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1" r:id="rId25"/>
    <p:sldId id="280" r:id="rId2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AF3F"/>
    <a:srgbClr val="DB7D00"/>
    <a:srgbClr val="F9E3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66" autoAdjust="0"/>
    <p:restoredTop sz="94673" autoAdjust="0"/>
  </p:normalViewPr>
  <p:slideViewPr>
    <p:cSldViewPr>
      <p:cViewPr>
        <p:scale>
          <a:sx n="110" d="100"/>
          <a:sy n="110" d="100"/>
        </p:scale>
        <p:origin x="-1674" y="-3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-3600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A9FB6-D9ED-404E-AFD2-37E0835FC3D6}" type="datetimeFigureOut">
              <a:rPr lang="cs-CZ" smtClean="0"/>
              <a:pPr/>
              <a:t>28.11.2012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BA257B-425A-4350-8792-7C494188941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282080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B48070-1754-4046-9E38-6F5D9D5E9BB1}" type="datetimeFigureOut">
              <a:rPr lang="cs-CZ" smtClean="0"/>
              <a:pPr/>
              <a:t>28.11.2012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477F0F-9C0A-45F8-A7AE-EABCF911889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221469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403648" y="4581128"/>
            <a:ext cx="7056784" cy="180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autoři projektu</a:t>
            </a:r>
            <a:endParaRPr lang="cs-CZ" dirty="0"/>
          </a:p>
        </p:txBody>
      </p:sp>
      <p:sp>
        <p:nvSpPr>
          <p:cNvPr id="6" name="Nadpis 13"/>
          <p:cNvSpPr>
            <a:spLocks noGrp="1" noChangeAspect="1"/>
          </p:cNvSpPr>
          <p:nvPr>
            <p:ph type="title" hasCustomPrompt="1"/>
          </p:nvPr>
        </p:nvSpPr>
        <p:spPr>
          <a:xfrm>
            <a:off x="1403648" y="1988840"/>
            <a:ext cx="7283152" cy="1872208"/>
          </a:xfrm>
          <a:prstGeom prst="rect">
            <a:avLst/>
          </a:prstGeom>
        </p:spPr>
        <p:txBody>
          <a:bodyPr anchor="b"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NÁZEV PREZENTACE</a:t>
            </a:r>
            <a:endParaRPr lang="cs-CZ" dirty="0"/>
          </a:p>
        </p:txBody>
      </p:sp>
      <p:sp>
        <p:nvSpPr>
          <p:cNvPr id="7" name="Podnadpis 2"/>
          <p:cNvSpPr txBox="1">
            <a:spLocks/>
          </p:cNvSpPr>
          <p:nvPr userDrawn="1"/>
        </p:nvSpPr>
        <p:spPr>
          <a:xfrm>
            <a:off x="1403648" y="3789040"/>
            <a:ext cx="7209184" cy="57606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MINISTERSTVO PRO MÍSTNÍ ROZVOJ ČR</a:t>
            </a:r>
          </a:p>
        </p:txBody>
      </p:sp>
      <p:pic>
        <p:nvPicPr>
          <p:cNvPr id="8" name="Obrázek 7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3528" y="692696"/>
            <a:ext cx="2565000" cy="562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2060848"/>
            <a:ext cx="8291264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vložíte text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pic>
        <p:nvPicPr>
          <p:cNvPr id="4" name="Obrázek 3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vložíte text</a:t>
            </a:r>
          </a:p>
        </p:txBody>
      </p:sp>
      <p:pic>
        <p:nvPicPr>
          <p:cNvPr id="3" name="Obrázek 2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43924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pic>
        <p:nvPicPr>
          <p:cNvPr id="5" name="Obrázek 4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109423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010400" y="6483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rgbClr val="153255"/>
                </a:solidFill>
              </a:defRPr>
            </a:lvl1pPr>
          </a:lstStyle>
          <a:p>
            <a:pPr>
              <a:defRPr/>
            </a:pPr>
            <a:fld id="{2A4A71D0-3820-4537-8AC9-32459DED91C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podtisk_modry.emf"/>
          <p:cNvPicPr>
            <a:picLocks noChangeAspect="1"/>
          </p:cNvPicPr>
          <p:nvPr/>
        </p:nvPicPr>
        <p:blipFill>
          <a:blip r:embed="rId7" cstate="print"/>
          <a:srcRect l="17008" b="8622"/>
          <a:stretch>
            <a:fillRect/>
          </a:stretch>
        </p:blipFill>
        <p:spPr>
          <a:xfrm>
            <a:off x="2" y="1988841"/>
            <a:ext cx="7908545" cy="4869160"/>
          </a:xfrm>
          <a:prstGeom prst="rect">
            <a:avLst/>
          </a:prstGeom>
        </p:spPr>
      </p:pic>
      <p:sp>
        <p:nvSpPr>
          <p:cNvPr id="8" name="Obdélník 7"/>
          <p:cNvSpPr>
            <a:spLocks noChangeAspect="1"/>
          </p:cNvSpPr>
          <p:nvPr/>
        </p:nvSpPr>
        <p:spPr>
          <a:xfrm>
            <a:off x="0" y="1"/>
            <a:ext cx="9144000" cy="260648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Vlastimil Fidler</a:t>
            </a: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403648" y="1988840"/>
            <a:ext cx="7283152" cy="1583036"/>
          </a:xfrm>
        </p:spPr>
        <p:txBody>
          <a:bodyPr/>
          <a:lstStyle/>
          <a:p>
            <a:r>
              <a:rPr lang="cs-CZ" sz="3600" dirty="0" smtClean="0"/>
              <a:t>Zákon o veřejných zakázkách</a:t>
            </a:r>
            <a:r>
              <a:rPr lang="cs-CZ" sz="2800" dirty="0" smtClean="0"/>
              <a:t>: </a:t>
            </a:r>
            <a:br>
              <a:rPr lang="cs-CZ" sz="2800" dirty="0" smtClean="0"/>
            </a:br>
            <a:r>
              <a:rPr lang="cs-CZ" sz="1050" dirty="0" smtClean="0"/>
              <a:t/>
            </a:r>
            <a:br>
              <a:rPr lang="cs-CZ" sz="1050" dirty="0" smtClean="0"/>
            </a:br>
            <a:r>
              <a:rPr lang="cs-CZ" sz="2800" dirty="0" smtClean="0"/>
              <a:t>problémové okruhy</a:t>
            </a:r>
            <a:endParaRPr lang="en-US" sz="3600" dirty="0"/>
          </a:p>
        </p:txBody>
      </p:sp>
    </p:spTree>
    <p:extLst>
      <p:ext uri="{BB962C8B-B14F-4D97-AF65-F5344CB8AC3E}">
        <p14:creationId xmlns="" xmlns:p14="http://schemas.microsoft.com/office/powerpoint/2010/main" val="1606090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SzPct val="50000"/>
            </a:pPr>
            <a:r>
              <a:rPr lang="cs-CZ" b="1" dirty="0" smtClean="0">
                <a:ea typeface="Calibri" pitchFamily="34" charset="0"/>
                <a:cs typeface="Calibri" pitchFamily="34" charset="0"/>
              </a:rPr>
              <a:t>skutečnosti rozhodné pro splnění kvalifikace musejí nastat ve lhůtě pro podání nabídek</a:t>
            </a:r>
          </a:p>
          <a:p>
            <a:pPr>
              <a:spcBef>
                <a:spcPts val="0"/>
              </a:spcBef>
              <a:buSzPct val="50000"/>
            </a:pPr>
            <a:r>
              <a:rPr lang="cs-CZ" sz="2400" dirty="0" smtClean="0">
                <a:ea typeface="Calibri" pitchFamily="34" charset="0"/>
                <a:cs typeface="Calibri" pitchFamily="34" charset="0"/>
              </a:rPr>
              <a:t>(§ 59 odst. 4)</a:t>
            </a:r>
          </a:p>
          <a:p>
            <a:pPr>
              <a:spcBef>
                <a:spcPts val="0"/>
              </a:spcBef>
              <a:buSzPct val="50000"/>
            </a:pPr>
            <a:r>
              <a:rPr lang="cs-CZ" dirty="0" smtClean="0">
                <a:ea typeface="Calibri" pitchFamily="34" charset="0"/>
                <a:cs typeface="Calibri" pitchFamily="34" charset="0"/>
              </a:rPr>
              <a:t>změna proti předchozí úpravě</a:t>
            </a:r>
          </a:p>
          <a:p>
            <a:pPr>
              <a:spcBef>
                <a:spcPts val="0"/>
              </a:spcBef>
              <a:buSzPct val="50000"/>
            </a:pPr>
            <a:r>
              <a:rPr lang="cs-CZ" dirty="0" smtClean="0">
                <a:ea typeface="Calibri" pitchFamily="34" charset="0"/>
                <a:cs typeface="Calibri" pitchFamily="34" charset="0"/>
              </a:rPr>
              <a:t>skutečnosti v původní </a:t>
            </a:r>
            <a:r>
              <a:rPr lang="cs-CZ" dirty="0" smtClean="0">
                <a:ea typeface="Calibri" pitchFamily="34" charset="0"/>
                <a:cs typeface="Calibri" pitchFamily="34" charset="0"/>
              </a:rPr>
              <a:t>lhůtě, nelze </a:t>
            </a:r>
            <a:r>
              <a:rPr lang="cs-CZ" dirty="0" smtClean="0">
                <a:ea typeface="Calibri" pitchFamily="34" charset="0"/>
                <a:cs typeface="Calibri" pitchFamily="34" charset="0"/>
              </a:rPr>
              <a:t>zhojit dodatečně</a:t>
            </a:r>
          </a:p>
          <a:p>
            <a:pPr>
              <a:spcBef>
                <a:spcPts val="0"/>
              </a:spcBef>
            </a:pPr>
            <a:r>
              <a:rPr lang="cs-CZ" dirty="0" smtClean="0"/>
              <a:t>ke </a:t>
            </a:r>
            <a:r>
              <a:rPr lang="cs-CZ" dirty="0" smtClean="0"/>
              <a:t>zpětnému datu vydává ČSSZ, </a:t>
            </a:r>
            <a:r>
              <a:rPr lang="cs-CZ" dirty="0" smtClean="0"/>
              <a:t>FÚ</a:t>
            </a:r>
            <a:endParaRPr lang="cs-CZ" dirty="0" smtClean="0"/>
          </a:p>
          <a:p>
            <a:pPr>
              <a:spcBef>
                <a:spcPts val="0"/>
              </a:spcBef>
            </a:pPr>
            <a:r>
              <a:rPr lang="cs-CZ" b="1" dirty="0" smtClean="0"/>
              <a:t>ne </a:t>
            </a:r>
            <a:r>
              <a:rPr lang="cs-CZ" dirty="0" smtClean="0"/>
              <a:t>rejstřík trestů</a:t>
            </a:r>
          </a:p>
          <a:p>
            <a:pPr>
              <a:spcBef>
                <a:spcPts val="0"/>
              </a:spcBef>
            </a:pPr>
            <a:r>
              <a:rPr lang="cs-CZ" dirty="0" smtClean="0"/>
              <a:t>nelze dodatečně uzavírat subdodavatelské smlouvy</a:t>
            </a:r>
          </a:p>
          <a:p>
            <a:pPr>
              <a:buSzPct val="50000"/>
            </a:pPr>
            <a:endParaRPr lang="cs-CZ" dirty="0" smtClean="0">
              <a:ea typeface="Calibri" pitchFamily="34" charset="0"/>
              <a:cs typeface="Calibri" pitchFamily="34" charset="0"/>
            </a:endParaRP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ea typeface="Calibri" pitchFamily="34" charset="0"/>
                <a:cs typeface="Calibri" pitchFamily="34" charset="0"/>
              </a:rPr>
              <a:t>Posouzení kvalifikace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3400" indent="-533400"/>
            <a:r>
              <a:rPr lang="cs-CZ" dirty="0" smtClean="0"/>
              <a:t>dílčím hodnotícím kritériem nemohou být </a:t>
            </a:r>
          </a:p>
          <a:p>
            <a:pPr marL="933450" lvl="1" indent="-533400">
              <a:buSzPct val="50000"/>
              <a:buFont typeface="Arial" charset="0"/>
              <a:buChar char="•"/>
            </a:pPr>
            <a:r>
              <a:rPr lang="cs-CZ" dirty="0" smtClean="0"/>
              <a:t>smluvní podmínky, jejichž účelem je zajištění povinností dodavatele</a:t>
            </a:r>
          </a:p>
          <a:p>
            <a:pPr marL="933450" lvl="1" indent="-533400">
              <a:buSzPct val="50000"/>
              <a:buFont typeface="Arial" charset="0"/>
              <a:buChar char="•"/>
            </a:pPr>
            <a:r>
              <a:rPr lang="cs-CZ" dirty="0" smtClean="0"/>
              <a:t>platební podmínky</a:t>
            </a:r>
          </a:p>
          <a:p>
            <a:pPr marL="533400" indent="-533400"/>
            <a:endParaRPr lang="cs-CZ" dirty="0" smtClean="0"/>
          </a:p>
          <a:p>
            <a:pPr marL="533400" indent="-533400"/>
            <a:r>
              <a:rPr lang="cs-CZ" dirty="0" smtClean="0"/>
              <a:t>dílčí kritéria + váha v oznámení / výzvě, ne v ZD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Hodnocení nabídek 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</a:pPr>
            <a:r>
              <a:rPr lang="cs-CZ" dirty="0" smtClean="0"/>
              <a:t>seznam </a:t>
            </a:r>
            <a:r>
              <a:rPr lang="cs-CZ" dirty="0" smtClean="0"/>
              <a:t>statutárních orgánů nebo členů statutárních orgánů, kteří v posledních 3 letech od konce lhůty pro podání nabídek byli v pracovněprávním, funkčním či obdobném poměru u zadavatele</a:t>
            </a:r>
          </a:p>
          <a:p>
            <a:pPr>
              <a:lnSpc>
                <a:spcPct val="110000"/>
              </a:lnSpc>
            </a:pPr>
            <a:r>
              <a:rPr lang="cs-CZ" dirty="0" smtClean="0"/>
              <a:t>má-li </a:t>
            </a:r>
            <a:r>
              <a:rPr lang="cs-CZ" dirty="0" smtClean="0"/>
              <a:t>dodavatel formu akciové společnosti, seznam vlastníků akcií, jejichž souhrnná jmenovitá hodnota přesahuje 10 % základního kapitálu (vyhotovený ve lhůtě pro podání nabídek)</a:t>
            </a:r>
          </a:p>
          <a:p>
            <a:pPr>
              <a:lnSpc>
                <a:spcPct val="110000"/>
              </a:lnSpc>
            </a:pPr>
            <a:r>
              <a:rPr lang="cs-CZ" dirty="0" smtClean="0"/>
              <a:t>prohlášení </a:t>
            </a:r>
            <a:r>
              <a:rPr lang="cs-CZ" dirty="0" smtClean="0"/>
              <a:t>uchazeče o tom, že neuzavřel a neuzavře zakázanou dohodu podle zvláštního právního předpisu v souvislosti se zadávanou veřejnou zakázkou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Povinný obsah nabídky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Pct val="50000"/>
            </a:pPr>
            <a:r>
              <a:rPr lang="cs-CZ" b="1" dirty="0" smtClean="0">
                <a:ea typeface="Calibri" pitchFamily="34" charset="0"/>
                <a:cs typeface="Calibri" pitchFamily="34" charset="0"/>
              </a:rPr>
              <a:t>otevírání obálek musí být zahájeno ihned po uplynutí lhůty pro podání nabídek</a:t>
            </a:r>
          </a:p>
          <a:p>
            <a:pPr>
              <a:buSzPct val="50000"/>
            </a:pPr>
            <a:r>
              <a:rPr lang="cs-CZ" sz="2400" dirty="0" smtClean="0">
                <a:ea typeface="Calibri" pitchFamily="34" charset="0"/>
                <a:cs typeface="Calibri" pitchFamily="34" charset="0"/>
              </a:rPr>
              <a:t>(§ 71 odst. 4)</a:t>
            </a:r>
          </a:p>
          <a:p>
            <a:pPr>
              <a:buSzPct val="50000"/>
            </a:pPr>
            <a:r>
              <a:rPr lang="cs-CZ" dirty="0" smtClean="0">
                <a:ea typeface="Calibri" pitchFamily="34" charset="0"/>
                <a:cs typeface="Calibri" pitchFamily="34" charset="0"/>
              </a:rPr>
              <a:t>bezprostřední návaznost zahájení</a:t>
            </a:r>
          </a:p>
          <a:p>
            <a:pPr>
              <a:buSzPct val="50000"/>
            </a:pPr>
            <a:r>
              <a:rPr lang="cs-CZ" dirty="0" smtClean="0">
                <a:ea typeface="Calibri" pitchFamily="34" charset="0"/>
                <a:cs typeface="Calibri" pitchFamily="34" charset="0"/>
              </a:rPr>
              <a:t>organizační opatření</a:t>
            </a:r>
          </a:p>
          <a:p>
            <a:pPr>
              <a:buSzPct val="50000"/>
            </a:pPr>
            <a:r>
              <a:rPr lang="cs-CZ" dirty="0" smtClean="0">
                <a:ea typeface="Calibri" pitchFamily="34" charset="0"/>
                <a:cs typeface="Calibri" pitchFamily="34" charset="0"/>
              </a:rPr>
              <a:t>stanovení lhůty (§ 71 odst. 5)</a:t>
            </a:r>
          </a:p>
          <a:p>
            <a:pPr>
              <a:buSzPct val="50000"/>
              <a:buFont typeface="Arial" charset="0"/>
              <a:buChar char="•"/>
            </a:pPr>
            <a:endParaRPr lang="cs-CZ" dirty="0" smtClean="0">
              <a:ea typeface="Calibri" pitchFamily="34" charset="0"/>
              <a:cs typeface="Calibri" pitchFamily="34" charset="0"/>
            </a:endParaRP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ea typeface="Calibri" pitchFamily="34" charset="0"/>
                <a:cs typeface="Calibri" pitchFamily="34" charset="0"/>
              </a:rPr>
              <a:t>Otevírání obálek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Pct val="50000"/>
            </a:pPr>
            <a:r>
              <a:rPr lang="cs-CZ" b="1" dirty="0" smtClean="0">
                <a:ea typeface="Calibri" pitchFamily="34" charset="0"/>
                <a:cs typeface="Calibri" pitchFamily="34" charset="0"/>
              </a:rPr>
              <a:t>kontrola požadovaného jazyka a podepsaného návrhu smlouvy</a:t>
            </a:r>
          </a:p>
          <a:p>
            <a:pPr>
              <a:buSzPct val="50000"/>
            </a:pPr>
            <a:r>
              <a:rPr lang="cs-CZ" sz="2400" dirty="0" smtClean="0">
                <a:ea typeface="Calibri" pitchFamily="34" charset="0"/>
                <a:cs typeface="Calibri" pitchFamily="34" charset="0"/>
              </a:rPr>
              <a:t>(§ 71 odst. 9)</a:t>
            </a:r>
          </a:p>
          <a:p>
            <a:pPr>
              <a:buSzPct val="50000"/>
            </a:pPr>
            <a:r>
              <a:rPr lang="cs-CZ" b="1" dirty="0" smtClean="0">
                <a:ea typeface="Calibri" pitchFamily="34" charset="0"/>
                <a:cs typeface="Calibri" pitchFamily="34" charset="0"/>
              </a:rPr>
              <a:t>informace </a:t>
            </a:r>
          </a:p>
          <a:p>
            <a:pPr lvl="1">
              <a:buFont typeface="Arial" charset="0"/>
              <a:buChar char="•"/>
            </a:pPr>
            <a:r>
              <a:rPr lang="cs-CZ" b="1" dirty="0" smtClean="0">
                <a:ea typeface="Calibri" pitchFamily="34" charset="0"/>
                <a:cs typeface="Calibri" pitchFamily="34" charset="0"/>
              </a:rPr>
              <a:t>o nabídkové ceně</a:t>
            </a:r>
          </a:p>
          <a:p>
            <a:pPr lvl="1">
              <a:buFont typeface="Arial" charset="0"/>
              <a:buChar char="•"/>
            </a:pPr>
            <a:r>
              <a:rPr lang="cs-CZ" b="1" dirty="0" smtClean="0">
                <a:ea typeface="Calibri" pitchFamily="34" charset="0"/>
                <a:cs typeface="Calibri" pitchFamily="34" charset="0"/>
              </a:rPr>
              <a:t>o údajích z nabídek odpovídající číselně vyjádřitelným dílčím hodnotícím kritériím</a:t>
            </a:r>
          </a:p>
          <a:p>
            <a:pPr>
              <a:buSzPct val="50000"/>
            </a:pPr>
            <a:r>
              <a:rPr lang="cs-CZ" sz="2400" dirty="0" smtClean="0">
                <a:ea typeface="Calibri" pitchFamily="34" charset="0"/>
                <a:cs typeface="Calibri" pitchFamily="34" charset="0"/>
              </a:rPr>
              <a:t>(§ 71 odst. 10)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ea typeface="Calibri" pitchFamily="34" charset="0"/>
                <a:cs typeface="Calibri" pitchFamily="34" charset="0"/>
              </a:rPr>
              <a:t>Otevírání obálek II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SzPct val="50000"/>
            </a:pPr>
            <a:r>
              <a:rPr lang="cs-CZ" b="1" dirty="0" smtClean="0">
                <a:ea typeface="Calibri" pitchFamily="34" charset="0"/>
                <a:cs typeface="Calibri" pitchFamily="34" charset="0"/>
              </a:rPr>
              <a:t>zákaz změny práv a povinností ze smlouvy, která by</a:t>
            </a:r>
          </a:p>
          <a:p>
            <a:pPr lvl="1">
              <a:buFont typeface="Arial" charset="0"/>
              <a:buChar char="•"/>
            </a:pPr>
            <a:r>
              <a:rPr lang="cs-CZ" dirty="0" smtClean="0">
                <a:ea typeface="Calibri" pitchFamily="34" charset="0"/>
                <a:cs typeface="Calibri" pitchFamily="34" charset="0"/>
              </a:rPr>
              <a:t>rozšířila předmět veřejné zakázky</a:t>
            </a:r>
          </a:p>
          <a:p>
            <a:pPr lvl="1">
              <a:buFont typeface="Arial" charset="0"/>
              <a:buChar char="•"/>
            </a:pPr>
            <a:r>
              <a:rPr lang="cs-CZ" dirty="0" smtClean="0">
                <a:ea typeface="Calibri" pitchFamily="34" charset="0"/>
                <a:cs typeface="Calibri" pitchFamily="34" charset="0"/>
              </a:rPr>
              <a:t>za použití v původním zadávacím řízení umožnila účast jiných dodavatelů</a:t>
            </a:r>
          </a:p>
          <a:p>
            <a:pPr lvl="1">
              <a:buFont typeface="Arial" charset="0"/>
              <a:buChar char="•"/>
            </a:pPr>
            <a:r>
              <a:rPr lang="cs-CZ" dirty="0" smtClean="0">
                <a:ea typeface="Calibri" pitchFamily="34" charset="0"/>
                <a:cs typeface="Calibri" pitchFamily="34" charset="0"/>
              </a:rPr>
              <a:t>za použití v původním zadávacím řízení mohla ovlivnit výběr nejvhodnější nabídky</a:t>
            </a:r>
          </a:p>
          <a:p>
            <a:pPr lvl="1">
              <a:buFont typeface="Arial" charset="0"/>
              <a:buChar char="•"/>
            </a:pPr>
            <a:r>
              <a:rPr lang="cs-CZ" dirty="0" smtClean="0">
                <a:ea typeface="Calibri" pitchFamily="34" charset="0"/>
                <a:cs typeface="Calibri" pitchFamily="34" charset="0"/>
              </a:rPr>
              <a:t>měnila ekonomickou rovnováhu smlouvy ve prospěch vybraného uchazeče</a:t>
            </a:r>
          </a:p>
          <a:p>
            <a:pPr>
              <a:buSzPct val="50000"/>
            </a:pPr>
            <a:r>
              <a:rPr lang="cs-CZ" sz="2400" dirty="0" smtClean="0">
                <a:ea typeface="Calibri" pitchFamily="34" charset="0"/>
                <a:cs typeface="Calibri" pitchFamily="34" charset="0"/>
              </a:rPr>
              <a:t>(§ 71 odst. 9</a:t>
            </a:r>
            <a:r>
              <a:rPr lang="cs-CZ" sz="2400" dirty="0" smtClean="0">
                <a:ea typeface="Calibri" pitchFamily="34" charset="0"/>
                <a:cs typeface="Calibri" pitchFamily="34" charset="0"/>
              </a:rPr>
              <a:t>)</a:t>
            </a:r>
            <a:endParaRPr lang="cs-CZ" sz="2400" dirty="0" smtClean="0">
              <a:ea typeface="Calibri" pitchFamily="34" charset="0"/>
              <a:cs typeface="Calibri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ea typeface="Calibri" pitchFamily="34" charset="0"/>
                <a:cs typeface="Calibri" pitchFamily="34" charset="0"/>
              </a:rPr>
              <a:t>Změna smlouvy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Pct val="50000"/>
            </a:pPr>
            <a:r>
              <a:rPr lang="cs-CZ" b="1" dirty="0" smtClean="0">
                <a:ea typeface="Calibri" pitchFamily="34" charset="0"/>
                <a:cs typeface="Calibri" pitchFamily="34" charset="0"/>
              </a:rPr>
              <a:t>povinnost zrušit</a:t>
            </a:r>
          </a:p>
          <a:p>
            <a:pPr lvl="1">
              <a:buFont typeface="Arial" charset="0"/>
              <a:buChar char="•"/>
            </a:pPr>
            <a:r>
              <a:rPr lang="cs-CZ" b="1" dirty="0" smtClean="0">
                <a:ea typeface="Calibri" pitchFamily="34" charset="0"/>
                <a:cs typeface="Calibri" pitchFamily="34" charset="0"/>
              </a:rPr>
              <a:t>zadavatel obdržel jen jednu nabídku</a:t>
            </a:r>
          </a:p>
          <a:p>
            <a:pPr lvl="1">
              <a:buFont typeface="Arial" charset="0"/>
              <a:buChar char="•"/>
            </a:pPr>
            <a:r>
              <a:rPr lang="cs-CZ" b="1" dirty="0" smtClean="0">
                <a:ea typeface="Calibri" pitchFamily="34" charset="0"/>
                <a:cs typeface="Calibri" pitchFamily="34" charset="0"/>
              </a:rPr>
              <a:t>k hodnocení zbyla jen jedna nabídka</a:t>
            </a:r>
          </a:p>
          <a:p>
            <a:pPr>
              <a:buSzPct val="50000"/>
            </a:pPr>
            <a:r>
              <a:rPr lang="cs-CZ" sz="2400" dirty="0" smtClean="0">
                <a:ea typeface="Calibri" pitchFamily="34" charset="0"/>
                <a:cs typeface="Calibri" pitchFamily="34" charset="0"/>
              </a:rPr>
              <a:t>(§ 71 odst. 7, § 84 odst. 1 písm. e))</a:t>
            </a:r>
          </a:p>
          <a:p>
            <a:pPr lvl="1">
              <a:buFont typeface="Arial" charset="0"/>
              <a:buChar char="•"/>
            </a:pPr>
            <a:r>
              <a:rPr lang="cs-CZ" dirty="0" smtClean="0">
                <a:ea typeface="Calibri" pitchFamily="34" charset="0"/>
                <a:cs typeface="Calibri" pitchFamily="34" charset="0"/>
              </a:rPr>
              <a:t>obecná povinnost</a:t>
            </a:r>
          </a:p>
          <a:p>
            <a:pPr lvl="1">
              <a:buFont typeface="Arial" charset="0"/>
              <a:buChar char="•"/>
            </a:pPr>
            <a:r>
              <a:rPr lang="cs-CZ" dirty="0" smtClean="0">
                <a:ea typeface="Calibri" pitchFamily="34" charset="0"/>
                <a:cs typeface="Calibri" pitchFamily="34" charset="0"/>
              </a:rPr>
              <a:t>výjimky</a:t>
            </a:r>
          </a:p>
          <a:p>
            <a:pPr lvl="1">
              <a:buFont typeface="Arial" charset="0"/>
              <a:buChar char="•"/>
            </a:pPr>
            <a:r>
              <a:rPr lang="cs-CZ" dirty="0" smtClean="0">
                <a:ea typeface="Calibri" pitchFamily="34" charset="0"/>
                <a:cs typeface="Calibri" pitchFamily="34" charset="0"/>
              </a:rPr>
              <a:t>snížení požadavků na kvalifikaci, mírnější obchodní podmínky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ea typeface="Calibri" pitchFamily="34" charset="0"/>
                <a:cs typeface="Calibri" pitchFamily="34" charset="0"/>
              </a:rPr>
              <a:t>Zrušení zadávacího řízení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Pct val="50000"/>
            </a:pPr>
            <a:r>
              <a:rPr lang="cs-CZ" b="1" dirty="0" smtClean="0">
                <a:ea typeface="Calibri" pitchFamily="34" charset="0"/>
                <a:cs typeface="Calibri" pitchFamily="34" charset="0"/>
              </a:rPr>
              <a:t>zahájení zadávacího řízení nejdříve 1 měsíc od odeslání předběžného oznámení</a:t>
            </a:r>
          </a:p>
          <a:p>
            <a:pPr>
              <a:buSzPct val="50000"/>
            </a:pPr>
            <a:r>
              <a:rPr lang="cs-CZ" sz="2400" dirty="0" smtClean="0">
                <a:ea typeface="Calibri" pitchFamily="34" charset="0"/>
                <a:cs typeface="Calibri" pitchFamily="34" charset="0"/>
              </a:rPr>
              <a:t>(§ 86 odst. 1)</a:t>
            </a:r>
          </a:p>
          <a:p>
            <a:pPr lvl="1">
              <a:buFont typeface="Arial" charset="0"/>
              <a:buChar char="•"/>
            </a:pPr>
            <a:r>
              <a:rPr lang="cs-CZ" dirty="0" smtClean="0">
                <a:ea typeface="Calibri" pitchFamily="34" charset="0"/>
                <a:cs typeface="Calibri" pitchFamily="34" charset="0"/>
              </a:rPr>
              <a:t>doporučení: po schválení rozpočtu na příslušný rok</a:t>
            </a:r>
          </a:p>
          <a:p>
            <a:pPr lvl="1">
              <a:buFont typeface="Arial" charset="0"/>
              <a:buChar char="•"/>
            </a:pPr>
            <a:r>
              <a:rPr lang="cs-CZ" dirty="0" smtClean="0">
                <a:ea typeface="Calibri" pitchFamily="34" charset="0"/>
                <a:cs typeface="Calibri" pitchFamily="34" charset="0"/>
              </a:rPr>
              <a:t>„platnost“ není omezena</a:t>
            </a:r>
          </a:p>
          <a:p>
            <a:pPr>
              <a:buSzPct val="50000"/>
            </a:pPr>
            <a:endParaRPr lang="cs-CZ" dirty="0" smtClean="0">
              <a:ea typeface="Calibri" pitchFamily="34" charset="0"/>
              <a:cs typeface="Calibri" pitchFamily="34" charset="0"/>
            </a:endParaRP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ea typeface="Calibri" pitchFamily="34" charset="0"/>
                <a:cs typeface="Calibri" pitchFamily="34" charset="0"/>
              </a:rPr>
              <a:t>Předběžné oznámení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SzPct val="50000"/>
            </a:pPr>
            <a:r>
              <a:rPr lang="cs-CZ" dirty="0" smtClean="0">
                <a:ea typeface="Calibri" pitchFamily="34" charset="0"/>
                <a:cs typeface="Calibri" pitchFamily="34" charset="0"/>
              </a:rPr>
              <a:t>účelnost veřejné zakázky</a:t>
            </a:r>
          </a:p>
          <a:p>
            <a:pPr>
              <a:buSzPct val="50000"/>
            </a:pPr>
            <a:r>
              <a:rPr lang="cs-CZ" dirty="0" smtClean="0">
                <a:ea typeface="Calibri" pitchFamily="34" charset="0"/>
                <a:cs typeface="Calibri" pitchFamily="34" charset="0"/>
              </a:rPr>
              <a:t>přiměřenost požadavků na technické kvalifikační předpoklady</a:t>
            </a:r>
          </a:p>
          <a:p>
            <a:pPr>
              <a:buSzPct val="50000"/>
            </a:pPr>
            <a:r>
              <a:rPr lang="cs-CZ" dirty="0" smtClean="0">
                <a:ea typeface="Calibri" pitchFamily="34" charset="0"/>
                <a:cs typeface="Calibri" pitchFamily="34" charset="0"/>
              </a:rPr>
              <a:t>vymezení obchodních a technických podmínek</a:t>
            </a:r>
          </a:p>
          <a:p>
            <a:pPr>
              <a:buSzPct val="50000"/>
            </a:pPr>
            <a:r>
              <a:rPr lang="cs-CZ" dirty="0" smtClean="0">
                <a:ea typeface="Calibri" pitchFamily="34" charset="0"/>
                <a:cs typeface="Calibri" pitchFamily="34" charset="0"/>
              </a:rPr>
              <a:t>stanovení základních a dílčích hodnotících kritérií a způsobu hodnocení nabídek </a:t>
            </a:r>
          </a:p>
          <a:p>
            <a:pPr>
              <a:buSzPct val="50000"/>
            </a:pPr>
            <a:r>
              <a:rPr lang="cs-CZ" sz="2400" dirty="0" smtClean="0">
                <a:ea typeface="Calibri" pitchFamily="34" charset="0"/>
                <a:cs typeface="Calibri" pitchFamily="34" charset="0"/>
              </a:rPr>
              <a:t>(§ 156 odst. 1)</a:t>
            </a:r>
          </a:p>
          <a:p>
            <a:pPr lvl="1">
              <a:buFont typeface="Arial" charset="0"/>
              <a:buChar char="•"/>
            </a:pPr>
            <a:r>
              <a:rPr lang="cs-CZ" dirty="0" smtClean="0">
                <a:ea typeface="Calibri" pitchFamily="34" charset="0"/>
                <a:cs typeface="Calibri" pitchFamily="34" charset="0"/>
              </a:rPr>
              <a:t>uveřejnění na profilu</a:t>
            </a:r>
          </a:p>
          <a:p>
            <a:pPr>
              <a:buSzPct val="50000"/>
            </a:pPr>
            <a:endParaRPr lang="cs-CZ" dirty="0" smtClean="0">
              <a:ea typeface="Calibri" pitchFamily="34" charset="0"/>
              <a:cs typeface="Calibri" pitchFamily="34" charset="0"/>
            </a:endParaRP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ea typeface="Calibri" pitchFamily="34" charset="0"/>
                <a:cs typeface="Calibri" pitchFamily="34" charset="0"/>
              </a:rPr>
              <a:t>Odůvodnění VZ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Pct val="50000"/>
            </a:pPr>
            <a:r>
              <a:rPr lang="cs-CZ" b="1" dirty="0" smtClean="0">
                <a:ea typeface="Calibri" pitchFamily="34" charset="0"/>
                <a:cs typeface="Calibri" pitchFamily="34" charset="0"/>
              </a:rPr>
              <a:t>odůvodnění účelnosti veřejné zakázky</a:t>
            </a:r>
          </a:p>
          <a:p>
            <a:pPr>
              <a:buSzPct val="50000"/>
            </a:pPr>
            <a:r>
              <a:rPr lang="cs-CZ" sz="2400" dirty="0" smtClean="0">
                <a:ea typeface="Calibri" pitchFamily="34" charset="0"/>
                <a:cs typeface="Calibri" pitchFamily="34" charset="0"/>
              </a:rPr>
              <a:t>(§ 86 odst. 2)</a:t>
            </a:r>
          </a:p>
          <a:p>
            <a:pPr lvl="1">
              <a:buFont typeface="Arial" charset="0"/>
              <a:buChar char="•"/>
            </a:pPr>
            <a:r>
              <a:rPr lang="cs-CZ" dirty="0" smtClean="0">
                <a:ea typeface="Calibri" pitchFamily="34" charset="0"/>
                <a:cs typeface="Calibri" pitchFamily="34" charset="0"/>
              </a:rPr>
              <a:t>popis potřeb, které mají být splněním veřejné zakázky naplněny</a:t>
            </a:r>
          </a:p>
          <a:p>
            <a:pPr lvl="1">
              <a:buFont typeface="Arial" charset="0"/>
              <a:buChar char="•"/>
            </a:pPr>
            <a:r>
              <a:rPr lang="cs-CZ" dirty="0" smtClean="0">
                <a:ea typeface="Calibri" pitchFamily="34" charset="0"/>
                <a:cs typeface="Calibri" pitchFamily="34" charset="0"/>
              </a:rPr>
              <a:t>stručný popis předmětu veřejné zakázky</a:t>
            </a:r>
          </a:p>
          <a:p>
            <a:pPr lvl="1">
              <a:buFont typeface="Arial" charset="0"/>
              <a:buChar char="•"/>
            </a:pPr>
            <a:r>
              <a:rPr lang="cs-CZ" dirty="0" smtClean="0">
                <a:ea typeface="Calibri" pitchFamily="34" charset="0"/>
                <a:cs typeface="Calibri" pitchFamily="34" charset="0"/>
              </a:rPr>
              <a:t>předpokládaný termín splnění veřejné zakázky</a:t>
            </a:r>
          </a:p>
          <a:p>
            <a:pPr>
              <a:buSzPct val="50000"/>
            </a:pPr>
            <a:endParaRPr lang="cs-CZ" dirty="0" smtClean="0">
              <a:ea typeface="Calibri" pitchFamily="34" charset="0"/>
              <a:cs typeface="Calibri" pitchFamily="34" charset="0"/>
            </a:endParaRP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ea typeface="Calibri" pitchFamily="34" charset="0"/>
                <a:cs typeface="Calibri" pitchFamily="34" charset="0"/>
              </a:rPr>
              <a:t>Předběžné oznámení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 smtClean="0"/>
              <a:t>novela 55/2012 Sb. přinesla celou řadu nových povinností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silnější odpovědnost zadavatele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posílení transparentnosti procesu, širší kontrola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nárůst administrativy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Novela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33400" indent="-533400">
              <a:lnSpc>
                <a:spcPct val="90000"/>
              </a:lnSpc>
            </a:pPr>
            <a:r>
              <a:rPr lang="cs-CZ" dirty="0" smtClean="0"/>
              <a:t>oznámení o výsledku </a:t>
            </a:r>
          </a:p>
          <a:p>
            <a:pPr marL="533400" indent="-533400">
              <a:lnSpc>
                <a:spcPct val="90000"/>
              </a:lnSpc>
            </a:pPr>
            <a:r>
              <a:rPr lang="cs-CZ" dirty="0" smtClean="0"/>
              <a:t>	do 15 dnů</a:t>
            </a:r>
          </a:p>
          <a:p>
            <a:pPr marL="533400" indent="-533400">
              <a:lnSpc>
                <a:spcPct val="90000"/>
              </a:lnSpc>
            </a:pPr>
            <a:r>
              <a:rPr lang="cs-CZ" dirty="0" smtClean="0"/>
              <a:t>	Věstník</a:t>
            </a:r>
          </a:p>
          <a:p>
            <a:pPr marL="533400" indent="-533400">
              <a:lnSpc>
                <a:spcPct val="90000"/>
              </a:lnSpc>
            </a:pPr>
            <a:endParaRPr lang="cs-CZ" sz="900" dirty="0" smtClean="0"/>
          </a:p>
          <a:p>
            <a:pPr marL="533400" indent="-533400">
              <a:lnSpc>
                <a:spcPct val="90000"/>
              </a:lnSpc>
            </a:pPr>
            <a:r>
              <a:rPr lang="cs-CZ" dirty="0" smtClean="0"/>
              <a:t>písemná zpráva zadavatele </a:t>
            </a:r>
          </a:p>
          <a:p>
            <a:pPr marL="533400" indent="-533400">
              <a:lnSpc>
                <a:spcPct val="90000"/>
              </a:lnSpc>
            </a:pPr>
            <a:r>
              <a:rPr lang="cs-CZ" dirty="0" smtClean="0"/>
              <a:t>	také u podlimitních</a:t>
            </a:r>
          </a:p>
          <a:p>
            <a:pPr marL="533400" indent="-533400">
              <a:lnSpc>
                <a:spcPct val="90000"/>
              </a:lnSpc>
            </a:pPr>
            <a:r>
              <a:rPr lang="cs-CZ" dirty="0" smtClean="0"/>
              <a:t>	identifikace uchazečů a ceny</a:t>
            </a:r>
          </a:p>
          <a:p>
            <a:pPr marL="533400" indent="-533400">
              <a:lnSpc>
                <a:spcPct val="90000"/>
              </a:lnSpc>
            </a:pPr>
            <a:r>
              <a:rPr lang="cs-CZ" dirty="0" smtClean="0"/>
              <a:t>	Věstník</a:t>
            </a:r>
          </a:p>
          <a:p>
            <a:pPr marL="533400" indent="-533400">
              <a:lnSpc>
                <a:spcPct val="90000"/>
              </a:lnSpc>
            </a:pPr>
            <a:endParaRPr lang="cs-CZ" sz="900" dirty="0" smtClean="0"/>
          </a:p>
          <a:p>
            <a:pPr marL="533400" indent="-533400">
              <a:lnSpc>
                <a:spcPct val="90000"/>
              </a:lnSpc>
            </a:pPr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Ex post uveřejňování 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33400" indent="-533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smlouva včetně změn a dodatků</a:t>
            </a:r>
          </a:p>
          <a:p>
            <a:pPr marL="533400" indent="-533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pl-PL" dirty="0" smtClean="0"/>
              <a:t>nad 0,5 mil. Kč</a:t>
            </a:r>
          </a:p>
          <a:p>
            <a:pPr marL="533400" indent="-533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pl-PL" dirty="0" smtClean="0"/>
              <a:t>do 15 dnů od jejího uzavření</a:t>
            </a:r>
          </a:p>
          <a:p>
            <a:pPr marL="533400" indent="-533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profil</a:t>
            </a:r>
          </a:p>
          <a:p>
            <a:pPr marL="533400" indent="-533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endParaRPr lang="cs-CZ" dirty="0" smtClean="0"/>
          </a:p>
          <a:p>
            <a:pPr marL="533400" indent="-533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skutečně uhrazená cena</a:t>
            </a:r>
          </a:p>
          <a:p>
            <a:pPr marL="533400" indent="-533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do 90 dnů od splnění</a:t>
            </a:r>
          </a:p>
          <a:p>
            <a:pPr marL="533400" indent="-533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u dlouhodobých smluv do 31.3. za předchozí rok</a:t>
            </a:r>
          </a:p>
          <a:p>
            <a:pPr marL="533400" indent="-533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výjimka pro VZMR</a:t>
            </a:r>
          </a:p>
          <a:p>
            <a:pPr marL="533400" indent="-533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profil</a:t>
            </a: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Ex post uveřejňování </a:t>
            </a:r>
            <a:r>
              <a:rPr lang="pl-PL" dirty="0" smtClean="0"/>
              <a:t>II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2060848"/>
            <a:ext cx="8534182" cy="4392488"/>
          </a:xfrm>
        </p:spPr>
        <p:txBody>
          <a:bodyPr>
            <a:normAutofit fontScale="70000" lnSpcReduction="20000"/>
          </a:bodyPr>
          <a:lstStyle/>
          <a:p>
            <a:pPr marL="533400" indent="-5334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dodavatel předloží </a:t>
            </a:r>
            <a:r>
              <a:rPr lang="cs-CZ" dirty="0" smtClean="0"/>
              <a:t>seznam </a:t>
            </a:r>
            <a:r>
              <a:rPr lang="cs-CZ" dirty="0" smtClean="0"/>
              <a:t>subdodavatelů </a:t>
            </a:r>
          </a:p>
          <a:p>
            <a:pPr marL="533400" indent="-5334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	plnění subdodávky uhradil více než 10 % </a:t>
            </a:r>
          </a:p>
          <a:p>
            <a:pPr marL="533400" indent="-5334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	u významné veřejné zakázky více než 5 %</a:t>
            </a:r>
          </a:p>
          <a:p>
            <a:pPr marL="533400" indent="-5334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cs-CZ" sz="900" dirty="0" smtClean="0"/>
          </a:p>
          <a:p>
            <a:pPr marL="533400" indent="-5334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	z celkové ceny veřejné zakázky</a:t>
            </a:r>
          </a:p>
          <a:p>
            <a:pPr marL="533400" indent="-5334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	z části ceny veřejné zakázky v jednom kalendářním roce, pokud doba plnění veřejné zakázky přesahuje 1 rok</a:t>
            </a:r>
          </a:p>
          <a:p>
            <a:pPr marL="533400" indent="-5334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cs-CZ" sz="900" dirty="0" smtClean="0"/>
          </a:p>
          <a:p>
            <a:pPr marL="533400" indent="-5334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do 60 dnů od splnění smlouvy</a:t>
            </a:r>
          </a:p>
          <a:p>
            <a:pPr marL="533400" indent="-5334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do 28. února následujícího kalendářního roku v případě, že plnění smlouvy přesahuje 1 rok</a:t>
            </a:r>
          </a:p>
          <a:p>
            <a:pPr marL="533400" indent="-5334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cs-CZ" sz="900" dirty="0" smtClean="0"/>
          </a:p>
          <a:p>
            <a:pPr marL="533400" indent="-5334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u subdodavatele a.s.</a:t>
            </a:r>
          </a:p>
          <a:p>
            <a:pPr marL="533400" indent="-5334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	</a:t>
            </a:r>
            <a:r>
              <a:rPr lang="cs-CZ" sz="2400" dirty="0" smtClean="0"/>
              <a:t>v příloze seznam vlastníků akcií, jejichž souhrnná jmenovitá hodnota přesahuje 10 % základního kapitálu, vyhotovený ve lhůtě 90 dnů před dnem předložení seznamu subdodavatelů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Seznam subdodavatelů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3400" indent="-533400">
              <a:lnSpc>
                <a:spcPct val="90000"/>
              </a:lnSpc>
            </a:pPr>
            <a:r>
              <a:rPr lang="cs-CZ" dirty="0" smtClean="0"/>
              <a:t>zadavatel uveřejní seznam subdodavatelů </a:t>
            </a:r>
          </a:p>
          <a:p>
            <a:pPr marL="533400" indent="-533400">
              <a:lnSpc>
                <a:spcPct val="90000"/>
              </a:lnSpc>
            </a:pPr>
            <a:r>
              <a:rPr lang="cs-CZ" dirty="0" smtClean="0"/>
              <a:t>do 90 dnů od splnění smlouvy</a:t>
            </a:r>
          </a:p>
          <a:p>
            <a:pPr marL="533400" indent="-533400">
              <a:lnSpc>
                <a:spcPct val="90000"/>
              </a:lnSpc>
            </a:pPr>
            <a:r>
              <a:rPr lang="cs-CZ" dirty="0" smtClean="0"/>
              <a:t>do 31. března následujícího kalendářního roku v případě, že plnění smlouvy přesahuje 1 rok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Seznam subdodavatelů</a:t>
            </a: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návrh zákona o registru smluv</a:t>
            </a:r>
          </a:p>
          <a:p>
            <a:r>
              <a:rPr lang="cs-CZ" b="1" dirty="0" smtClean="0"/>
              <a:t>návrh zadávacích směrnic</a:t>
            </a:r>
          </a:p>
          <a:p>
            <a:r>
              <a:rPr lang="cs-CZ" b="1" dirty="0" smtClean="0"/>
              <a:t>	</a:t>
            </a:r>
            <a:r>
              <a:rPr lang="cs-CZ" b="1" dirty="0" smtClean="0"/>
              <a:t>„klasická“</a:t>
            </a:r>
          </a:p>
          <a:p>
            <a:r>
              <a:rPr lang="cs-CZ" b="1" dirty="0" smtClean="0"/>
              <a:t>	</a:t>
            </a:r>
            <a:r>
              <a:rPr lang="cs-CZ" dirty="0" smtClean="0"/>
              <a:t>sektorová</a:t>
            </a:r>
          </a:p>
          <a:p>
            <a:r>
              <a:rPr lang="cs-CZ" dirty="0" smtClean="0"/>
              <a:t>	</a:t>
            </a:r>
            <a:r>
              <a:rPr lang="cs-CZ" dirty="0" smtClean="0"/>
              <a:t>koncese</a:t>
            </a:r>
          </a:p>
          <a:p>
            <a:r>
              <a:rPr lang="cs-CZ" dirty="0" smtClean="0"/>
              <a:t>transpozice do 2 let od přijetí</a:t>
            </a:r>
          </a:p>
          <a:p>
            <a:r>
              <a:rPr lang="cs-CZ" dirty="0" smtClean="0"/>
              <a:t>nový zákon?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Perspektivy VZ</a:t>
            </a: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4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4572000"/>
            <a:ext cx="9144000" cy="457200"/>
          </a:xfrm>
          <a:prstGeom prst="rect">
            <a:avLst/>
          </a:prstGeom>
        </p:spPr>
        <p:txBody>
          <a:bodyPr/>
          <a:lstStyle/>
          <a:p>
            <a:pPr eaLnBrk="1" hangingPunct="1">
              <a:defRPr/>
            </a:pPr>
            <a:r>
              <a:rPr lang="cs-CZ" sz="4400" smtClean="0">
                <a:solidFill>
                  <a:srgbClr val="153255"/>
                </a:solidFill>
              </a:rPr>
              <a:t>DĚKUJI ZA POZORNOST</a:t>
            </a:r>
            <a:endParaRPr lang="en-US" sz="4400" smtClean="0">
              <a:solidFill>
                <a:srgbClr val="153255"/>
              </a:solidFill>
            </a:endParaRPr>
          </a:p>
        </p:txBody>
      </p:sp>
      <p:sp>
        <p:nvSpPr>
          <p:cNvPr id="46083" name="Rectangle 5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5029200"/>
            <a:ext cx="9144000" cy="1208088"/>
          </a:xfrm>
          <a:prstGeom prst="rect">
            <a:avLst/>
          </a:prstGeo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SzPct val="250000"/>
              <a:buFont typeface="Arial" charset="0"/>
              <a:buNone/>
            </a:pPr>
            <a:endParaRPr lang="cs-CZ" smtClean="0"/>
          </a:p>
          <a:p>
            <a:pPr marL="0" indent="0" algn="r" eaLnBrk="1" hangingPunct="1">
              <a:lnSpc>
                <a:spcPct val="90000"/>
              </a:lnSpc>
              <a:buFont typeface="Arial" charset="0"/>
              <a:buNone/>
            </a:pPr>
            <a:r>
              <a:rPr lang="cs-CZ" sz="1800" smtClean="0"/>
              <a:t>Vlastimil Fidler  </a:t>
            </a:r>
          </a:p>
          <a:p>
            <a:pPr marL="0" indent="0" algn="r" eaLnBrk="1" hangingPunct="1">
              <a:lnSpc>
                <a:spcPct val="90000"/>
              </a:lnSpc>
              <a:buFont typeface="Arial" charset="0"/>
              <a:buNone/>
            </a:pPr>
            <a:r>
              <a:rPr lang="cs-CZ" sz="1800" smtClean="0"/>
              <a:t>vlastimil.fidler@mmr.cz</a:t>
            </a:r>
          </a:p>
          <a:p>
            <a:pPr marL="0" indent="0" algn="r" eaLnBrk="1" hangingPunct="1">
              <a:lnSpc>
                <a:spcPct val="90000"/>
              </a:lnSpc>
              <a:buFont typeface="Arial" charset="0"/>
              <a:buNone/>
            </a:pPr>
            <a:r>
              <a:rPr lang="cs-CZ" sz="1800" smtClean="0"/>
              <a:t>Ministerstvo pro místní rozvoj</a:t>
            </a:r>
            <a:endParaRPr lang="en-US" sz="1800" smtClean="0"/>
          </a:p>
        </p:txBody>
      </p:sp>
      <p:sp>
        <p:nvSpPr>
          <p:cNvPr id="86020" name="Obdélník 4"/>
          <p:cNvSpPr>
            <a:spLocks noChangeArrowheads="1"/>
          </p:cNvSpPr>
          <p:nvPr/>
        </p:nvSpPr>
        <p:spPr bwMode="auto">
          <a:xfrm>
            <a:off x="0" y="1000125"/>
            <a:ext cx="9144000" cy="282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lnSpc>
                <a:spcPct val="90000"/>
              </a:lnSpc>
            </a:pPr>
            <a:r>
              <a:rPr lang="cs-CZ" sz="19900" dirty="0">
                <a:solidFill>
                  <a:srgbClr val="153255"/>
                </a:solidFill>
                <a:cs typeface="Arial" charset="0"/>
              </a:rPr>
              <a:t>☺</a:t>
            </a:r>
            <a:endParaRPr lang="cs-CZ" sz="3600" dirty="0">
              <a:solidFill>
                <a:srgbClr val="153255"/>
              </a:solidFill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FAE4C0-B0B3-4E49-92A3-26BC20386DDE}" type="slidenum">
              <a:rPr lang="cs-CZ"/>
              <a:pPr>
                <a:defRPr/>
              </a:pPr>
              <a:t>25</a:t>
            </a:fld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2.9101E-6 C -0.01407 -0.00139 -0.02136 -0.00394 -0.03369 -0.00718 C -0.04028 -0.01066 -0.0448 -0.01251 -0.05191 -0.0139 C -0.06007 -0.01784 -0.06806 -0.02062 -0.07657 -0.0227 C -0.08907 -0.03058 -0.10487 -0.03197 -0.11684 -0.0417 C -0.12709 -0.05028 -0.13091 -0.05561 -0.14271 -0.05908 C -0.14827 -0.06279 -0.15382 -0.06557 -0.15973 -0.06765 C -0.16546 -0.07275 -0.1698 -0.07623 -0.17657 -0.07808 C -0.18125 -0.08225 -0.18594 -0.08295 -0.1908 -0.08665 C -0.2066 -0.09893 -0.1882 -0.08573 -0.19862 -0.09708 C -0.19966 -0.09824 -0.20122 -0.09801 -0.20244 -0.09893 C -0.20938 -0.1038 -0.21598 -0.11144 -0.22205 -0.11816 C -0.23264 -0.12952 -0.24497 -0.1418 -0.25834 -0.14736 C -0.26268 -0.1513 -0.26511 -0.1557 -0.26997 -0.15802 C -0.27171 -0.15917 -0.2783 -0.16473 -0.27917 -0.16636 C -0.28612 -0.17771 -0.27188 -0.16612 -0.28559 -0.17516 C -0.28959 -0.18304 -0.29219 -0.18095 -0.29862 -0.18373 C -0.30504 -0.18327 -0.31164 -0.18304 -0.31806 -0.18211 C -0.325 -0.18142 -0.32882 -0.17284 -0.3349 -0.16983 C -0.33959 -0.16172 -0.34289 -0.15292 -0.34931 -0.14736 C -0.35521 -0.13624 -0.35973 -0.12859 -0.36355 -0.11446 C -0.36563 -0.10704 -0.3658 -0.10287 -0.36997 -0.09708 C -0.37223 -0.08573 -0.37431 -0.07414 -0.37917 -0.06418 C -0.3783 -0.04286 -0.37934 -0.02827 -0.37257 -0.01042 C -0.37171 0.01367 -0.37709 0.06557 -0.36094 0.08133 C -0.3573 0.08897 -0.35157 0.09569 -0.34671 0.10218 C -0.34358 0.11423 -0.33542 0.11817 -0.32726 0.12303 C -0.31407 0.13068 -0.30278 0.13346 -0.2882 0.13508 C -0.26858 0.14458 -0.28004 0.14041 -0.2415 0.14203 C -0.23334 0.14435 -0.23351 0.14643 -0.22848 0.15408 C -0.22691 0.15663 -0.22466 0.15825 -0.22327 0.1608 C -0.22119 0.16543 -0.21806 0.17493 -0.21806 0.17493 C -0.21684 0.18513 -0.21476 0.19439 -0.21285 0.20436 C -0.20973 0.23911 -0.21146 0.27549 -0.21684 0.31001 C -0.21754 0.34291 -0.21476 0.37396 -0.22987 0.40037 C -0.23264 0.41196 -0.23559 0.41497 -0.24271 0.42447 C -0.25035 0.43443 -0.24844 0.43976 -0.26094 0.44532 C -0.26164 0.44764 -0.26303 0.45575 -0.26615 0.45575 C -0.26771 0.45575 -0.26476 0.45158 -0.26355 0.45065 C -0.26198 0.44926 -0.26007 0.44949 -0.25834 0.4488 C -0.20747 0.40246 -0.26407 0.4525 -0.08438 0.44185 C -0.08108 0.44161 -0.07431 0.42099 -0.07257 0.41775 C -0.07032 0.40732 -0.07344 0.4159 -0.06754 0.4108 C -0.06459 0.40825 -0.06285 0.40408 -0.06094 0.40037 C -0.05938 0.39342 -0.05921 0.38624 -0.05712 0.37952 C -0.05382 0.36909 -0.04723 0.35959 -0.04271 0.34986 C -0.04028 0.34477 -0.04011 0.33781 -0.0375 0.33272 C -0.03664 0.33086 -0.03577 0.32901 -0.0349 0.32762 C -0.03299 0.31928 -0.02882 0.31418 -0.02587 0.30677 C -0.01962 0.29148 -0.01737 0.2785 -0.00382 0.27178 C 0.00017 0.2646 0.00486 0.25626 0.01041 0.25116 C 0.01701 0.23819 0.02586 0.22915 0.03506 0.21988 C 0.03888 0.21617 0.03906 0.21224 0.04427 0.21131 C 0.05156 0.20992 0.05902 0.21015 0.06631 0.20969 C 0.07586 0.21015 0.08559 0.20922 0.09496 0.21131 C 0.096 0.21154 0.10052 0.22452 0.10138 0.22706 C 0.10677 0.24282 0.11215 0.25325 0.11441 0.27039 C 0.11475 0.2836 0.11302 0.2975 0.11562 0.31001 C 0.11631 0.31372 0.11909 0.30422 0.12083 0.30144 C 0.12413 0.29541 0.12604 0.28962 0.12743 0.28244 C 0.12847 0.25811 0.125 0.25348 0.13645 0.24097 C 0.14079 0.2361 0.14253 0.23286 0.14809 0.23054 C 0.15729 0.21803 0.16857 0.21015 0.17934 0.20088 C 0.18888 0.20366 0.18402 0.20088 0.19357 0.20969 C 0.19791 0.21339 0.20572 0.21617 0.21041 0.21803 C 0.22135 0.22312 0.20729 0.21617 0.21822 0.22359 C 0.22274 0.2266 0.22899 0.22753 0.23385 0.22869 C 0.24149 0.2354 0.25121 0.24212 0.25989 0.24606 C 0.26284 0.25186 0.27013 0.26159 0.27013 0.26159 C 0.26979 0.27433 0.26892 0.28684 0.26892 0.29982 C 0.26892 0.30167 0.26875 0.30491 0.27013 0.30491 C 0.27222 0.30491 0.27361 0.30144 0.27534 0.29982 C 0.27812 0.29217 0.28142 0.28452 0.28454 0.27734 C 0.28611 0.2734 0.28975 0.26692 0.28975 0.26692 C 0.29375 0.24421 0.2967 0.23077 0.31441 0.22359 C 0.31996 0.22382 0.32569 0.22382 0.33125 0.22521 C 0.33281 0.22567 0.33368 0.22776 0.33506 0.22869 C 0.33888 0.23054 0.34288 0.231 0.34687 0.23216 C 0.34843 0.23911 0.35069 0.24027 0.3559 0.24259 C 0.36423 0.25 0.37222 0.25301 0.38194 0.25626 C 0.39097 0.2646 0.38072 0.25371 0.38715 0.26854 C 0.38871 0.27178 0.39392 0.27317 0.39618 0.27363 C 0.39739 0.27502 0.39861 0.27641 0.4 0.27734 C 0.40121 0.27827 0.40295 0.27734 0.40399 0.27896 C 0.40677 0.28267 0.4059 0.28893 0.40659 0.29449 C 0.40538 0.25765 0.40312 0.23008 0.39618 0.19578 C 0.39513 0.1754 0.39461 0.16729 0.38836 0.15084 C 0.3868 0.14226 0.38454 0.13717 0.38055 0.12998 C 0.3776 0.11724 0.37204 0.10635 0.3651 0.09708 C 0.35746 0.06743 0.33645 0.05028 0.32083 0.0292 C 0.3125 0.01831 0.30989 -0.00185 0.3 -0.01042 C 0.27326 0.00811 0.28923 -0.00162 0.21961 -0.00903 C 0.21388 -0.0095 0.19305 -0.02873 0.18715 -0.0329 C 0.17638 -0.04055 0.16545 -0.04819 0.15468 -0.05561 C 0.14357 -0.06325 0.13368 -0.07599 0.12343 -0.08503 C 0.1118 -0.09546 0.10191 -0.11168 0.08836 -0.11816 C 0.07777 -0.12859 0.08472 -0.12094 0.06892 -0.14226 C 0.06631 -0.14574 0.06284 -0.14805 0.05989 -0.15083 C 0.04861 -0.16149 0.03854 -0.17539 0.02604 -0.18373 C 0.02152 -0.19439 0.01406 -0.2025 0.0052 -0.20621 C -0.00122 -0.2127 -0.00973 -0.21594 -0.01546 -0.22359 C -0.02257 -0.23308 -0.02882 -0.24467 -0.03889 -0.24791 C -0.04514 -0.25417 -0.04862 -0.2588 -0.05573 -0.26344 C -0.05938 -0.27085 -0.06459 -0.27039 -0.06875 -0.27734 C -0.07292 -0.28429 -0.07674 -0.29402 -0.08178 -0.29981 C -0.08612 -0.30491 -0.09237 -0.30931 -0.0974 -0.31371 C -0.10157 -0.31765 -0.10487 -0.32229 -0.10903 -0.32599 C -0.11216 -0.32878 -0.11806 -0.3348 -0.11806 -0.3348 C -0.11997 -0.33851 -0.12275 -0.34129 -0.12466 -0.34499 C -0.12761 -0.35102 -0.12778 -0.35565 -0.13247 -0.36052 C -0.1349 -0.36307 -0.14011 -0.36747 -0.14011 -0.36747 C -0.1783 -0.36585 -0.21632 -0.36191 -0.25452 -0.3589 C -0.25869 -0.35519 -0.26198 -0.35032 -0.26615 -0.34662 C -0.27032 -0.33549 -0.27709 -0.3246 -0.28559 -0.31904 C -0.29237 -0.3012 -0.28334 -0.3209 -0.29341 -0.31047 C -0.29566 -0.30792 -0.29566 -0.30329 -0.2974 -0.29981 C -0.30417 -0.28661 -0.30955 -0.27664 -0.31806 -0.26552 C -0.32396 -0.25741 -0.31684 -0.26158 -0.32466 -0.25834 C -0.33646 -0.24791 -0.34705 -0.24258 -0.35973 -0.23401 C -0.36875 -0.22776 -0.35834 -0.23262 -0.36754 -0.22891 C -0.37292 -0.22405 -0.379 -0.22196 -0.38438 -0.21687 C -0.38577 -0.21524 -0.38664 -0.2127 -0.3882 -0.21154 C -0.39844 -0.20343 -0.39132 -0.21339 -0.4 -0.20296 C -0.4066 -0.19485 -0.41077 -0.1835 -0.41806 -0.17678 C -0.42153 -0.16728 -0.42431 -0.15477 -0.42987 -0.14736 C -0.43125 -0.13925 -0.43195 -0.13624 -0.43629 -0.12998 C -0.43698 -0.12465 -0.43994 -0.12002 -0.44011 -0.11446 C -0.44115 -0.08758 -0.43803 -0.05931 -0.43369 -0.0329 C -0.43299 -0.02919 -0.43021 -0.02595 -0.42848 -0.0227 C -0.42344 -0.01344 -0.41771 -0.00324 -0.41164 0.0051 C -0.41094 0.01043 -0.41181 0.01668 -0.40903 0.02062 C -0.40799 0.02201 -0.40625 0.02155 -0.40504 0.02248 C -0.39757 0.02804 -0.39063 0.03638 -0.38299 0.04148 C -0.37813 0.04449 -0.37292 0.04704 -0.36875 0.0519 C -0.36459 0.05677 -0.36303 0.06117 -0.35973 0.06743 C -0.35348 0.07971 -0.34497 0.08619 -0.34011 0.10056 C -0.33681 0.11029 -0.33612 0.12141 -0.33369 0.1316 C -0.33403 0.14528 -0.33369 0.15941 -0.3349 0.17331 C -0.33542 0.17957 -0.34966 0.19439 -0.35313 0.19717 C -0.35886 0.2025 -0.36424 0.20969 -0.36997 0.21478 C -0.37431 0.21849 -0.38091 0.21872 -0.38559 0.22173 C -0.39549 0.22845 -0.40469 0.23448 -0.41546 0.23911 C -0.41684 0.24073 -0.41789 0.24282 -0.41945 0.24421 C -0.42101 0.2456 -0.42309 0.24606 -0.42466 0.24768 C -0.42587 0.24884 -0.42622 0.25139 -0.42726 0.25301 C -0.43056 0.25765 -0.43525 0.26089 -0.43889 0.26506 C -0.4441 0.27085 -0.44809 0.28012 -0.45191 0.28754 C -0.45469 0.29982 -0.45695 0.31325 -0.46233 0.32414 C -0.46841 0.34963 -0.46181 0.37836 -0.44792 0.3969 C -0.44549 0.40732 -0.43994 0.40987 -0.4349 0.41775 C -0.43351 0.41983 -0.43212 0.42215 -0.43108 0.42447 C -0.43004 0.42655 -0.42969 0.42933 -0.42848 0.43142 C -0.42414 0.4386 -0.4165 0.44972 -0.41025 0.45413 C -0.40643 0.46432 -0.40157 0.46571 -0.39341 0.4678 C -0.38334 0.47336 -0.3823 0.4722 -0.38039 0.48703 C -0.38143 0.49073 -0.38507 0.49351 -0.38438 0.49722 C -0.38264 0.50811 -0.37917 0.50695 -0.37396 0.51089 C -0.35938 0.52178 -0.354 0.52317 -0.33629 0.52502 C -0.32032 0.52387 -0.30417 0.52433 -0.2882 0.52155 C -0.28507 0.52109 -0.28334 0.51576 -0.28039 0.51437 C -0.27744 0.51344 -0.27431 0.51228 -0.27136 0.51089 C -0.26632 0.50116 -0.26216 0.49815 -0.25573 0.49212 C -0.25434 0.49073 -0.2533 0.48865 -0.25191 0.48703 C -0.2507 0.48564 -0.24931 0.48471 -0.24792 0.48355 C -0.24549 0.47915 -0.24202 0.47591 -0.24011 0.47127 C -0.23855 0.46756 -0.23855 0.46293 -0.2375 0.45899 C -0.23612 0.43582 -0.23021 0.4064 -0.24532 0.38995 C -0.24584 0.38763 -0.24549 0.38439 -0.24671 0.38276 C -0.24792 0.38137 -0.25018 0.38207 -0.25191 0.38114 C -0.25365 0.38021 -0.25539 0.37859 -0.25712 0.37767 C -0.26059 0.37581 -0.26441 0.37512 -0.26754 0.37257 C -0.27657 0.36423 -0.27223 0.36654 -0.28039 0.364 C -0.28421 0.3538 -0.29028 0.35311 -0.2974 0.34639 C -0.30191 0.34222 -0.30886 0.33619 -0.31285 0.33086 C -0.3224 0.31835 -0.31181 0.32878 -0.32066 0.32067 C -0.32674 0.30816 -0.33039 0.29634 -0.33369 0.28244 C -0.33542 0.25996 -0.33559 0.26506 -0.33369 0.2354 C -0.33282 0.22312 -0.31303 0.20274 -0.30382 0.20274 C -0.2658 0.20158 -0.22761 0.20158 -0.18959 0.20088 C -0.16789 0.19439 -0.15313 0.19324 -0.12848 0.19231 C -0.12119 0.18744 -0.11355 0.1835 -0.10643 0.17841 C -0.1 0.17354 -0.09428 0.16844 -0.08698 0.16636 C -0.07275 0.16682 -0.05834 0.16682 -0.0441 0.16798 C -0.03542 0.16844 -0.02865 0.18837 -0.01945 0.19231 C -0.01094 0.2032 -0.00053 0.21316 0.0092 0.22173 C 0.01406 0.23054 0.01684 0.22915 0.02222 0.2354 C 0.02534 0.23911 0.02829 0.24375 0.03125 0.24768 C 0.03246 0.24954 0.03506 0.25301 0.03506 0.25301 C 0.03715 0.26089 0.03906 0.27734 0.03906 0.27734 C 0.04045 0.32808 0.03593 0.37975 0.04288 0.4298 C 0.0434 0.44972 0.04305 0.47034 0.04427 0.4905 C 0.04479 0.49792 0.05104 0.50116 0.05468 0.5044 C 0.06631 0.5146 0.08524 0.51437 0.09878 0.51645 C 0.11892 0.52224 0.1375 0.52201 0.1585 0.5234 C 0.16145 0.52387 0.16458 0.5241 0.16753 0.52502 C 0.17326 0.52595 0.18454 0.5285 0.18454 0.5285 C 0.19878 0.52781 0.21319 0.52896 0.22743 0.52688 C 0.22986 0.52618 0.23159 0.52294 0.23385 0.52155 C 0.2401 0.51761 0.24687 0.51437 0.25329 0.51089 C 0.2592 0.49861 0.26527 0.4861 0.27013 0.47312 C 0.27222 0.45714 0.27482 0.44185 0.27673 0.42632 C 0.27829 0.38948 0.27881 0.37072 0.28316 0.33967 C 0.28281 0.33272 0.28663 0.23425 0.27274 0.19717 C 0.271 0.18304 0.26684 0.17377 0.2625 0.1608 C 0.25885 0.15014 0.2585 0.14388 0.25329 0.13346 C 0.25034 0.12048 0.24305 0.11284 0.23767 0.10218 C 0.23506 0.09708 0.23333 0.09106 0.23003 0.08666 C 0.21597 0.06789 0.19322 0.04819 0.17413 0.04148 C 0.16197 0.03059 0.1467 0.02688 0.13246 0.02248 C 0.12552 0.01622 0.11579 0.01529 0.10781 0.01205 C 0.1052 0.01089 0.10277 0.00904 0.1 0.00857 C 0.09791 0.00811 0.09566 0.00765 0.09357 0.00695 C 0.08645 0.0044 0.08697 0.00186 0.07795 2.9101E-6 C 0.075 0.00047 0.07187 0.00047 0.06892 0.00139 C 0.06041 0.0044 0.0651 0.00811 0.0559 0.01553 C 0.04583 0.0234 0.05121 0.01831 0.04027 0.0329 C 0.03923 0.03406 0.03038 0.04217 0.02743 0.04495 C 0.02118 0.05074 0.01718 0.06071 0.01302 0.06928 C 0.01076 0.07878 0.01302 0.07136 0.00659 0.08318 C 1.11111E-6 0.09546 0.00468 0.09222 -0.00244 0.09523 C -0.01771 0.10844 -0.03542 0.10635 -0.05313 0.10913 C -0.07257 0.10774 -0.09375 0.11469 -0.11164 0.10403 C -0.11441 0.10241 -0.11684 0.09917 -0.11945 0.09708 C -0.13195 0.08712 -0.11598 0.10125 -0.13247 0.09013 C -0.14358 0.08272 -0.1533 0.07113 -0.15973 0.057 C -0.16233 0.0424 -0.16684 0.02734 -0.17396 0.01553 C -0.1757 0.00811 -0.17865 0.00232 -0.18178 -0.00347 C -0.18264 -0.01042 -0.18403 -0.01622 -0.18559 -0.0227 C -0.1849 -0.05792 -0.18837 -0.0753 -0.18039 -0.10241 C -0.17796 -0.11932 -0.17101 -0.13786 -0.16094 -0.14944 C -0.15539 -0.1557 -0.14809 -0.15894 -0.1415 -0.16288 C -0.12969 -0.17006 -0.11789 -0.17609 -0.10504 -0.17864 C -0.08247 -0.18814 -0.05174 -0.18466 -0.02987 -0.18582 C -0.02587 -0.18721 -0.02205 -0.18906 -0.01806 -0.19068 C -0.01268 -0.19787 -0.0066 -0.20296 -0.00244 -0.21154 C -0.00157 -0.21524 0.00086 -0.21826 0.00138 -0.22196 C 0.00243 -0.23007 0.00191 -0.23841 0.0026 -0.24652 C 0.00312 -0.25162 0.00434 -0.25672 0.0052 -0.26181 C 0.00555 -0.2639 0.00711 -0.26529 0.00781 -0.26691 C 0.00972 -0.27294 0.01128 -0.2785 0.01302 -0.28429 C 0.01736 -0.29912 0.021 -0.31441 0.03385 -0.31904 C 0.04739 -0.33156 0.06527 -0.32414 0.08055 -0.31904 C 0.08593 -0.31186 0.09027 -0.30352 0.09756 -0.29981 C 0.0993 -0.29703 0.10069 -0.29379 0.1026 -0.29124 C 0.10416 -0.28915 0.10642 -0.28846 0.10781 -0.28614 C 0.11128 -0.28105 0.11371 -0.27433 0.11701 -0.26877 C 0.11979 -0.25649 0.12378 -0.24699 0.12864 -0.23586 C 0.12934 -0.23216 0.13368 -0.21177 0.13506 -0.20968 C 0.14045 -0.2025 0.16979 -0.20343 0.17673 -0.20296 C 0.18506 -0.19995 0.19409 -0.19787 0.2026 -0.19601 C 0.20989 -0.19439 0.22482 -0.19254 0.22482 -0.19254 C 0.23854 -0.18814 0.25243 -0.18489 0.26631 -0.18211 C 0.275 -0.18257 0.28368 -0.18234 0.29236 -0.18373 C 0.29479 -0.1842 0.29861 -0.19115 0.3 -0.19254 C 0.30364 -0.19671 0.30763 -0.20111 0.3118 -0.20459 C 0.31649 -0.21385 0.32829 -0.22243 0.33506 -0.23077 C 0.33732 -0.23332 0.33958 -0.23633 0.34166 -0.23934 C 0.34305 -0.24143 0.34392 -0.24444 0.34548 -0.24652 C 0.34982 -0.25162 0.3625 -0.25996 0.36631 -0.26552 C 0.37951 -0.28313 0.35972 -0.26066 0.37534 -0.27919 C 0.38246 -0.28776 0.38941 -0.29634 0.39618 -0.30514 C 0.39913 -0.30908 0.4052 -0.31719 0.4052 -0.31719 C 0.41093 -0.3392 0.39618 -0.34685 0.38316 -0.35009 C 0.37621 -0.35171 0.3625 -0.35542 0.3625 -0.35542 C 0.35295 -0.35472 0.3427 -0.35704 0.33385 -0.35194 C 0.31979 -0.34407 0.34184 -0.35287 0.32482 -0.34662 C 0.31822 -0.34082 0.3125 -0.33364 0.3052 -0.32947 C 0.29618 -0.32414 0.28645 -0.32113 0.27795 -0.31371 C 0.27708 -0.31209 0.27656 -0.31024 0.27534 -0.30862 C 0.27291 -0.30584 0.26753 -0.30167 0.26753 -0.30167 C 0.26284 -0.28823 0.25364 -0.27572 0.24687 -0.26344 C 0.24218 -0.24652 0.2309 -0.23471 0.22482 -0.21849 C 0.22083 -0.20783 0.21822 -0.20204 0.21302 -0.19254 C 0.21041 -0.18142 0.21388 -0.19346 0.20781 -0.18211 C 0.20659 -0.18003 0.20625 -0.17725 0.2052 -0.17516 C 0.20191 -0.1689 0.19722 -0.16381 0.19357 -0.15802 C 0.18854 -0.14944 0.18489 -0.1411 0.17934 -0.13346 C 0.1776 -0.1272 0.17447 -0.12419 0.17274 -0.11816 C 0.17552 -0.05445 0.17864 -0.08318 0.24809 -0.08503 C 0.26197 -0.08758 0.27743 -0.08851 0.29097 -0.0936 C 0.30989 -0.10102 0.32795 -0.11075 0.34687 -0.11816 C 0.37413 -0.12859 0.34704 -0.1228 0.37013 -0.12674 C 0.38038 -0.13346 0.39288 -0.13716 0.40399 -0.14226 C 0.4052 -0.14156 0.40694 -0.1418 0.40781 -0.14041 C 0.40885 -0.13855 0.40885 -0.13577 0.4092 -0.13346 C 0.41215 -0.11677 0.41319 -0.10218 0.41441 -0.08503 C 0.41475 -0.08086 0.41527 -0.07692 0.41562 -0.07275 C 0.41527 -0.05028 0.41631 -0.02757 0.41441 -0.00533 C 0.41406 -0.00139 0.4092 0.0051 0.4092 0.0051 C 0.4059 0.02132 0.40086 0.03476 0.39357 0.04843 C 0.38784 0.05885 0.38541 0.06743 0.37534 0.0709 C 0.36666 0.06928 0.35781 0.06882 0.34947 0.06557 C 0.34496 0.06418 0.34166 0.05885 0.33767 0.05538 C 0.3276 0.04634 0.31371 0.04171 0.3026 0.03638 C 0.28819 0.0197 0.30277 0.03406 0.28316 0.02248 C 0.28125 0.02132 0.27986 0.01854 0.27795 0.01738 C 0.26805 0.01135 0.25816 0.01112 0.24809 0.00695 C 0.23697 0.00232 0.22708 -0.00232 0.21562 -0.00533 C 0.2092 -0.00463 0.19409 -0.00625 0.18715 0.00139 C 0.17881 0.01089 0.17204 0.02433 0.1625 0.03105 C 0.15607 0.04217 0.14756 0.05097 0.14027 0.06071 C 0.12465 0.08156 0.15 0.0519 0.13125 0.07414 C 0.12795 0.07808 0.12395 0.08063 0.12083 0.08457 C 0.11284 0.09546 0.10555 0.10705 0.09756 0.1177 C 0.096 0.11979 0.09531 0.1228 0.09357 0.12442 C 0.09131 0.12697 0.08802 0.12767 0.08576 0.12998 C 0.08281 0.133 0.08055 0.13693 0.07795 0.14041 C 0.07239 0.14782 0.06979 0.15547 0.06631 0.16451 C 0.06423 0.16983 0.06111 0.17354 0.0585 0.17841 C 0.05173 0.19115 0.04583 0.2025 0.03506 0.20969 C 0.03038 0.21895 0.02378 0.22058 0.01822 0.23054 C 0.00677 0.25139 0.02118 0.22683 0.01041 0.24097 C 0.00312 0.25047 0.00486 0.2544 -0.00504 0.25996 C -0.01181 0.26854 -0.01858 0.27433 -0.02726 0.27896 C -0.04983 0.2785 -0.0724 0.27943 -0.0948 0.27734 C -0.11025 0.27549 -0.12622 0.26089 -0.13889 0.25116 C -0.16823 0.22869 -0.19237 0.20274 -0.21806 0.17331 C -0.23004 0.15941 -0.23855 0.14203 -0.25053 0.12813 C -0.25434 0.11539 -0.26059 0.10426 -0.26494 0.09175 C -0.27744 0.05538 -0.2875 0.02433 -0.30504 -0.00903 C -0.30955 -0.01761 -0.3125 -0.02688 -0.31806 -0.03498 C -0.31945 -0.04356 -0.32205 -0.04773 -0.32466 -0.05561 C -0.32882 -0.06835 -0.33178 -0.08109 -0.33629 -0.0936 C -0.34063 -0.11909 -0.33889 -0.10866 -0.3415 -0.12488 C -0.34063 -0.13693 -0.3408 -0.14944 -0.33889 -0.16126 C -0.33855 -0.16381 -0.33594 -0.16427 -0.3349 -0.16636 C -0.33369 -0.1689 -0.33351 -0.17238 -0.33247 -0.17516 C -0.32813 -0.18582 -0.32205 -0.19277 -0.31684 -0.20296 C -0.30869 -0.21895 -0.29844 -0.23169 -0.28959 -0.24652 C -0.28577 -0.25278 -0.28021 -0.26066 -0.27518 -0.26552 C -0.27327 -0.26691 -0.27084 -0.26738 -0.26875 -0.26877 C -0.25955 -0.27502 -0.25139 -0.28336 -0.2415 -0.288 C -0.2283 -0.29379 -0.21476 -0.2968 -0.20122 -0.30167 C -0.19705 -0.30004 -0.1915 -0.29912 -0.1882 -0.29495 C -0.17553 -0.2778 -0.17066 -0.23726 -0.16615 -0.21501 C -0.16441 -0.18953 -0.16181 -0.16427 -0.15834 -0.13878 C -0.15695 -0.10658 -0.15487 -0.08225 -0.15712 -0.04865 C -0.15816 -0.0322 -0.15921 -0.04078 -0.16355 -0.02942 C -0.17309 -0.00417 -0.17952 0.01251 -0.1948 0.0329 C -0.19896 0.03846 -0.22379 0.04912 -0.22987 0.0519 C -0.2382 0.05955 -0.24809 0.06071 -0.25712 0.06557 C -0.27101 0.07368 -0.28438 0.08364 -0.29862 0.09013 C -0.30903 0.09477 -0.30122 0.0892 -0.30903 0.09361 C -0.31684 0.09824 -0.32362 0.10681 -0.33108 0.11261 C -0.3533 0.12975 -0.37414 0.14736 -0.39219 0.17146 C -0.39809 0.17933 -0.40122 0.19069 -0.40643 0.19903 C -0.40816 0.21339 -0.41285 0.22753 -0.41684 0.24097 C -0.41875 0.26668 -0.42691 0.29588 -0.41424 0.31882 C -0.41146 0.32901 -0.40313 0.33364 -0.3974 0.34129 C -0.38837 0.35334 -0.37865 0.3582 -0.36754 0.36539 C -0.35122 0.37651 -0.33455 0.38462 -0.31684 0.39157 C -0.23542 0.39018 -0.154 0.39018 -0.07257 0.38809 C -0.05261 0.38763 -0.03143 0.38021 -0.01164 0.37604 C 0.02152 0.36909 0.05503 0.36214 0.08836 0.35705 C 0.10086 0.35264 0.11458 0.35079 0.12743 0.34801 C 0.1401 0.34129 0.15694 0.33758 0.16753 0.32577 C 0.19079 0.30028 0.19583 0.26066 0.2118 0.22869 C 0.21961 0.21316 0.22847 0.1988 0.23645 0.1835 C 0.23784 0.18096 0.23906 0.17794 0.24027 0.17493 C 0.24079 0.17331 0.24097 0.17122 0.24166 0.16983 C 0.2427 0.16775 0.24427 0.16636 0.24548 0.16451 C 0.24687 0.16219 0.24826 0.1601 0.24947 0.15755 C 0.26284 0.12975 0.27552 0.10102 0.28836 0.07275 C 0.29357 0.0614 0.29583 0.04843 0.3 0.03638 C 0.30416 0.02433 0.30989 0.01274 0.31302 2.9101E-6 C 0.31579 -0.01089 0.31736 -0.0234 0.32222 -0.0329 C 0.32638 -0.05051 0.33316 -0.0658 0.33767 -0.08318 C 0.34184 -0.09916 0.3434 -0.11608 0.34809 -0.13183 C 0.34722 -0.155 0.34704 -0.17817 0.34548 -0.20111 C 0.34531 -0.20505 0.34131 -0.21293 0.34027 -0.21687 C 0.33819 -0.22405 0.33888 -0.23332 0.33506 -0.23934 C 0.3309 -0.24652 0.31406 -0.24606 0.31041 -0.24652 C 0.29635 -0.24838 0.28281 -0.25232 0.26892 -0.2551 C 0.25156 -0.25417 0.2342 -0.25463 0.21701 -0.25301 C 0.2085 -0.25232 0.19843 -0.24374 0.18975 -0.24096 C 0.171 -0.23494 0.15277 -0.22683 0.13385 -0.22196 C 0.13975 -0.21988 0.14357 -0.21548 0.14947 -0.21316 C 0.17829 -0.2025 0.14027 -0.22034 0.17795 -0.20111 C 0.1875 -0.19624 0.19045 -0.19138 0.2 -0.18582 C 0.20468 -0.18281 0.20989 -0.18165 0.21441 -0.17864 C 0.23211 -0.16682 0.22256 -0.16381 0.24687 -0.15431 C 0.26579 -0.14713 0.28559 -0.13832 0.3026 -0.12488 C 0.30468 -0.117 0.30746 -0.11469 0.31302 -0.11098 C 0.31944 -0.09986 0.32795 -0.0899 0.33645 -0.08179 C 0.34027 -0.07368 0.34513 -0.0665 0.34947 -0.05908 C 0.35138 -0.05051 0.35243 -0.04448 0.3559 -0.03637 C 0.35694 -0.03012 0.3592 -0.02386 0.35989 -0.01761 C 0.36232 0.00857 0.36059 0.03406 0.36753 0.05885 C 0.36996 0.08619 0.37621 0.1177 0.36371 0.14203 C 0.36232 0.14782 0.3625 0.14829 0.35989 0.15408 C 0.35833 0.15755 0.35468 0.16451 0.35468 0.16451 C 0.35277 0.17679 0.34722 0.19694 0.33906 0.20436 C 0.33281 0.22127 0.34114 0.20065 0.33125 0.21803 C 0.33003 0.22011 0.32986 0.22312 0.32864 0.22521 C 0.31805 0.24398 0.296 0.2544 0.27934 0.25811 C 0.26649 0.2639 0.25381 0.27062 0.24027 0.27363 C 0.22777 0.27271 0.21475 0.27433 0.2026 0.27039 C 0.1927 0.26715 0.1835 0.23888 0.17534 0.23054 C 0.17187 0.22706 0.16822 0.22382 0.1651 0.21988 C 0.16302 0.21756 0.16197 0.21363 0.15989 0.21131 C 0.14704 0.19671 0.13159 0.18652 0.11822 0.17331 C 0.10659 0.16173 0.09357 0.15084 0.08454 0.13508 C 0.07795 0.12373 0.08211 0.12998 0.07152 0.11608 C 0.07013 0.11423 0.06753 0.11075 0.06753 0.11075 C 0.0618 0.09036 0.05607 0.06928 0.05208 0.04843 C 0.04947 0.03476 0.04739 0.02039 0.04427 0.00695 C 0.04652 -0.02548 0.05572 -0.04634 0.07534 -0.06603 C 0.07656 -0.06742 0.07691 -0.06974 0.07795 -0.07113 C 0.07951 -0.07321 0.08142 -0.0746 0.08316 -0.07623 C 0.0868 -0.0841 0.08941 -0.09221 0.09618 -0.09546 C 0.1 -0.10426 0.10381 -0.11075 0.1092 -0.11816 C 0.10954 -0.12094 0.10972 -0.12372 0.11041 -0.12674 C 0.11093 -0.12859 0.1125 -0.12975 0.11302 -0.13183 C 0.11423 -0.13739 0.11441 -0.14365 0.11562 -0.14944 C 0.11527 -0.15894 0.11597 -0.16914 0.11441 -0.17864 C 0.11319 -0.18582 0.10451 -0.19671 0.10138 -0.20296 C 0.09253 -0.2208 0.08628 -0.23077 0.07274 -0.24282 C 0.07048 -0.25927 0.05937 -0.26552 0.04809 -0.27039 C 0.03993 -0.27409 0.03177 -0.27803 0.02343 -0.28105 C 0.01284 -0.28452 0.00156 -0.28452 -0.00903 -0.288 C -0.04514 -0.28614 -0.03698 -0.28661 -0.06094 -0.27919 C -0.06806 -0.27433 -0.07605 -0.27201 -0.08299 -0.26691 C -0.08716 -0.2639 -0.0908 -0.25973 -0.0948 -0.25649 C -0.09896 -0.24884 -0.1007 -0.2449 -0.10764 -0.24282 C -0.11945 -0.22706 -0.12205 -0.20783 -0.12987 -0.18906 C -0.13664 -0.17284 -0.14323 -0.15523 -0.15191 -0.14041 C -0.15625 -0.1221 -0.16615 -0.10704 -0.17257 -0.09036 C -0.175 -0.0746 -0.18091 -0.06348 -0.18698 -0.05028 C -0.18959 -0.03869 -0.19323 -0.03197 -0.1974 -0.02085 C -0.2007 0.01112 -0.19948 -0.00625 -0.19601 0.05538 C -0.19358 0.09847 -0.1882 0.14412 -0.16615 0.17679 C -0.16094 0.18443 -0.15938 0.19115 -0.15313 0.19717 C -0.14723 0.21085 -0.13924 0.22312 -0.13108 0.23401 C -0.12952 0.2361 -0.12744 0.23726 -0.12587 0.23911 C -0.12362 0.24189 -0.12153 0.24467 -0.11945 0.24768 C -0.11112 0.2602 -0.1033 0.27363 -0.09341 0.28429 C -0.09011 0.29263 -0.0882 0.29727 -0.08178 0.30144 C -0.07778 0.30955 -0.075 0.30908 -0.06875 0.31372 C -0.06598 0.31557 -0.06094 0.32067 -0.06094 0.32067 C -0.05539 0.33156 -0.06216 0.32067 -0.05313 0.32762 C -0.04184 0.33642 -0.0573 0.33017 -0.0441 0.33434 C -0.03664 0.34036 -0.02848 0.34314 -0.02066 0.34801 C -0.01007 0.36307 -0.02275 0.34361 -0.01546 0.36052 C -0.01355 0.36515 -0.01007 0.3684 -0.00764 0.37257 C -0.00816 0.38114 -0.00782 0.38995 -0.00903 0.39852 C -0.00955 0.40153 -0.01181 0.40431 -0.01285 0.40732 C -0.02448 0.44208 -0.04879 0.44764 -0.07518 0.45065 C -0.08247 0.45343 -0.08976 0.45459 -0.0974 0.45575 C -0.12205 0.46478 -0.15573 0.45505 -0.17778 0.45227 C -0.20712 0.4349 -0.24254 0.41891 -0.26615 0.38809 C -0.28178 0.36724 -0.29688 0.34569 -0.31285 0.32577 C -0.32553 0.31001 -0.33143 0.29704 -0.34671 0.28591 C -0.35348 0.27549 -0.35938 0.26645 -0.36754 0.25811 C -0.36928 0.24815 -0.36997 0.23656 -0.37257 0.22706 C -0.37379 0.22243 -0.37657 0.21316 -0.37657 0.21316 C -0.37726 0.20714 -0.37987 0.20181 -0.38039 0.19578 C -0.38525 0.14226 -0.37865 0.17331 -0.38299 0.15408 C -0.38369 0.14157 -0.38282 0.12674 -0.3882 0.11608 C -0.39132 0.07739 -0.39879 0.04124 -0.37518 0.0139 C -0.36945 0.00718 -0.36893 0.00533 -0.36094 0.00348 C -0.354 0.0044 -0.34688 0.0051 -0.34011 0.00695 C -0.32605 0.01089 -0.33403 0.01112 -0.32327 0.01738 C -0.31198 0.02387 -0.30191 0.02896 -0.2908 0.03638 C -0.27553 0.04634 -0.2573 0.05561 -0.2441 0.0709 C -0.22761 0.08944 -0.24098 0.07855 -0.22987 0.09361 C -0.22362 0.10218 -0.21598 0.10867 -0.20903 0.11608 C -0.19931 0.12628 -0.1908 0.13971 -0.18039 0.14898 C -0.17587 0.15732 -0.17014 0.16265 -0.16494 0.16983 C -0.15573 0.18235 -0.14705 0.19555 -0.1375 0.20783 C -0.13004 0.22753 -0.11546 0.23772 -0.10504 0.2544 C -0.09254 0.27479 -0.07796 0.29449 -0.06355 0.31163 C -0.05591 0.32113 -0.04862 0.33388 -0.04011 0.34129 C -0.03924 0.34314 -0.03872 0.34523 -0.0375 0.34639 C -0.03525 0.3494 -0.02987 0.35357 -0.02987 0.35357 C -0.02657 0.36006 -0.02292 0.36492 -0.01806 0.36909 C -0.01146 0.38253 -0.00053 0.39087 0.0092 0.40037 C 0.02743 0.41821 0.04444 0.43744 0.06631 0.44717 C 0.07274 0.4532 0.07968 0.45505 0.08715 0.45737 C 0.09739 0.46756 0.09062 0.462 0.11041 0.47127 C 0.12673 0.47892 0.1434 0.4854 0.15989 0.49212 C 0.16857 0.49907 0.17413 0.49653 0.18316 0.50093 C 0.19461 0.51553 0.21597 0.5146 0.23125 0.51807 C 0.26111 0.51761 0.29496 0.53452 0.32083 0.51437 C 0.33055 0.50695 0.32135 0.51066 0.33125 0.50788 C 0.34513 0.49676 0.35816 0.48564 0.36892 0.46965 C 0.37638 0.45853 0.38263 0.44625 0.38975 0.4349 C 0.39479 0.42679 0.39722 0.41798 0.4026 0.4108 C 0.40347 0.40755 0.40416 0.40477 0.4052 0.40176 C 0.40711 0.39713 0.4118 0.38809 0.4118 0.38809 C 0.41336 0.37674 0.41614 0.37025 0.4118 0.35867 C 0.40989 0.3538 0.40572 0.35125 0.4026 0.34801 C 0.38888 0.33527 0.36336 0.33295 0.34687 0.33086 C 0.32222 0.33156 0.29704 0.32785 0.27274 0.33434 C 0.25347 0.33944 0.2217 0.34963 0.20399 0.36052 C 0.19444 0.36654 0.18576 0.37558 0.17534 0.37952 C 0.16336 0.38415 0.15555 0.38601 0.14427 0.39342 C 0.12708 0.40477 0.11371 0.42331 0.09756 0.43675 C 0.0927 0.44532 0.0875 0.45042 0.08055 0.45575 C 0.07968 0.45737 0.07899 0.45969 0.07795 0.46085 C 0.07638 0.46293 0.07413 0.46409 0.07274 0.46617 C 0.07187 0.46756 0.07239 0.46988 0.07152 0.47127 C 0.06979 0.47405 0.06718 0.47591 0.0651 0.47822 C 0.06371 0.4817 0.06284 0.48564 0.06111 0.48865 C 0.04809 0.51066 0.06267 0.47915 0.05208 0.49907 C 0.04722 0.50834 0.04583 0.51599 0.03767 0.52155 C 0.03368 0.52734 0.03298 0.5329 0.03003 0.53893 C 0.02899 0.54101 0.02725 0.54217 0.02604 0.54426 C 0.02066 0.55306 0.01649 0.56534 0.0092 0.57183 C 0.00711 0.57623 0.00607 0.57924 0.0026 0.58225 C -0.00087 0.58527 -0.01511 0.59152 -0.01945 0.59268 C -0.02952 0.59059 -0.0408 0.59314 -0.04931 0.58573 C -0.054 0.58179 -0.05834 0.57716 -0.06233 0.57183 C -0.06355 0.57021 -0.06476 0.56812 -0.06615 0.56673 C -0.07153 0.56163 -0.07657 0.55654 -0.08178 0.55097 C -0.08803 0.54449 -0.09341 0.53823 -0.1 0.53174 C -0.10244 0.52966 -0.10504 0.52734 -0.10764 0.52502 C -0.10938 0.5234 -0.11285 0.51993 -0.11285 0.51993 C -0.11806 0.50904 -0.11424 0.51599 -0.12587 0.50093 C -0.12796 0.49815 -0.13143 0.48564 -0.13369 0.4817 C -0.13976 0.45598 -0.15157 0.43675 -0.16233 0.41427 C -0.16494 0.40871 -0.16528 0.40362 -0.16875 0.39852 C -0.17414 0.39018 -0.18282 0.38276 -0.1908 0.37952 C -0.19601 0.37489 -0.20191 0.37187 -0.20764 0.36909 C -0.21754 0.36979 -0.22761 0.37002 -0.2375 0.37095 C -0.24775 0.37187 -0.2382 0.37234 -0.24671 0.37604 C -0.25747 0.38068 -0.26893 0.38276 -0.27917 0.38995 C -0.28473 0.40084 -0.27778 0.38995 -0.2908 0.3969 C -0.29254 0.39782 -0.29323 0.4006 -0.2948 0.40176 C -0.29862 0.40547 -0.30643 0.41242 -0.30643 0.41242 C -0.31042 0.42076 -0.31476 0.4291 -0.32066 0.4349 C -0.32275 0.44509 -0.32726 0.45204 -0.33108 0.46085 C -0.33507 0.47034 -0.33681 0.48193 -0.34011 0.49212 C -0.34254 0.49931 -0.34896 0.50742 -0.35313 0.51274 C -0.35921 0.5102 -0.35747 0.50788 -0.36094 0.50093 C -0.36632 0.47405 -0.375 0.4488 -0.37778 0.42076 C -0.37691 0.41173 -0.37691 0.40246 -0.37518 0.39342 C -0.37119 0.37303 -0.3533 0.34175 -0.34011 0.33086 C -0.33195 0.32414 -0.32327 0.32206 -0.31424 0.31882 C -0.30504 0.31094 -0.29115 0.30746 -0.28039 0.30491 C -0.25678 0.29217 -0.22917 0.28823 -0.20382 0.28429 C -0.16893 0.26738 -0.12934 0.2829 -0.09219 0.28429 C -0.08594 0.28684 -0.08004 0.28962 -0.07396 0.29263 C -0.06841 0.30005 -0.06285 0.30468 -0.05573 0.30816 C -0.04028 0.32901 -0.02674 0.35079 -0.00764 0.36539 C 0.00104 0.38137 -0.00834 0.36701 1.11111E-6 0.37442 C 0.00572 0.37952 0.00451 0.38508 0.01302 0.38809 C 0.01788 0.38971 0.02256 0.3918 0.02743 0.39342 C 0.03888 0.40362 0.05885 0.39759 0.07013 0.3969 C 0.07534 0.38624 0.06944 0.39597 0.08055 0.38624 C 0.08454 0.38276 0.09045 0.37558 0.09357 0.37095 C 0.10121 0.35959 0.10572 0.34685 0.1118 0.33434 C 0.11406 0.32461 0.11822 0.31441 0.12343 0.30677 C 0.12586 0.30306 0.12916 0.30028 0.13125 0.29634 C 0.13559 0.28754 0.14375 0.27433 0.14947 0.26692 C 0.15104 0.2602 0.15364 0.25556 0.1559 0.24954 C 0.15659 0.24792 0.15677 0.24606 0.15729 0.24421 C 0.15816 0.24143 0.15885 0.23842 0.15989 0.2354 C 0.16145 0.23193 0.1651 0.22521 0.1651 0.22521 C 0.16805 0.21224 0.16684 0.21803 0.16892 0.20783 C 0.16701 0.18096 0.16857 0.16404 0.15208 0.14898 C 0.14184 0.12882 0.15989 0.16312 0.14427 0.13856 C 0.14305 0.13647 0.14288 0.13369 0.14166 0.1316 C 0.13697 0.1228 0.12829 0.11608 0.12222 0.10913 C 0.11336 0.09894 0.11215 0.09036 0.1 0.08666 C 0.09166 0.08086 0.07916 0.0709 0.07274 0.06233 C 0.071 0.05978 0.06961 0.057 0.06753 0.05538 C 0.06354 0.05213 0.05468 0.04843 0.05468 0.04843 C 0.05329 0.0468 0.05173 0.04541 0.05069 0.04333 C 0.04947 0.04055 0.04965 0.03684 0.04809 0.03452 C 0.04652 0.03198 0.03663 0.02526 0.03385 0.0241 C 0.02934 0.01645 0.0276 0.01298 0.02083 0.01043 C 0.01388 0.00394 0.0184 0.00788 0.00659 2.9101E-6 C 0.00486 -0.00139 0.00416 -0.00394 0.0026 -0.00533 C 0.00156 -0.00625 1.11111E-6 -0.00649 -0.00122 -0.00718 C -0.00209 -0.01042 -0.00226 -0.01436 -0.00382 -0.01761 C -0.00452 -0.01877 -0.0066 -0.01784 -0.00764 -0.01923 C -0.01546 -0.02966 -0.00434 -0.02386 -0.01546 -0.0278 C -0.01806 -0.0329 -0.02657 -0.04448 -0.02987 -0.0468 C -0.0316 -0.04796 -0.03351 -0.04865 -0.0349 -0.05028 C -0.03994 -0.05584 -0.04462 -0.06163 -0.04931 -0.06765 C -0.05278 -0.07229 -0.05452 -0.07993 -0.05712 -0.08503 C -0.06025 -0.10403 -0.0632 -0.1228 -0.06494 -0.14226 C -0.06476 -0.14574 -0.06459 -0.1601 -0.06233 -0.16636 C -0.05417 -0.18883 -0.02483 -0.20621 -0.00764 -0.21316 C -0.00244 -0.2127 0.00277 -0.21339 0.00781 -0.21154 C 0.01076 -0.21061 0.01562 -0.20459 0.01562 -0.20459 C 0.02013 -0.19254 0.02864 -0.18767 0.03767 -0.18211 C 0.04982 -0.1747 0.0618 -0.16821 0.07413 -0.16126 C 0.08316 -0.14944 0.09774 -0.15199 0.1092 -0.14574 C 0.12413 -0.13739 0.10503 -0.14643 0.11961 -0.14041 C 0.12222 -0.13925 0.12743 -0.13693 0.12743 -0.13693 C 0.13819 -0.13832 0.14861 -0.13971 0.15729 -0.14944 C 0.16111 -0.15338 0.16892 -0.16126 0.16892 -0.16126 C 0.17274 -0.17192 0.17829 -0.17956 0.18316 -0.18906 C 0.18611 -0.19485 0.1868 -0.20157 0.18836 -0.20829 C 0.1875 -0.25162 0.18941 -0.26575 0.18194 -0.29819 C 0.18281 -0.3165 0.18072 -0.33596 0.19618 -0.34152 C 0.20399 -0.34847 0.21319 -0.35333 0.22222 -0.35704 C 0.22691 -0.35658 0.23177 -0.35681 0.23645 -0.35542 C 0.24166 -0.35403 0.24704 -0.34384 0.25069 -0.33966 C 0.2651 -0.32345 0.26006 -0.32715 0.27152 -0.32067 C 0.27725 -0.30931 0.26996 -0.32229 0.28194 -0.30862 C 0.28958 -0.29981 0.29444 -0.2924 0.29878 -0.28105 C 0.29982 -0.27386 0.30034 -0.26691 0.30138 -0.25996 C 0.30243 -0.25324 0.3052 -0.24791 0.30659 -0.24096 C 0.30572 -0.22891 0.30572 -0.21687 0.30399 -0.20459 C 0.30347 -0.20204 0.30121 -0.19995 0.3 -0.19764 C 0.29236 -0.18234 0.28316 -0.17145 0.27013 -0.16473 C 0.2651 -0.15802 0.26319 -0.15662 0.2559 -0.15431 C 0.25156 -0.15037 0.24791 -0.14944 0.24288 -0.14736 C 0.23263 -0.13716 0.21788 -0.13346 0.2052 -0.12998 C 0.1743 -0.12187 0.14322 -0.11631 0.1118 -0.11283 C 0.01927 -0.11492 0.05833 -0.09523 0.02743 -0.12674 C 0.02534 -0.13067 0.02239 -0.13438 0.02083 -0.13878 C 0.01875 -0.14527 0.0184 -0.15292 0.01562 -0.15941 C 0.00659 -0.18095 -0.00278 -0.20065 -0.00903 -0.22359 C -0.00851 -0.22776 -0.00921 -0.23262 -0.00764 -0.23586 C -0.00504 -0.24143 0.00607 -0.24652 0.01041 -0.24791 C 0.01423 -0.2493 0.02222 -0.25139 0.02222 -0.25139 C 0.02899 -0.25579 0.03402 -0.25672 0.04166 -0.25834 C 0.04791 -0.26413 0.0552 -0.26274 0.0625 -0.26552 C 0.09409 -0.26483 0.13072 -0.28151 0.15729 -0.25834 C 0.16076 -0.24884 0.16597 -0.24791 0.17152 -0.24096 C 0.1835 -0.22613 0.19444 -0.21015 0.20659 -0.19601 C 0.21458 -0.18675 0.21875 -0.1747 0.22864 -0.16821 C 0.23316 -0.15987 0.23923 -0.15176 0.24548 -0.14574 C 0.25173 -0.13299 0.24357 -0.14852 0.25329 -0.13531 C 0.26024 -0.12604 0.26336 -0.1133 0.27013 -0.10403 C 0.27309 -0.09291 0.27795 -0.08758 0.28316 -0.07808 C 0.2875 -0.0702 0.2842 -0.07321 0.28715 -0.06603 C 0.29357 -0.05028 0.29843 -0.03892 0.30138 -0.02085 C 0.30052 -0.01297 0.3 -0.00463 0.29878 0.00348 C 0.29704 0.0139 0.29027 0.02433 0.28576 0.0329 C 0.27222 0.05885 0.25677 0.07206 0.23645 0.08828 C 0.23107 0.09708 0.22916 0.0994 0.22222 0.10403 C 0.22013 0.10542 0.21788 0.10658 0.21562 0.10751 C 0.21302 0.10867 0.20781 0.11075 0.20781 0.11075 C 0.20034 0.1177 0.19218 0.11793 0.18316 0.11956 C 0.15503 0.1177 0.12691 0.11678 0.09878 0.11423 C 0.08871 0.1133 0.0802 0.10218 0.07013 0.0987 C 0.06684 0.0943 0.06302 0.09106 0.05989 0.08666 C 0.05555 0.08086 0.05347 0.07391 0.04809 0.06928 C 0.04566 0.06511 0.04253 0.06163 0.04027 0.057 C 0.03958 0.05561 0.03975 0.05352 0.03906 0.0519 C 0.03802 0.04935 0.03645 0.04727 0.03506 0.04495 C 0.0335 0.03591 0.03107 0.02734 0.02864 0.01877 C 0.02517 0.00626 0.02343 -0.00811 0.02083 -0.02085 C 0.02378 -0.03962 0.02013 -0.019 0.02482 -0.03823 C 0.025 -0.03915 0.02691 -0.0512 0.02743 -0.05213 C 0.02829 -0.05398 0.03003 -0.05422 0.03125 -0.05561 C 0.03263 -0.05723 0.0335 -0.05978 0.03506 -0.0607 C 0.0375 -0.06256 0.04288 -0.06418 0.04288 -0.06418 C 0.05277 -0.06302 0.06284 -0.06302 0.07274 -0.0607 C 0.07569 -0.06001 0.0842 -0.04819 0.08975 -0.04541 C 0.09427 -0.03915 0.09861 -0.03406 0.10399 -0.02942 C 0.10937 -0.01181 0.12152 -0.00139 0.13125 0.01205 C 0.1368 0.0197 0.14166 0.0292 0.14947 0.0329 C 0.15625 0.04634 0.14652 0.02734 0.15729 0.04495 C 0.16041 0.05005 0.16631 0.06071 0.16631 0.06071 C 0.16892 0.07275 0.17256 0.08411 0.17673 0.09523 C 0.17881 0.11863 0.18107 0.14458 0.17274 0.16636 C 0.16961 0.17447 0.15868 0.18629 0.15329 0.19231 C 0.14652 0.19996 0.13854 0.2032 0.13125 0.20969 C 0.11215 0.2266 0.09027 0.24073 0.06753 0.24606 C 0.04201 0.26321 0.01406 0.27016 -0.01424 0.27363 C -0.04219 0.28638 -0.01928 0.27734 -0.08559 0.27039 C -0.10278 0.2639 -0.11823 0.2544 -0.1349 0.24606 C -0.14184 0.23123 -0.15191 0.22753 -0.16233 0.21803 C -0.1724 0.20922 -0.18073 0.19486 -0.1908 0.18536 C -0.20313 0.17354 -0.19879 0.1835 -0.21164 0.16636 C -0.21875 0.15686 -0.22657 0.14829 -0.23369 0.13856 C -0.23646 0.13462 -0.23768 0.12906 -0.24011 0.12442 C -0.2415 0.12211 -0.24844 0.11214 -0.24931 0.11075 C -0.25625 0.09824 -0.26146 0.08411 -0.26754 0.0709 C -0.27275 0.05978 -0.27414 0.04518 -0.27778 0.0329 C -0.27917 0.02132 -0.2816 0.01251 -0.28438 0.00139 C -0.28577 -0.01297 -0.29028 -0.02548 -0.29219 -0.03985 C -0.2915 -0.06696 -0.29879 -0.09801 -0.27657 -0.10751 C -0.25244 -0.10519 -0.229 -0.10218 -0.20504 -0.09893 C -0.19705 -0.09337 -0.18889 -0.09129 -0.18039 -0.08665 C -0.17587 -0.08086 -0.17188 -0.07646 -0.16615 -0.07275 C -0.16112 -0.06395 -0.15504 -0.05792 -0.14931 -0.05028 C -0.1441 -0.04356 -0.13994 -0.03498 -0.13369 -0.02942 C -0.13091 -0.02201 -0.12605 -0.01622 -0.12327 -0.00903 C -0.11893 0.00301 -0.11441 0.01344 -0.11164 0.02595 C -0.11025 0.06464 -0.10799 0.08503 -0.11546 0.12628 C -0.11858 0.14435 -0.12448 0.14921 -0.13108 0.1608 C -0.14705 0.18953 -0.1625 0.22104 -0.18178 0.24606 C -0.18716 0.26066 -0.18056 0.24583 -0.1908 0.25811 C -0.2007 0.2697 -0.1915 0.26506 -0.2 0.26854 C -0.20782 0.28568 -0.225 0.29449 -0.23889 0.29982 C -0.24584 0.29796 -0.25313 0.29773 -0.25973 0.29449 C -0.26355 0.29263 -0.26494 0.28035 -0.26615 0.27734 C -0.27483 0.25742 -0.27223 0.27039 -0.27778 0.2544 C -0.28959 0.22104 -0.304 0.1893 -0.32205 0.1608 C -0.32726 0.14064 -0.32084 0.16057 -0.33247 0.14041 C -0.33785 0.13114 -0.34271 0.12118 -0.34671 0.11075 C -0.35035 0.10125 -0.35539 0.09198 -0.35712 0.08133 C -0.35903 0.06997 -0.36042 0.06256 -0.36355 0.0519 C -0.36511 0.03777 -0.36719 0.02248 -0.36094 0.01043 C -0.35799 -0.00255 -0.35191 -0.01297 -0.34671 -0.02433 C -0.34549 -0.02688 -0.34549 -0.03035 -0.3441 -0.0329 C -0.34271 -0.03522 -0.34046 -0.03614 -0.33889 -0.03823 C -0.33698 -0.04078 -0.33594 -0.04448 -0.33369 -0.0468 C -0.32796 -0.05259 -0.31719 -0.05306 -0.31025 -0.05561 C -0.30296 -0.06256 -0.29289 -0.06093 -0.28438 -0.06418 C -0.27379 -0.06835 -0.26407 -0.07414 -0.25313 -0.07623 C -0.24827 -0.07947 -0.24428 -0.08179 -0.23889 -0.08318 C -0.22865 -0.09221 -0.24167 -0.08179 -0.22987 -0.08851 C -0.21928 -0.09476 -0.21164 -0.10658 -0.20643 -0.11955 C -0.20278 -0.14272 -0.20487 -0.16288 -0.21424 -0.18211 C -0.2165 -0.19184 -0.22223 -0.20065 -0.22587 -0.20968 C -0.22639 -0.21107 -0.23299 -0.22915 -0.2349 -0.23262 C -0.23889 -0.23888 -0.24566 -0.24328 -0.25053 -0.24791 C -0.25782 -0.2551 -0.26459 -0.26251 -0.27136 -0.27039 C -0.27657 -0.27641 -0.28316 -0.28058 -0.28698 -0.288 C -0.29358 -0.30097 -0.30018 -0.30908 -0.31164 -0.31371 C -0.32518 -0.31279 -0.33438 -0.31163 -0.34671 -0.30862 C -0.35191 -0.30514 -0.35469 -0.29958 -0.35973 -0.29634 C -0.36424 -0.29333 -0.37032 -0.2924 -0.37518 -0.29124 C -0.38247 -0.28498 -0.39063 -0.28498 -0.39862 -0.28105 C -0.40573 -0.27711 -0.41181 -0.2727 -0.41945 -0.27039 C -0.4375 -0.2727 -0.43907 -0.27433 -0.45313 -0.288 C -0.45816 -0.29263 -0.45625 -0.29611 -0.45973 -0.30167 C -0.46198 -0.30561 -0.46754 -0.31209 -0.46754 -0.31209 C -0.46841 -0.3158 -0.47049 -0.31881 -0.47136 -0.32252 C -0.47362 -0.33271 -0.47153 -0.33526 -0.47396 -0.34499 C -0.47448 -0.34685 -0.475 -0.35009 -0.47657 -0.35009 C -0.47796 -0.35009 -0.4757 -0.34662 -0.47518 -0.34499 C -0.47431 -0.34245 -0.47344 -0.3392 -0.47257 -0.33642 C -0.4698 -0.30792 -0.47309 -0.33457 -0.46997 -0.31904 C -0.4691 -0.31441 -0.46754 -0.30514 -0.46754 -0.30514 C -0.46789 -0.28915 -0.46598 -0.25139 -0.47136 -0.23077 C -0.475 -0.19439 -0.47587 -0.21107 -0.47136 -0.14574 C -0.47084 -0.13832 -0.46667 -0.12535 -0.46233 -0.12141 C -0.45816 -0.10032 -0.44202 -0.09384 -0.42848 -0.08665 C -0.42119 -0.08271 -0.42171 -0.08086 -0.41424 -0.07993 C -0.40035 -0.07808 -0.38646 -0.07738 -0.37257 -0.07623 C -0.36841 -0.07252 -0.36372 -0.06997 -0.35973 -0.06603 C -0.35174 -0.05815 -0.34445 -0.04309 -0.34011 -0.03128 C -0.33907 -0.01923 -0.33872 -0.01529 -0.3349 -0.00533 C -0.3316 0.01761 -0.3257 0.0665 -0.3349 0.08666 C -0.33716 0.09986 -0.33855 0.1082 -0.3441 0.11956 C -0.34653 0.12952 -0.34393 0.12025 -0.34931 0.13346 C -0.35122 0.13786 -0.35452 0.14736 -0.35452 0.14736 C -0.35591 0.15686 -0.36372 0.1849 -0.36754 0.19231 C -0.36875 0.19463 -0.37084 0.19578 -0.37257 0.19717 C -0.37344 0.19903 -0.37414 0.20088 -0.37518 0.20274 C -0.37639 0.20459 -0.37813 0.20575 -0.37917 0.20783 C -0.38507 0.21849 -0.38907 0.22892 -0.39862 0.23401 C -0.40365 0.24236 -0.40886 0.25209 -0.41546 0.25811 C -0.41823 0.2639 -0.42171 0.26831 -0.42466 0.27363 C -0.42726 0.2785 -0.43247 0.28754 -0.43247 0.28754 C -0.43421 0.29773 -0.43664 0.30769 -0.44011 0.31719 C -0.44254 0.33202 -0.44428 0.34523 -0.44532 0.36052 C -0.44514 0.36863 -0.44966 0.4196 -0.44011 0.43814 C -0.43785 0.44833 -0.43994 0.443 -0.42987 0.45227 C -0.42848 0.4532 -0.42587 0.45575 -0.42587 0.45575 C -0.41945 0.46849 -0.42796 0.45413 -0.41806 0.4627 C -0.41684 0.46386 -0.41667 0.46641 -0.41546 0.4678 C -0.41112 0.47266 -0.40556 0.4773 -0.4 0.48008 C -0.38542 0.50857 -0.40782 0.55654 -0.42987 0.56673 C -0.4257 0.55955 -0.41997 0.55468 -0.41424 0.54912 C -0.41059 0.54217 -0.40504 0.5373 -0.4 0.53174 C -0.38785 0.51831 -0.37119 0.50811 -0.35573 0.50255 C -0.3474 0.49606 -0.33889 0.48981 -0.32987 0.48517 C -0.3224 0.47034 -0.31858 0.46664 -0.31025 0.45575 C -0.30782 0.44185 -0.30209 0.43026 -0.3 0.4159 C -0.30087 0.39852 -0.30174 0.38508 -0.30903 0.37095 C -0.31181 0.3589 -0.31667 0.34801 -0.32466 0.34129 C -0.32848 0.33434 -0.33612 0.32322 -0.3415 0.31882 C -0.34844 0.30515 -0.35053 0.30399 -0.36094 0.29634 C -0.37292 0.28707 -0.38386 0.27271 -0.39341 0.25996 C -0.39653 0.24815 -0.40226 0.23911 -0.40903 0.23054 C -0.41372 0.21803 -0.41615 0.20598 -0.41806 0.19231 C -0.41771 0.17331 -0.41841 0.15408 -0.41684 0.13508 C -0.41667 0.13207 -0.41389 0.13068 -0.41285 0.12813 C -0.4073 0.11515 -0.40955 0.12025 -0.39862 0.11608 C -0.36667 0.1038 -0.33994 0.10496 -0.30504 0.10403 C -0.29983 0.10218 -0.29619 0.0987 -0.2908 0.09708 C -0.28386 0.09222 -0.27657 0.08851 -0.26997 0.08318 C -0.26112 0.07553 -0.26875 0.07947 -0.26094 0.076 C -0.25973 0.07507 -0.25799 0.07414 -0.25712 0.07275 C -0.25487 0.06835 -0.25191 0.05885 -0.25191 0.05885 C -0.25278 0.04912 -0.25313 0.03916 -0.25452 0.0292 C -0.25487 0.02734 -0.25643 0.02595 -0.25712 0.0241 C -0.26233 0.00996 -0.26962 -0.00139 -0.27917 -0.01042 C -0.28039 -0.01969 -0.28039 -0.0234 -0.28698 -0.02595 C -0.30382 -0.02548 -0.32066 -0.02525 -0.3375 -0.02433 C -0.34063 -0.02433 -0.34358 -0.02201 -0.34671 -0.02085 C -0.34931 -0.01969 -0.35452 -0.01761 -0.35452 -0.01761 C -0.35573 -0.01575 -0.35695 -0.0139 -0.35834 -0.01228 C -0.35955 -0.01089 -0.36216 -0.01089 -0.36233 -0.00903 C -0.36407 0.01622 -0.36007 0.0329 -0.34931 0.0519 C -0.33525 0.07646 -0.32362 0.09986 -0.30122 0.11075 C -0.29445 0.114 -0.28889 0.12118 -0.28178 0.12303 C -0.26389 0.12743 -0.24549 0.12558 -0.22726 0.12628 C -0.19341 0.12581 -0.15973 0.12581 -0.12587 0.12442 C -0.11771 0.12442 -0.10938 0.1177 -0.10122 0.11608 C -0.08994 0.10844 -0.08039 0.10728 -0.06754 0.10566 C -0.04775 0.09986 -0.05973 0.10241 -0.03108 0.10056 C -0.0165 0.09708 -0.00261 0.09106 0.0118 0.08666 C 0.01892 0.07947 0.02326 0.07229 0.03003 0.06557 C 0.03576 0.05028 0.03923 0.03591 0.04427 0.02062 C 0.04583 0.00811 0.04895 -0.00347 0.05069 -0.01575 C 0.05173 -0.0234 0.05329 -0.03823 0.05329 -0.03823 C 0.05191 -0.05398 0.0526 -0.07275 0.04548 -0.08665 C 0.04409 -0.09268 0.04288 -0.09708 0.04027 -0.10241 C 0.0375 -0.11422 0.03159 -0.12048 0.02343 -0.12303 C 0.0217 -0.12419 0.01961 -0.12488 0.01822 -0.12674 C 0.01666 -0.12789 0.01614 -0.13114 0.01441 -0.13183 C 0.00729 -0.13485 -0.00035 -0.13392 -0.00764 -0.13531 C -0.01632 -0.13531 -0.13803 -0.15709 -0.18299 -0.12141 C -0.19271 -0.10148 -0.18039 -0.09059 -0.16997 -0.08179 C -0.16875 -0.07924 -0.16789 -0.07646 -0.16615 -0.0746 C -0.16372 -0.07206 -0.15886 -0.07113 -0.15573 -0.06951 C -0.14636 -0.06487 -0.13924 -0.0607 -0.12987 -0.05723 C -0.12223 -0.05051 -0.1073 -0.04842 -0.0974 -0.04541 C -0.09167 -0.04124 -0.08612 -0.03684 -0.08039 -0.0329 C -0.07744 -0.02827 -0.07344 -0.02456 -0.07136 -0.01923 C -0.06789 -0.00996 -0.07292 -0.01112 -0.06615 -0.00533 C -0.04306 0.01437 -0.01771 0.02201 0.0092 0.02734 C 0.01736 0.03499 0.03958 0.03568 0.05069 0.03777 C 0.08524 0.03591 0.07152 0.03777 0.09236 0.0292 C 0.09409 0.02711 0.09791 0.02224 0.09878 0.01877 C 0.10173 0.00811 0.10138 -0.00185 0.10781 -0.01042 C 0.10694 -0.03406 0.11197 -0.06256 0.09097 -0.06765 C 0.08784 -0.0804 0.08229 -0.07878 0.07413 -0.08503 C 0.07031 -0.08781 0.06753 -0.09268 0.06371 -0.09546 C 0.05798 -0.09986 0.05138 -0.10194 0.04548 -0.10588 C 0.03263 -0.11446 0.02465 -0.12141 0.01041 -0.12674 C 0.00191 -0.13485 -0.00487 -0.13716 -0.01424 -0.14226 C -0.02119 -0.14597 -0.02639 -0.15199 -0.03369 -0.15431 C -0.04428 -0.16844 -0.03941 -0.19207 -0.03247 -0.20829 C -0.02466 -0.2259 -0.01459 -0.24073 -0.00244 -0.25301 C 0.00451 -0.26019 0.01441 -0.26228 0.02222 -0.26691 C 0.02812 -0.27039 0.03107 -0.27386 0.03767 -0.27572 C 0.0434 -0.28081 0.04965 -0.2829 0.0559 -0.28614 C 0.07135 -0.29402 0.08628 -0.29912 0.1026 -0.30352 C 0.10781 -0.30306 0.11319 -0.30375 0.11822 -0.30167 C 0.12031 -0.30074 0.12083 -0.2968 0.12222 -0.29495 C 0.12951 -0.28383 0.13559 -0.27247 0.14166 -0.25996 C 0.14288 -0.25301 0.14427 -0.24652 0.14548 -0.23934 C 0.14652 -0.22243 0.14878 -0.1981 0.14548 -0.18211 C 0.14409 -0.17516 0.12795 -0.155 0.12482 -0.15083 C 0.11371 -0.13624 0.09861 -0.1272 0.08454 -0.11816 C 0.06718 -0.10658 0.04774 -0.09476 0.02864 -0.09036 C 0.01718 -0.08387 0.02743 -0.08943 0.01302 -0.08318 C 0.0092 -0.08179 0.00138 -0.07808 0.00138 -0.07808 C -0.01216 -0.06603 -0.02778 -0.0563 -0.03889 -0.03985 C -0.04879 -0.02525 -0.05504 -0.00672 -0.06233 0.01043 C -0.06684 0.03476 -0.07535 0.05607 -0.08178 0.07971 C -0.08369 0.09847 -0.0882 0.11654 -0.0908 0.13508 C -0.09046 0.14782 -0.09063 0.16057 -0.08959 0.17331 C -0.08941 0.1754 -0.08768 0.17655 -0.08698 0.17841 C -0.08594 0.18072 -0.07934 0.20019 -0.07657 0.20274 C -0.07101 0.2076 -0.06702 0.21409 -0.06094 0.21803 C -0.05643 0.22127 -0.05018 0.22312 -0.04532 0.22521 C -0.03334 0.2361 -0.02101 0.23772 -0.0066 0.23911 C 0.00677 0.2449 0.03506 0.24421 0.03506 0.24421 C 0.04687 0.24745 0.05989 0.24189 0.07013 0.25116 C 0.07482 0.26344 0.07708 0.27433 0.07934 0.28754 C 0.08038 0.29426 0.08454 0.30677 0.08454 0.30677 C 0.08281 0.33666 0.08576 0.3487 0.07534 0.36909 C 0.07118 0.38717 0.05503 0.39041 0.04288 0.39342 C 0.04079 0.39458 0.03871 0.39597 0.03645 0.3969 C 0.0335 0.39806 0.02743 0.40037 0.02743 0.40037 C -0.04393 0.39921 -0.0783 0.40176 -0.13629 0.38995 C -0.17709 0.39134 -0.17014 0.38809 -0.19219 0.39504 C -0.19688 0.39921 -0.20191 0.40315 -0.20643 0.40732 C -0.21112 0.41173 -0.2132 0.41844 -0.21806 0.42262 C -0.22188 0.43675 -0.21615 0.41775 -0.22327 0.43327 C -0.22744 0.44185 -0.22848 0.45598 -0.22987 0.46617 C -0.22744 0.48911 -0.229 0.49027 -0.21945 0.5044 C -0.21546 0.51043 -0.21476 0.51576 -0.20903 0.51807 C -0.19046 0.53429 -0.16563 0.52479 -0.14532 0.51645 C -0.13403 0.50626 -0.12032 0.5007 -0.10764 0.49375 C -0.09584 0.47753 -0.11077 0.49653 -0.1 0.48703 C -0.09549 0.48309 -0.0908 0.47637 -0.08698 0.47127 C -0.08507 0.462 -0.08039 0.45691 -0.07917 0.44717 C -0.07744 0.43443 -0.07813 0.42146 -0.07257 0.4108 C -0.06789 0.41126 -0.06285 0.41057 -0.05834 0.41242 C -0.05244 0.41474 -0.04914 0.4254 -0.0441 0.4298 C -0.03698 0.4532 -0.04792 0.42007 -0.0349 0.4488 C -0.03403 0.45088 -0.03455 0.45343 -0.03369 0.45575 C -0.03143 0.46177 -0.02882 0.46756 -0.02587 0.47312 C -0.02223 0.48008 -0.01771 0.48656 -0.01424 0.49375 C -0.00799 0.50742 -0.00973 0.52294 -0.00244 0.53545 C -0.00035 0.54495 0.00729 0.56372 0.01302 0.57021 C 0.01614 0.57368 0.02083 0.57275 0.02482 0.57368 C 0.03906 0.57252 0.05347 0.57275 0.06753 0.57021 C 0.06961 0.56974 0.07083 0.56604 0.07274 0.56488 C 0.07812 0.56071 0.08489 0.55816 0.08975 0.5526 C 0.09583 0.54634 0.09878 0.53893 0.10399 0.53174 C 0.1059 0.5241 0.10729 0.51831 0.11041 0.51089 C 0.1092 0.50255 0.1085 0.49351 0.10659 0.48517 C 0.10468 0.47706 0.09739 0.47312 0.09357 0.46617 C 0.07864 0.43883 0.04079 0.42679 0.01701 0.42262 C 0.00868 0.41705 -0.00035 0.40918 -0.00903 0.40547 C -0.01997 0.4006 -0.03594 0.39713 -0.04671 0.39342 C -0.05018 0.39203 -0.05365 0.3911 -0.05712 0.38995 C -0.0632 0.38763 -0.07518 0.38276 -0.07518 0.38276 C -0.08542 0.37465 -0.09636 0.37303 -0.10643 0.364 C -0.10851 0.34616 -0.10539 0.35635 -0.12066 0.34129 C -0.13316 0.32901 -0.14341 0.31372 -0.15452 0.29982 C -0.16112 0.27804 -0.16216 0.28105 -0.15834 0.25301 C -0.15799 0.25047 -0.14983 0.23494 -0.14931 0.23401 C -0.14046 0.21895 -0.13073 0.1988 -0.11684 0.19231 C -0.11268 0.18698 -0.10973 0.17957 -0.10504 0.17493 C -0.08594 0.1557 -0.05955 0.14458 -0.03629 0.14203 C -0.01598 0.14273 0.00451 0.14157 0.02482 0.14388 C 0.02847 0.14435 0.04322 0.15987 0.04687 0.16265 C 0.05086 0.17007 0.05503 0.17262 0.05989 0.17841 C 0.06961 0.18999 0.0776 0.2032 0.08576 0.21664 C 0.09079 0.22498 0.09045 0.22428 0.09496 0.23216 C 0.09618 0.23448 0.09756 0.23679 0.09878 0.23911 C 0.09965 0.24073 0.10138 0.24421 0.10138 0.24421 C 0.10173 0.24606 0.10243 0.24768 0.1026 0.24954 C 0.10329 0.25695 0.1026 0.26483 0.10399 0.27178 C 0.1052 0.27804 0.10972 0.27781 0.11302 0.27896 C 0.11892 0.28105 0.12361 0.28313 0.12864 0.28754 C 0.15191 0.28568 0.14496 0.28499 0.16111 0.28082 C 0.16458 0.2785 0.16805 0.27618 0.17152 0.27363 C 0.17326 0.27271 0.17673 0.27039 0.17673 0.27039 C 0.18177 0.26112 0.1875 0.25232 0.19357 0.24421 C 0.19548 0.23726 0.19756 0.23031 0.2 0.22359 C 0.2059 0.24166 0.20972 0.2595 0.2118 0.27896 C 0.21371 0.29611 0.21232 0.31349 0.21822 0.32901 C 0.21788 0.34013 0.21875 0.35148 0.21701 0.36214 C 0.2151 0.37442 0.19722 0.38114 0.18975 0.38276 C 0.17604 0.39203 0.16302 0.40153 0.14947 0.4108 C 0.14322 0.41497 0.13941 0.42377 0.13385 0.4298 C 0.13211 0.43605 0.12986 0.44069 0.12864 0.44717 C 0.12986 0.45227 0.1302 0.45806 0.13246 0.4627 C 0.146 0.49143 0.17135 0.4905 0.19357 0.49212 C 0.29027 0.48772 0.26076 0.51668 0.28316 0.47127 C 0.28645 0.43768 0.28767 0.44254 0.28194 0.40176 C 0.27829 0.37651 0.26302 0.36122 0.25329 0.34129 C 0.25104 0.33179 0.24392 0.32322 0.24027 0.31372 C 0.23836 0.29124 0.23767 0.2602 0.23125 0.23911 C 0.22986 0.22961 0.22951 0.22011 0.22743 0.21131 C 0.22829 0.16682 0.22066 0.14898 0.24687 0.1316 C 0.24774 0.12998 0.24826 0.12767 0.24947 0.12628 C 0.25104 0.12512 0.25295 0.12512 0.25468 0.12442 C 0.26302 0.12211 0.271 0.1184 0.27934 0.11608 C 0.28316 0.11469 0.29097 0.11261 0.29097 0.11261 C 0.30347 0.11353 0.31232 0.11284 0.32343 0.1177 C 0.32968 0.12326 0.33611 0.12604 0.34288 0.1316 C 0.34878 0.13647 0.35277 0.14829 0.35989 0.15408 C 0.36631 0.16566 0.36545 0.16798 0.37413 0.17331 C 0.37656 0.17493 0.38194 0.17679 0.38194 0.17679 C 0.39079 0.1886 0.40277 0.18744 0.41441 0.19069 C 0.42309 0.18999 0.43177 0.19022 0.44027 0.18883 C 0.44583 0.18791 0.45694 0.17401 0.45989 0.17146 C 0.4618 0.1696 0.4684 0.16335 0.47013 0.1608 C 0.47326 0.15686 0.47934 0.14898 0.47934 0.14898 C 0.48211 0.13346 0.48454 0.12998 0.48055 0.10913 C 0.47916 0.10172 0.47066 0.10033 0.46631 0.0987 C 0.4625 0.09731 0.45468 0.09523 0.45468 0.09523 C 0.43263 0.09592 0.41041 0.09592 0.38836 0.09708 C 0.38142 0.09731 0.37135 0.10797 0.36631 0.11261 C 0.3651 0.11376 0.3625 0.11608 0.3625 0.11608 C 0.3585 0.12674 0.36093 0.12095 0.35468 0.13346 C 0.35121 0.14064 0.35052 0.14898 0.34687 0.15593 C 0.34131 0.18374 0.32326 0.20945 0.30659 0.22706 C 0.30121 0.23262 0.29201 0.23471 0.28576 0.23726 C 0.22986 0.23633 0.17413 0.23633 0.11822 0.23401 C 0.11371 0.23378 0.10486 0.22567 0.1 0.22359 C 0.08524 0.21733 0.07274 0.20737 0.0585 0.20088 C 0.05347 0.19416 0.05243 0.18744 0.05069 0.17841 C 0.04982 0.16844 0.04913 0.1601 0.04687 0.15084 C 0.04496 0.12952 0.04461 0.13531 0.0559 0.12303 C 0.0585 0.10009 0.05833 0.08712 0.07673 0.07971 C 0.08333 0.07368 0.09097 0.07275 0.09878 0.0709 C 0.1309 0.06372 0.15381 0.06464 0.19097 0.06372 C 0.20625 0.06071 0.221 0.05607 0.23645 0.05376 C 0.24097 0.05074 0.24531 0.04866 0.24947 0.04495 C 0.25069 0.03754 0.25225 0.03012 0.25208 0.02248 C 0.25173 0.00904 0.25069 -0.00417 0.24947 -0.01761 C 0.24895 -0.02363 0.2467 -0.02363 0.24427 -0.02942 C 0.23993 -0.03985 0.23663 -0.05329 0.22743 -0.05723 C 0.21927 -0.06418 0.21458 -0.06835 0.2052 -0.07113 C 0.19895 -0.0753 0.18923 -0.08596 0.18316 -0.08851 C 0.16475 -0.09662 0.14392 -0.09916 0.12482 -0.10403 C 0.11614 -0.1038 0.10746 -0.10333 0.09878 -0.10241 C 0.09218 -0.10171 0.07725 -0.08017 0.07274 -0.07275 C 0.06979 -0.06024 0.07413 -0.07599 0.06753 -0.06256 C 0.06684 -0.06093 0.06701 -0.05885 0.06631 -0.05723 C 0.06562 -0.05537 0.06458 -0.05398 0.06371 -0.05213 C 0.06128 -0.04124 0.05572 -0.03105 0.04809 -0.02595 C 0.04479 -0.01969 0.0401 -0.01668 0.03645 -0.01042 C 0.02673 0.00533 0.01649 0.02062 0.00399 0.0329 C 0.00243 0.03452 0.00034 0.03476 -0.00122 0.03638 C -0.02257 0.05978 -0.00244 0.04171 -0.01424 0.0519 C -0.02101 0.06557 -0.02865 0.07855 -0.04011 0.08457 C -0.05296 0.10195 -0.07257 0.10241 -0.08959 0.10403 C -0.10452 0.10867 -0.12101 0.10797 -0.13629 0.10913 C -0.15191 0.10797 -0.16754 0.10797 -0.18299 0.10566 C -0.19584 0.1038 -0.19202 0.10079 -0.20122 0.09523 C -0.21094 0.0892 -0.20903 0.09477 -0.21945 0.08457 C -0.23039 0.07414 -0.225 0.07785 -0.2349 0.07275 C -0.24393 0.06071 -0.25209 0.04982 -0.26094 0.03777 C -0.26268 0.03568 -0.26441 0.03337 -0.26615 0.03105 C -0.26789 0.02873 -0.27136 0.0241 -0.27136 0.0241 C -0.27257 0.01367 -0.27605 -0.00324 -0.28039 -0.01228 C -0.28386 -0.02942 -0.28039 -0.03498 -0.26875 -0.03985 C -0.24792 -0.02595 -0.23438 -0.0044 -0.21806 0.01738 C -0.21198 0.02526 -0.20903 0.04495 -0.20122 0.05538 C -0.19966 0.0665 -0.19671 0.06627 -0.19341 0.076 C -0.19011 0.08573 -0.18941 0.09569 -0.18698 0.10566 C -0.18924 0.12975 -0.18559 0.13184 -0.1974 0.14203 C -0.20747 0.16265 -0.1974 0.14342 -0.20764 0.15941 C -0.21233 0.16636 -0.21476 0.17493 -0.22066 0.18026 C -0.22257 0.18698 -0.22396 0.19022 -0.22848 0.19416 C -0.23039 0.20135 -0.23334 0.21131 -0.2375 0.21664 C -0.24115 0.22127 -0.24636 0.22498 -0.24931 0.23054 C -0.25816 0.24676 -0.26355 0.26182 -0.26754 0.28082 C -0.26945 0.30793 -0.27032 0.32461 -0.25053 0.33781 C -0.24931 0.33967 -0.24809 0.34175 -0.24671 0.34314 C -0.24462 0.34523 -0.24184 0.34592 -0.24011 0.34801 C -0.23907 0.34963 -0.23959 0.35195 -0.23889 0.35357 C -0.2349 0.36307 -0.2349 0.35844 -0.22987 0.36724 C -0.22796 0.37095 -0.2283 0.37651 -0.22587 0.37952 C -0.22362 0.38253 -0.21806 0.38624 -0.21806 0.38624 C -0.21546 0.40477 -0.20851 0.40153 -0.1974 0.40547 C -0.18837 0.40848 -0.18056 0.41265 -0.17136 0.41427 C -0.16494 0.4152 -0.15834 0.41659 -0.15191 0.41775 C -0.14879 0.41821 -0.14271 0.41914 -0.14271 0.41914 C -0.10816 0.41868 -0.07327 0.42146 -0.03889 0.41427 C -0.03264 0.41126 -0.02587 0.40987 -0.01945 0.40732 C -0.00782 0.39782 0.00225 0.38902 0.01302 0.37767 C 0.01545 0.37489 0.01857 0.37373 0.02083 0.37095 C 0.0368 0.35195 0.04027 0.3158 0.05208 0.29263 C 0.05607 0.27549 0.04895 0.30167 0.0585 0.28429 C 0.05902 0.2836 0.06076 0.26784 0.06111 0.26692 C 0.06406 0.25626 0.07083 0.2405 0.07795 0.23401 C 0.08489 0.23517 0.09288 0.23401 0.09878 0.23911 C 0.11944 0.25742 0.10347 0.24375 0.11562 0.25996 C 0.12482 0.27224 0.13333 0.28313 0.14166 0.29634 C 0.14722 0.30538 0.14704 0.30144 0.15208 0.31163 C 0.15833 0.32507 0.16059 0.34036 0.16892 0.35172 C 0.17847 0.38392 0.19461 0.4064 0.20138 0.43999 C 0.20086 0.45922 0.20486 0.49143 0.19496 0.51089 C 0.19531 0.52016 0.19461 0.52966 0.19618 0.53893 C 0.19687 0.54263 0.20017 0.54449 0.20138 0.54773 C 0.20243 0.55028 0.20191 0.55352 0.2026 0.5563 C 0.20486 0.56557 0.21059 0.57067 0.21701 0.57368 C 0.21961 0.57716 0.22395 0.57924 0.22482 0.58411 C 0.22517 0.58642 0.22482 0.5892 0.22604 0.59106 C 0.22795 0.59407 0.23385 0.59546 0.23645 0.59616 C 0.25277 0.59546 0.27222 0.59778 0.28836 0.5892 C 0.29635 0.58503 0.30364 0.57692 0.3118 0.57368 C 0.31788 0.56812 0.32413 0.56256 0.33125 0.55978 C 0.33888 0.55283 0.34878 0.5468 0.3559 0.53893 C 0.3618 0.53244 0.36944 0.52132 0.37673 0.51807 C 0.37847 0.52595 0.38697 0.53939 0.39236 0.54426 C 0.39722 0.55376 0.40069 0.5614 0.4092 0.56488 C 0.42048 0.56418 0.43177 0.56557 0.44288 0.56325 C 0.44947 0.56186 0.46128 0.5431 0.4651 0.53545 C 0.46666 0.52665 0.46857 0.51831 0.47013 0.5095 C 0.46927 0.50116 0.46944 0.49305 0.46753 0.48517 C 0.46493 0.47428 0.45225 0.47104 0.44548 0.46617 C 0.42604 0.45227 0.4092 0.43999 0.38715 0.4349 C 0.37309 0.42262 0.34913 0.41868 0.33246 0.41427 C 0.3085 0.39782 0.28454 0.38207 0.26111 0.364 C 0.25086 0.35589 0.25312 0.35542 0.24166 0.34477 C 0.22899 0.33295 0.21562 0.32229 0.2052 0.30677 C 0.18993 0.28383 0.21041 0.31279 0.19878 0.29449 C 0.19097 0.28221 0.18298 0.27155 0.17795 0.25626 C 0.17604 0.25047 0.17447 0.2449 0.17274 0.23911 C 0.17135 0.23425 0.16753 0.22521 0.16753 0.22521 C 0.16631 0.21525 0.16493 0.20575 0.16371 0.19578 C 0.16475 0.16752 0.16406 0.12998 0.18975 0.12118 C 0.19791 0.12234 0.20642 0.12164 0.21441 0.12442 C 0.21649 0.12535 0.21666 0.12975 0.21822 0.1316 C 0.22135 0.13531 0.23159 0.14018 0.23506 0.14203 C 0.25312 0.15199 0.26979 0.15871 0.28975 0.1608 C 0.29722 0.1652 0.30503 0.16752 0.31302 0.16983 C 0.32118 0.17702 0.32326 0.17586 0.33125 0.18165 C 0.34722 0.19324 0.33628 0.18837 0.34548 0.19231 C 0.35017 0.19857 0.35468 0.20274 0.35989 0.20783 C 0.36354 0.21525 0.36753 0.21988 0.37274 0.22521 C 0.37604 0.23193 0.38107 0.23448 0.38454 0.24097 C 0.39062 0.25209 0.39427 0.26553 0.40399 0.27178 C 0.40781 0.27896 0.41336 0.28383 0.41701 0.29078 C 0.41875 0.29449 0.42048 0.29796 0.42222 0.30144 C 0.42309 0.30329 0.42482 0.30677 0.42482 0.30677 C 0.42847 0.33295 0.43559 0.37048 0.41441 0.38439 C 0.4085 0.37303 0.4 0.36446 0.39357 0.35357 C 0.38732 0.34291 0.39114 0.34569 0.38316 0.34314 C 0.37795 0.33249 0.36545 0.32901 0.35729 0.32229 C 0.34496 0.31186 0.34791 0.30978 0.33385 0.30677 C 0.31649 0.29819 0.30173 0.30908 0.28576 0.31163 C 0.28142 0.31372 0.27725 0.31557 0.27274 0.31719 C 0.271 0.31882 0.26944 0.32067 0.26753 0.32229 C 0.26597 0.32345 0.26406 0.32438 0.2625 0.32577 C 0.25642 0.33156 0.25173 0.33944 0.24548 0.34477 C 0.24461 0.34639 0.24392 0.34824 0.24288 0.34986 C 0.24184 0.35148 0.2401 0.35195 0.23906 0.35357 C 0.23645 0.35774 0.23559 0.36979 0.23506 0.37442 C 0.23072 0.36863 0.22656 0.36284 0.22222 0.35705 C 0.21631 0.34917 0.22239 0.34222 0.2092 0.33781 C 0.2052 0.33272 0.20243 0.3253 0.19756 0.32229 C 0.18975 0.31719 0.19027 0.31766 0.18316 0.31163 C 0.17569 0.30538 0.16857 0.2975 0.15989 0.29449 C 0.15104 0.28684 0.14045 0.28313 0.13003 0.28082 C 0.12256 0.27734 0.11562 0.27271 0.10781 0.27039 C 0.0993 0.26784 0.09045 0.26692 0.08194 0.26506 C 0.04687 0.26599 0.01163 0.26483 -0.02327 0.26854 C -0.02744 0.269 -0.03369 0.27734 -0.03369 0.27734 C -0.03889 0.28684 -0.04046 0.29449 -0.04532 0.30329 C -0.04723 0.31928 -0.05226 0.33411 -0.05452 0.34986 C -0.05695 0.36817 -0.05955 0.40895 -0.06494 0.4298 C -0.06441 0.44532 -0.06476 0.46085 -0.06355 0.47637 C -0.06337 0.47869 -0.06164 0.47984 -0.06094 0.4817 C -0.05625 0.49537 -0.054 0.51437 -0.0441 0.5234 C -0.03907 0.53337 -0.04271 0.52734 -0.03108 0.53893 C -0.02483 0.54495 -0.02066 0.55399 -0.01424 0.55978 C -0.00973 0.56882 -0.00834 0.576 -0.00122 0.58063 C 0.01267 0.57994 0.02638 0.57971 0.04027 0.57878 C 0.05468 0.57762 0.07013 0.5709 0.08454 0.56835 C 0.09791 0.5563 0.0776 0.57368 0.09357 0.56325 C 0.09635 0.5614 0.10138 0.5563 0.10138 0.5563 C 0.10677 0.54588 0.10052 0.55607 0.1092 0.54773 C 0.11388 0.5431 0.1177 0.53684 0.12222 0.53174 C 0.12517 0.52896 0.13125 0.5234 0.13125 0.5234 C 0.13489 0.51367 0.13993 0.50325 0.14687 0.49722 C 0.15086 0.48958 0.15191 0.48286 0.1585 0.48008 C 0.16736 0.4722 0.16336 0.47428 0.17013 0.47127 C 0.175 0.47197 0.17986 0.47173 0.18454 0.47312 C 0.18871 0.47428 0.18836 0.47822 0.19097 0.4817 C 0.19583 0.48795 0.20104 0.49351 0.20781 0.49537 C 0.2125 0.49977 0.21493 0.50487 0.21961 0.5095 C 0.22135 0.51645 0.22413 0.51923 0.22864 0.5234 C 0.23038 0.52688 0.23142 0.53128 0.23385 0.5336 C 0.23732 0.5373 0.24427 0.54426 0.24427 0.54426 C 0.24809 0.55468 0.25208 0.55468 0.25989 0.55793 C 0.26475 0.56233 0.26979 0.56233 0.27534 0.56488 C 0.28923 0.58341 0.33802 0.57021 0.34166 0.57021 C 0.35034 0.56418 0.35451 0.55654 0.36111 0.54773 C 0.36267 0.54032 0.36562 0.53545 0.36753 0.5285 C 0.36961 0.52085 0.36996 0.51228 0.37152 0.5044 C 0.375 0.48587 0.37829 0.46942 0.38055 0.45065 C 0.37934 0.43999 0.37881 0.42957 0.37673 0.41914 C 0.37569 0.41427 0.37152 0.40547 0.37152 0.40547 C 0.36996 0.39597 0.36875 0.39319 0.36371 0.38624 C 0.35937 0.37211 0.35451 0.35959 0.34809 0.34639 C 0.34375 0.33781 0.33732 0.33063 0.33246 0.32229 C 0.3243 0.30793 0.31562 0.29356 0.3026 0.28754 C 0.29704 0.28198 0.28993 0.2741 0.28316 0.27178 C 0.28159 0.27155 0.2743 0.26923 0.27274 0.26854 C 0.26441 0.26414 0.25659 0.25765 0.24809 0.2544 C 0.23906 0.24629 0.2276 0.24792 0.21701 0.24606 C 0.20312 0.23981 0.18854 0.23865 0.17413 0.2354 C 0.12135 0.23656 0.08107 0.23795 0.03246 0.24259 C 0.01597 0.24792 -0.00018 0.24537 -0.01684 0.24421 C -0.02691 0.23517 -0.03664 0.22614 -0.04792 0.21988 C -0.0533 0.20899 -0.06059 0.19972 -0.06875 0.19231 C -0.0757 0.17076 -0.08907 0.15825 -0.10122 0.14203 C -0.11823 0.11933 -0.13664 0.09755 -0.15313 0.07414 C -0.15886 0.05352 -0.16198 0.03823 -0.16355 0.01553 C -0.16268 -0.00625 -0.16198 -0.01668 -0.15834 -0.03498 C -0.15816 -0.03823 -0.15764 -0.06279 -0.15191 -0.06765 C -0.14844 -0.07043 -0.14393 -0.06951 -0.14011 -0.07113 C -0.12448 -0.09221 -0.12171 -0.07924 -0.08698 -0.07808 C -0.07414 -0.07345 -0.08716 -0.07762 -0.06094 -0.0746 C -0.04514 -0.07275 -0.03021 -0.06928 -0.01424 -0.06765 C -0.00209 -0.06881 0.01006 -0.06928 0.02222 -0.07113 C 0.02378 -0.07136 0.02465 -0.07368 0.02604 -0.0746 C 0.03385 -0.07993 0.04218 -0.08549 0.05069 -0.08851 C 0.06041 -0.09754 0.07256 -0.10612 0.07934 -0.11955 C 0.0802 -0.12326 0.08298 -0.12604 0.08316 -0.12998 C 0.08368 -0.1513 0.08541 -0.18953 0.06892 -0.20459 C 0.0618 -0.23077 0.03923 -0.24699 0.02083 -0.2551 C 0.01284 -0.25834 0.00191 -0.25834 -0.0066 -0.25996 C -0.01268 -0.26112 -0.01858 -0.26367 -0.02466 -0.26552 C -0.04636 -0.26483 -0.07101 -0.27363 -0.08959 -0.25834 C -0.10643 -0.24467 -0.09428 -0.25046 -0.10382 -0.24652 C -0.11198 -0.23494 -0.125 -0.22683 -0.13629 -0.22196 C -0.13889 -0.21965 -0.1415 -0.21733 -0.1441 -0.21501 C -0.14619 -0.21316 -0.15053 -0.20968 -0.15053 -0.20968 C -0.15348 -0.20412 -0.15695 -0.19995 -0.15973 -0.19439 C -0.15921 -0.17771 -0.16042 -0.14411 -0.14792 -0.13183 C -0.14428 -0.12442 -0.14063 -0.1228 -0.1349 -0.11816 C -0.10938 -0.09708 -0.09514 -0.10194 -0.06094 -0.10055 C -0.05573 -0.09824 -0.05348 -0.09731 -0.05191 -0.09036 C -0.05226 -0.08086 -0.05209 -0.07159 -0.05313 -0.06256 C -0.05365 -0.05792 -0.0573 -0.05398 -0.05973 -0.05028 C -0.06789 -0.038 -0.07934 -0.03359 -0.0908 -0.02942 C -0.11094 -0.03105 -0.12379 -0.02827 -0.14011 -0.03498 C -0.14879 -0.03823 -0.16615 -0.04541 -0.16615 -0.04541 C -0.17153 -0.05422 -0.17709 -0.06302 -0.18438 -0.06951 C -0.18855 -0.07321 -0.1974 -0.07993 -0.1974 -0.07993 C -0.2033 -0.09986 -0.21841 -0.10565 -0.23108 -0.11608 C -0.24844 -0.13067 -0.26632 -0.14504 -0.28178 -0.16288 C -0.29636 -0.18003 -0.29653 -0.1842 -0.30903 -0.20621 C -0.31789 -0.22173 -0.32796 -0.23702 -0.33629 -0.25301 C -0.34167 -0.26321 -0.34514 -0.27409 -0.35053 -0.28429 C -0.35296 -0.28892 -0.3533 -0.29541 -0.35573 -0.29981 C -0.35851 -0.32113 -0.36424 -0.31395 -0.38299 -0.31557 C -0.3882 -0.31603 -0.39341 -0.31673 -0.39862 -0.31719 C -0.4073 -0.3202 -0.41181 -0.32368 -0.42066 -0.32947 C -0.42535 -0.33271 -0.43247 -0.33364 -0.4375 -0.33642 C -0.44132 -0.34129 -0.44289 -0.34638 -0.44792 -0.34847 C -0.45226 -0.34777 -0.45678 -0.34824 -0.46094 -0.34662 C -0.46268 -0.34615 -0.46355 -0.34314 -0.46494 -0.34152 C -0.4757 -0.3297 -0.48612 -0.31835 -0.4948 -0.30352 C -0.49792 -0.29055 -0.49966 -0.27664 -0.50122 -0.26344 C -0.50157 -0.24838 -0.49775 -0.18582 -0.50903 -0.16288 C -0.51042 -0.15037 -0.51355 -0.13763 -0.51025 -0.12488 C -0.50678 -0.11144 -0.49375 -0.09523 -0.48438 -0.09036 C -0.47744 -0.08086 -0.46806 -0.0753 -0.45973 -0.06765 C -0.45226 -0.05306 -0.44028 -0.04356 -0.43108 -0.03128 C -0.42917 -0.02062 -0.43091 -0.02618 -0.42466 -0.0139 C -0.42379 -0.01228 -0.42205 -0.00903 -0.42205 -0.00903 C -0.4224 0.00857 -0.42153 0.02618 -0.42327 0.04333 C -0.42379 0.04912 -0.4408 0.06997 -0.4441 0.07414 C -0.44636 0.08758 -0.44341 0.07553 -0.44931 0.08666 C -0.45869 0.10403 -0.46806 0.12396 -0.47396 0.14388 C -0.47344 0.15014 -0.47414 0.15686 -0.47257 0.16265 C -0.47188 0.1659 -0.4691 0.16729 -0.46754 0.16983 C -0.46303 0.17702 -0.45782 0.18304 -0.45191 0.18883 C -0.44601 0.20088 -0.45348 0.18698 -0.4441 0.19903 C -0.43612 0.20969 -0.42813 0.22081 -0.42066 0.23216 C -0.4198 0.23517 -0.4191 0.23819 -0.41806 0.24097 C -0.41563 0.24676 -0.41025 0.25811 -0.41025 0.25811 C -0.40799 0.26831 -0.40278 0.27549 -0.39862 0.28429 C -0.39653 0.28869 -0.39341 0.29796 -0.39341 0.29796 C -0.39428 0.31928 -0.3941 0.34059 -0.39601 0.36214 C -0.39653 0.36886 -0.40921 0.38276 -0.41025 0.38439 C -0.41858 0.39921 -0.42414 0.4152 -0.43247 0.4298 C -0.4349 0.4437 -0.43698 0.44393 -0.43108 0.45737 C -0.42969 0.46061 -0.42205 0.46363 -0.42066 0.46432 C -0.40955 0.47011 -0.41424 0.46826 -0.39862 0.47822 C -0.37431 0.49351 -0.34966 0.50649 -0.32327 0.51437 C -0.31598 0.51274 -0.30834 0.51228 -0.30122 0.5095 C -0.28855 0.5044 -0.28039 0.49351 -0.26754 0.4905 C -0.26042 0.481 -0.25122 0.47452 -0.24271 0.4678 C -0.24184 0.46478 -0.24132 0.46177 -0.24011 0.45899 C -0.23907 0.45714 -0.23716 0.45621 -0.23629 0.45413 C -0.23542 0.45204 -0.23577 0.44926 -0.2349 0.44717 C -0.23316 0.44324 -0.23039 0.44046 -0.22848 0.43675 C -0.23125 0.41682 -0.22917 0.41682 -0.2415 0.41242 C -0.29532 0.41474 -0.26928 0.40501 -0.28959 0.41914 C -0.29566 0.42377 -0.30313 0.4254 -0.30903 0.4298 C -0.31181 0.43188 -0.31684 0.43675 -0.31684 0.43675 C -0.32136 0.44555 -0.3224 0.43976 -0.32466 0.45065 C -0.32188 0.46687 -0.32171 0.47173 -0.31424 0.48517 C -0.31303 0.48749 -0.31164 0.48958 -0.31025 0.49212 C -0.30799 0.49606 -0.30244 0.50255 -0.30244 0.50255 C -0.30209 0.5051 -0.30244 0.50857 -0.30122 0.51089 C -0.30053 0.51251 -0.29844 0.51205 -0.2974 0.51274 C -0.29584 0.51437 -0.29497 0.51645 -0.29341 0.51807 C -0.28507 0.52479 -0.27032 0.52873 -0.26094 0.53035 C -0.25573 0.53244 -0.25261 0.5373 -0.24792 0.54078 C -0.24445 0.5431 -0.2375 0.54773 -0.2375 0.54773 C -0.22553 0.56789 -0.2408 0.54611 -0.22327 0.55793 C -0.22205 0.55862 -0.22292 0.56186 -0.22205 0.56325 C -0.22101 0.56488 -0.21945 0.56557 -0.21806 0.56673 C -0.17466 0.56557 -0.16928 0.56719 -0.14011 0.5614 C -0.13889 0.56071 -0.13768 0.56024 -0.13629 0.55978 C -0.13334 0.55908 -0.13021 0.55908 -0.12726 0.55793 C -0.12535 0.55723 -0.12396 0.55491 -0.12205 0.55445 C -0.11945 0.55352 -0.11684 0.55306 -0.11424 0.5526 C -0.11007 0.54889 -0.10573 0.54704 -0.10122 0.54426 C -0.08785 0.52572 -0.10712 0.55074 -0.09219 0.5373 C -0.0908 0.53615 -0.09063 0.53337 -0.08959 0.53174 C -0.07622 0.51414 -0.09566 0.54495 -0.08178 0.5234 C -0.08039 0.52109 -0.07952 0.51831 -0.07778 0.51645 C -0.07518 0.51344 -0.07136 0.51251 -0.06875 0.5095 C -0.06737 0.50788 -0.06632 0.50603 -0.06494 0.5044 C -0.0632 0.50255 -0.06146 0.50093 -0.05973 0.49907 C -0.05747 0.49444 -0.05539 0.48958 -0.05313 0.48517 C -0.05157 0.4817 -0.05261 0.47706 -0.05191 0.47312 C -0.05139 0.47034 -0.04896 0.46154 -0.04792 0.45737 C -0.04375 0.42192 -0.0448 0.38832 -0.05313 0.35519 C -0.05521 0.32762 -0.05973 0.29611 -0.07518 0.27549 C -0.07778 0.27178 -0.08316 0.26274 -0.0882 0.26159 C -0.09428 0.2602 -0.10035 0.2602 -0.10643 0.25996 C -0.13507 0.25904 -0.16355 0.25881 -0.19219 0.25811 C -0.2066 0.2544 -0.22066 0.25047 -0.2349 0.24606 C -0.24132 0.2405 -0.24619 0.23819 -0.25191 0.23054 C -0.2533 0.21594 -0.25487 0.20158 -0.25712 0.18721 C -0.25643 0.17702 -0.25869 0.16682 -0.25313 0.15941 C -0.24775 0.15223 -0.2415 0.15246 -0.2349 0.14898 C -0.21459 0.13832 -0.19549 0.1228 -0.17396 0.1177 C -0.16928 0.1184 -0.16407 0.11678 -0.15973 0.11956 C -0.15313 0.12373 -0.14879 0.13276 -0.1441 0.14041 C -0.14063 0.1462 -0.13646 0.15107 -0.13369 0.15755 C -0.13108 0.16335 -0.12917 0.1696 -0.12587 0.17493 C -0.11997 0.18443 -0.11372 0.19324 -0.10764 0.20274 C -0.10296 0.21015 -0.0974 0.21409 -0.09219 0.21988 C -0.07605 0.23865 -0.09688 0.21594 -0.08299 0.23401 C -0.07726 0.24166 -0.07066 0.24722 -0.06615 0.25626 C -0.0625 0.27155 -0.0507 0.28059 -0.0415 0.28939 C -0.03785 0.29263 -0.03282 0.29194 -0.02848 0.29263 C -0.02726 0.29217 -0.02605 0.29148 -0.02466 0.29078 C -0.02257 0.29032 -0.02014 0.29032 -0.01806 0.28939 C -0.00834 0.28499 0.00086 0.2785 0.0092 0.27039 C 0.01423 0.25881 0.01892 0.24722 0.02083 0.23401 C 0.01927 0.21154 0.01927 0.19115 0.0118 0.17146 C 0.01024 0.15918 0.00798 0.15593 0.00138 0.14736 C 0.00052 0.14504 1.11111E-6 0.14249 -0.00122 0.14041 C -0.00348 0.13647 -0.00903 0.12998 -0.00903 0.12998 C -0.0165 0.11006 -0.02969 0.0994 -0.04271 0.08666 C -0.05087 0.07855 -0.05764 0.06812 -0.06494 0.05885 C -0.06875 0.05399 -0.07466 0.05352 -0.07917 0.05028 C -0.10035 0.03499 -0.12431 0.02966 -0.14792 0.02595 C -0.17605 0.01645 -0.20608 0.01668 -0.2349 0.01553 C -0.2382 0.01483 -0.2566 0.01298 -0.26094 0.01205 C -0.26737 0.00996 -0.2724 0.00672 -0.27917 0.0051 C -0.28125 0.00394 -0.28351 0.00301 -0.28559 0.00139 C -0.2875 0.00023 -0.28889 -0.00232 -0.2908 -0.00347 C -0.29566 -0.00672 -0.30244 -0.00811 -0.30764 -0.01042 C -0.3198 -0.02108 -0.30504 -0.00649 -0.31285 -0.01923 C -0.31667 -0.02548 -0.32518 -0.0322 -0.32987 -0.03637 C -0.33264 -0.03892 -0.33473 -0.04263 -0.3375 -0.04541 C -0.33803 -0.0468 -0.3382 -0.04889 -0.33889 -0.05028 C -0.33994 -0.05236 -0.34254 -0.05306 -0.34271 -0.05561 C -0.34428 -0.07113 -0.34358 -0.08688 -0.3441 -0.10241 C -0.34358 -0.11561 -0.3441 -0.13346 -0.3415 -0.14736 C -0.33941 -0.15848 -0.33316 -0.16636 -0.32848 -0.17516 C -0.32726 -0.17725 -0.32709 -0.18003 -0.32587 -0.18211 C -0.32153 -0.18929 -0.30816 -0.20574 -0.30244 -0.20968 C -0.29601 -0.21409 -0.28907 -0.21687 -0.28299 -0.22196 C -0.26858 -0.22034 -0.26737 -0.22451 -0.26355 -0.20968 C -0.26476 -0.1886 -0.26268 -0.1557 -0.27257 -0.13531 C -0.27535 -0.12975 -0.27709 -0.1228 -0.28039 -0.11816 C -0.28282 -0.11422 -0.2882 -0.10751 -0.2882 -0.10751 C -0.29098 -0.09754 -0.30035 -0.09453 -0.30504 -0.08503 C -0.30591 -0.08318 -0.30643 -0.08109 -0.30764 -0.07993 C -0.31007 -0.07692 -0.31546 -0.07275 -0.31546 -0.07275 C -0.31841 -0.06742 -0.32188 -0.06302 -0.32466 -0.05723 C -0.32657 -0.04912 -0.32744 -0.0417 -0.33108 -0.03498 C -0.33247 -0.02294 -0.33403 -0.01205 -0.3349 2.9101E-6 C -0.33455 0.01761 -0.33473 0.03591 -0.33369 0.05376 C -0.33299 0.06557 -0.32657 0.08411 -0.32205 0.09361 C -0.31841 0.10148 -0.31198 0.10681 -0.30764 0.11423 C -0.30539 0.12697 -0.30296 0.12303 -0.29341 0.12118 C -0.28438 0.10913 -0.27448 0.10195 -0.26615 0.08828 C -0.2599 0.07785 -0.25539 0.06117 -0.24671 0.05538 C -0.23889 0.04171 -0.22865 0.03082 -0.22066 0.01738 C -0.21806 -0.00139 -0.22171 0.01854 -0.21546 2.9101E-6 C -0.21164 -0.01112 -0.21077 -0.02456 -0.20764 -0.03637 C -0.20695 -0.08943 -0.2066 -0.10751 -0.20244 -0.14944 C -0.20365 -0.16288 -0.20244 -0.16728 -0.21164 -0.17192 C -0.22934 -0.1689 -0.21893 -0.17099 -0.22987 -0.16126 C -0.23386 -0.15361 -0.23577 -0.1557 -0.2375 -0.14574 C -0.23612 -0.12882 -0.23455 -0.11724 -0.22066 -0.11283 C -0.21337 -0.09337 -0.19757 -0.10612 -0.18559 -0.11098 C -0.17709 -0.1184 -0.1698 -0.12396 -0.16094 -0.12998 C -0.15712 -0.13531 -0.15452 -0.13809 -0.14931 -0.14041 C -0.14341 -0.15245 -0.13316 -0.15848 -0.12587 -0.16821 C -0.12309 -0.17192 -0.12049 -0.17609 -0.11806 -0.18049 C -0.11615 -0.1835 -0.11285 -0.19068 -0.11285 -0.19068 C -0.1125 -0.19231 -0.11094 -0.19949 -0.11025 -0.20111 C -0.10869 -0.20482 -0.10504 -0.21154 -0.10504 -0.21154 C -0.09966 -0.23424 -0.10174 -0.2398 -0.11424 -0.24791 C -0.12466 -0.24699 -0.13507 -0.24699 -0.14532 -0.24444 C -0.15278 -0.24282 -0.15955 -0.23332 -0.16355 -0.22544 C -0.17344 -0.20621 -0.17917 -0.18536 -0.18698 -0.16473 C -0.18872 -0.15245 -0.19393 -0.14156 -0.1974 -0.12998 C -0.20139 -0.11654 -0.20244 -0.1038 -0.20504 -0.09036 C -0.20643 -0.08318 -0.20921 -0.07692 -0.21025 -0.06951 C -0.21077 -0.0665 -0.21112 -0.06371 -0.21164 -0.0607 C -0.21285 -0.04448 -0.21494 -0.0285 -0.21684 -0.01228 C -0.21563 0.00718 -0.21615 0.01483 -0.20764 0.0292 C -0.20504 0.04055 -0.19879 0.04704 -0.19341 0.05538 C -0.18646 0.06604 -0.17934 0.0804 -0.16875 0.08457 C -0.16372 0.08944 -0.16042 0.09338 -0.15452 0.09523 C -0.14757 0.1045 -0.13282 0.10774 -0.12327 0.11075 C -0.10938 0.10959 -0.09549 0.11029 -0.08178 0.10751 C -0.06841 0.10496 -0.05434 0.08272 -0.04532 0.0709 C -0.04375 0.05932 -0.04028 0.04912 -0.0349 0.03962 C -0.03403 0.02688 -0.03421 0.01112 -0.02848 2.9101E-6 C -0.02726 -0.00718 -0.02622 -0.01158 -0.02327 -0.01761 C -0.01823 -0.03962 -0.01632 -0.05422 -0.00504 -0.07275 C -0.00139 -0.08897 0.01215 -0.10055 0.02222 -0.10936 C 0.02656 -0.10866 0.0309 -0.10913 0.03506 -0.10751 C 0.03715 -0.10681 0.03836 -0.1038 0.04027 -0.10241 C 0.04722 -0.09801 0.05468 -0.09662 0.0625 -0.09546 C 0.07361 -0.09221 0.08506 -0.0899 0.09618 -0.08665 C 0.09826 -0.07646 0.10243 -0.06117 0.10781 -0.05398 C 0.121 -0.05978 0.10364 -0.07692 0.1 -0.08179 C 0.09635 -0.08619 0.09149 -0.08851 0.08715 -0.09221 C 0.07656 -0.10079 0.06788 -0.11237 0.0559 -0.11816 C 0.02569 -0.117 0.00121 -0.12141 -0.02587 -0.11098 C -0.02726 -0.10982 -0.02848 -0.10843 -0.02987 -0.10751 C -0.03143 -0.10658 -0.03334 -0.10704 -0.0349 -0.10588 C -0.04011 -0.10241 -0.04202 -0.09615 -0.04671 -0.09221 C -0.04757 -0.09036 -0.04862 -0.08851 -0.04931 -0.08665 C -0.05035 -0.08364 -0.05191 -0.07623 -0.05191 -0.07623 C -0.0533 -0.06441 -0.05678 -0.05607 -0.05973 -0.04541 C -0.05886 -0.01251 -0.06355 0.01553 -0.04931 0.04148 C -0.04671 0.05121 -0.04202 0.05654 -0.03629 0.06372 C -0.03282 0.06835 -0.02674 0.06557 -0.02205 0.06743 C -0.01563 0.06997 -0.00886 0.07183 -0.00244 0.07414 C 0.01232 0.07391 0.02708 0.07414 0.04166 0.07275 C 0.04427 0.07229 0.05104 0.06557 0.05329 0.06372 C 0.0618 0.05677 0.06527 0.05491 0.07413 0.05028 C 0.07864 0.04356 0.08489 0.04032 0.09097 0.03638 C 0.09392 0.03105 0.09704 0.02595 0.1 0.02062 C 0.10416 0.01298 0.10555 0.00487 0.11041 -0.00185 C 0.11267 -0.01112 0.11545 -0.02155 0.11961 -0.02942 C 0.11857 -0.04842 0.12222 -0.06348 0.1092 -0.05028 C 0.10625 -0.04379 0.10451 -0.03776 0.10138 -0.03128 C 0.09809 -0.0183 0.09618 -0.01992 0.09097 -0.00903 C 0.08975 0.00047 0.08819 0.00996 0.08576 0.01877 C 0.08611 0.0336 0.08055 0.09291 0.1026 0.10218 C 0.11736 0.10172 0.13211 0.10264 0.14687 0.10056 C 0.14913 0.10033 0.15017 0.09685 0.15208 0.09523 C 0.15642 0.09129 0.16128 0.09013 0.16631 0.08828 C 0.17118 0.08411 0.17656 0.07692 0.18194 0.07414 C 0.18871 0.06743 0.19322 0.05793 0.2 0.0519 C 0.2026 0.03869 0.1993 0.05028 0.20659 0.03777 C 0.21163 0.0292 0.20954 0.03012 0.21302 0.02062 C 0.21545 0.0139 0.22083 0.00139 0.22083 0.00139 C 0.22309 -0.01066 0.225 -0.02062 0.23003 -0.03128 C 0.23368 -0.05653 0.22847 -0.02479 0.23385 -0.0468 C 0.23559 -0.05398 0.23593 -0.06209 0.23767 -0.06951 C 0.24722 -0.06765 0.25677 -0.06789 0.26631 -0.06603 C 0.27378 -0.06441 0.27899 -0.05236 0.28454 -0.0468 C 0.28576 -0.04402 0.2868 -0.04078 0.28836 -0.03823 C 0.28941 -0.03684 0.29131 -0.03637 0.29236 -0.03498 C 0.2993 -0.02433 0.30312 -0.01019 0.31041 2.9101E-6 C 0.30954 0.00718 0.30885 0.03105 0.30399 0.03962 C 0.30086 0.04541 0.28732 0.06557 0.28316 0.06928 C 0.27951 0.076 0.27378 0.07947 0.26753 0.08133 C 0.26267 0.08457 0.25868 0.08666 0.25329 0.08828 C 0.24791 0.09314 0.24253 0.09407 0.23645 0.09708 C 0.24826 0.10774 0.26024 0.11168 0.27413 0.11423 C 0.28055 0.11539 0.29357 0.1177 0.29357 0.1177 C 0.31614 0.11608 0.31493 0.12025 0.32743 0.10403 C 0.32986 0.09314 0.33263 0.08272 0.33645 0.07275 C 0.33767 0.06372 0.33732 0.06047 0.34288 0.05538 C 0.34843 0.04449 0.34305 0.05677 0.34687 0.03777 C 0.34739 0.03545 0.3526 0.02387 0.35329 0.02248 C 0.35625 0.01715 0.3625 0.00695 0.3625 0.00695 C 0.36562 -0.00672 0.36128 0.00996 0.36631 -0.00347 C 0.36857 -0.0095 0.36857 -0.01506 0.37152 -0.02085 C 0.37673 -0.04263 0.37204 0.00394 0.37013 0.0139 C 0.3684 0.04148 0.36336 0.06627 0.35069 0.08828 C 0.3467 0.10612 0.32552 0.11678 0.31302 0.11956 C 0.3092 0.12234 0.30486 0.12442 0.30138 0.12813 C 0.29409 0.13531 0.28854 0.14435 0.28055 0.15084 C 0.27673 0.15755 0.27291 0.16242 0.27013 0.16983 C 0.26979 0.17215 0.26961 0.1747 0.26892 0.17679 C 0.2684 0.17864 0.26562 0.1798 0.26631 0.18165 C 0.26684 0.1835 0.26892 0.18072 0.27013 0.18026 C 0.27187 0.17957 0.27361 0.1791 0.27534 0.17841 C 0.28836 0.1791 0.30208 0.17586 0.31441 0.18165 C 0.31944 0.18443 0.32395 0.19069 0.32864 0.19416 C 0.33559 0.19903 0.34444 0.20135 0.35208 0.20436 C 0.35902 0.20389 0.36597 0.20459 0.37274 0.20274 C 0.37465 0.20227 0.37517 0.1988 0.37673 0.19717 C 0.38229 0.19254 0.39131 0.19324 0.39756 0.19069 C 0.40034 0.18466 0.40677 0.17377 0.40138 0.16636 C 0.39809 0.16173 0.39184 0.16427 0.38715 0.16265 C 0.38281 0.16451 0.37795 0.16451 0.37413 0.16798 C 0.36597 0.17516 0.35885 0.18513 0.35069 0.19231 C 0.34652 0.20019 0.34288 0.20806 0.33767 0.21478 C 0.33593 0.22266 0.33454 0.23054 0.33125 0.23726 C 0.32829 0.24977 0.32118 0.25881 0.31701 0.27039 C 0.31736 0.2785 0.31336 0.28985 0.31822 0.29449 C 0.32569 0.30167 0.33888 0.29356 0.34687 0.28939 C 0.35381 0.28012 0.34704 0.28754 0.3585 0.28082 C 0.36388 0.27734 0.36875 0.2734 0.37413 0.27039 C 0.38541 0.26414 0.39392 0.26159 0.4026 0.24954 C 0.40677 0.23587 0.41024 0.22312 0.41701 0.21131 C 0.41822 0.20436 0.41961 0.19764 0.42083 0.19069 C 0.42048 0.18744 0.42187 0.18142 0.41961 0.18165 C 0.41545 0.18304 0.41319 0.19903 0.4118 0.20274 C 0.40798 0.21247 0.40225 0.22104 0.39756 0.23054 C 0.39409 0.23726 0.39288 0.24583 0.38975 0.25301 C 0.38784 0.2646 0.38402 0.27456 0.38194 0.28591 C 0.38281 0.30816 0.38524 0.32669 0.38836 0.34801 C 0.38888 0.36098 0.38819 0.3874 0.39357 0.40176 C 0.39704 0.41126 0.39566 0.40315 0.39756 0.41242 C 0.39809 0.41474 0.39756 0.41752 0.39878 0.41914 C 0.40086 0.42262 0.40659 0.42632 0.40659 0.42632 C 0.41076 0.4254 0.43663 0.42354 0.41701 0.41914 C 0.36441 0.4203 0.32326 0.42238 0.27413 0.42794 C 0.25399 0.43443 0.23437 0.443 0.21441 0.45065 C 0.20555 0.45413 0.1927 0.46409 0.18316 0.46432 C 0.16319 0.46478 0.1434 0.46548 0.12343 0.46617 C 0.09392 0.46942 0.06441 0.46664 0.03506 0.47127 C 0.02725 0.47058 0.01927 0.47243 0.0118 0.46965 C 0.0092 0.46849 0.00104 0.45413 -0.00122 0.45065 C -0.01737 0.42586 -0.01858 0.39319 -0.02205 0.36214 C -0.02119 0.3158 -0.03143 0.28128 -0.00382 0.25626 C -0.00261 0.25348 -0.00174 0.25 1.11111E-6 0.24768 C 0.00138 0.24583 0.00347 0.2456 0.0052 0.24421 C 0.01163 0.23888 0.01753 0.23216 0.02482 0.22869 C 0.04427 0.2354 0.03194 0.22869 0.02343 0.28939 C 0.02083 0.30862 0.0118 0.32507 0.0026 0.33967 C -0.03039 0.3918 -0.05591 0.39412 -0.09862 0.42076 C -0.14115 0.44741 -0.08143 0.41983 -0.13108 0.44185 C -0.14375 0.44741 -0.15608 0.45389 -0.16875 0.45899 C -0.17969 0.46363 -0.19028 0.46455 -0.2 0.47312 C -0.1974 0.46038 -0.19497 0.44741 -0.19219 0.4349 C -0.19011 0.41312 -0.18837 0.39041 -0.19601 0.37095 C -0.19914 0.35148 -0.19566 0.37396 -0.19862 0.34986 C -0.19948 0.34361 -0.20122 0.33086 -0.20122 0.33086 C -0.20087 0.31464 -0.20157 0.29843 -0.2 0.28244 C -0.19983 0.28035 -0.19723 0.28035 -0.19601 0.27896 C -0.19202 0.27456 -0.18994 0.2697 -0.1882 0.26344 C -0.18907 0.22359 -0.18924 0.1835 -0.1908 0.14388 C -0.19132 0.13184 -0.20053 0.11979 -0.20382 0.10913 C -0.20938 0.09175 -0.21268 0.07299 -0.22066 0.057 C -0.22362 0.03869 -0.23004 0.02201 -0.23247 0.00348 C -0.23195 -0.01042 -0.23247 -0.02433 -0.23108 -0.03823 C -0.23039 -0.04541 -0.22691 -0.0512 -0.22466 -0.05723 C -0.21702 -0.07854 -0.20851 -0.09916 -0.2 -0.11955 C -0.1948 -0.13207 -0.1908 -0.1513 -0.18299 -0.16126 C -0.18073 -0.17099 -0.18334 -0.16242 -0.17778 -0.17192 C -0.17014 -0.18443 -0.16389 -0.2025 -0.15191 -0.20829 C -0.14445 -0.21594 -0.13803 -0.21826 -0.12987 -0.22359 C -0.12344 -0.22799 -0.11164 -0.23841 -0.10504 -0.24096 C -0.10035 -0.24282 -0.09549 -0.24305 -0.0908 -0.24444 C -0.07535 -0.25857 -0.09792 -0.23888 -0.08299 -0.24953 C -0.07171 -0.25788 -0.0632 -0.2683 -0.05053 -0.27386 C -0.0448 -0.27896 -0.04046 -0.28475 -0.0349 -0.28962 C -0.03542 -0.29356 -0.03525 -0.29796 -0.03629 -0.30167 C -0.03976 -0.31348 -0.05573 -0.33457 -0.06494 -0.33642 C -0.06875 -0.33735 -0.07275 -0.33758 -0.07657 -0.33827 C -0.19584 -0.33549 -0.12761 -0.35542 -0.15973 -0.32762 C -0.16441 -0.31835 -0.17066 -0.30561 -0.17657 -0.29819 C -0.18108 -0.2785 -0.16389 -0.2639 -0.15452 -0.25301 C -0.15261 -0.25093 -0.15139 -0.24814 -0.14931 -0.24652 C -0.14566 -0.24328 -0.14028 -0.24212 -0.13629 -0.24096 C -0.11511 -0.24166 -0.08386 -0.22984 -0.06997 -0.25834 C -0.07084 -0.26483 -0.07101 -0.27131 -0.07257 -0.27734 C -0.07605 -0.29008 -0.07726 -0.28522 -0.08299 -0.29286 C -0.0915 -0.30422 -0.09584 -0.31256 -0.10643 -0.32067 C -0.11476 -0.33526 -0.11997 -0.34384 -0.13369 -0.35009 C -0.14393 -0.35472 -0.15487 -0.35681 -0.16494 -0.36237 C -0.18351 -0.3728 -0.20226 -0.3772 -0.22205 -0.38137 C -0.22726 -0.38091 -0.23247 -0.38114 -0.2375 -0.37975 C -0.24271 -0.37836 -0.2408 -0.37488 -0.2441 -0.37094 C -0.25105 -0.36283 -0.26997 -0.35125 -0.27917 -0.34847 C -0.28803 -0.34105 -0.29862 -0.33827 -0.30903 -0.33642 C -0.31615 -0.33295 -0.31858 -0.32599 -0.32466 -0.32067 C -0.32553 -0.31835 -0.32587 -0.31557 -0.32726 -0.31371 C -0.32813 -0.31256 -0.33021 -0.31325 -0.33108 -0.31209 C -0.33212 -0.31093 -0.33178 -0.30839 -0.33247 -0.30676 C -0.33403 -0.30329 -0.3375 -0.29634 -0.3375 -0.29634 C -0.33282 -0.28707 -0.32691 -0.288 -0.32066 -0.28105 C -0.30678 -0.26529 -0.2941 -0.24467 -0.28299 -0.22544 C -0.27987 -0.21293 -0.2757 -0.20111 -0.27136 -0.18906 C -0.27223 -0.18327 -0.27171 -0.17678 -0.27396 -0.17192 C -0.27691 -0.16473 -0.28143 -0.16566 -0.28559 -0.16288 C -0.29306 -0.15802 -0.30087 -0.15662 -0.30903 -0.15269 C -0.31511 -0.15292 -0.38542 -0.14666 -0.41684 -0.16126 C -0.41858 -0.16844 -0.41997 -0.17516 -0.42205 -0.18211 C -0.42327 -0.19393 -0.42431 -0.20737 -0.42726 -0.21849 C -0.42674 -0.2259 -0.42674 -0.23355 -0.42587 -0.24096 C -0.42466 -0.25324 -0.42136 -0.27201 -0.41285 -0.27919 C -0.40174 -0.28869 -0.38507 -0.28614 -0.37257 -0.29124 C -0.36789 -0.29564 -0.36546 -0.30051 -0.36875 -0.30862 C -0.36945 -0.3107 -0.37153 -0.31093 -0.37257 -0.31209 C -0.37535 -0.3158 -0.37761 -0.32043 -0.38039 -0.32414 C -0.39011 -0.32275 -0.39306 -0.32113 -0.40122 -0.31719 C -0.40973 -0.30584 -0.41112 -0.30375 -0.41546 -0.28962 C -0.41754 -0.27108 -0.42066 -0.25255 -0.42327 -0.23401 C -0.42292 -0.2069 -0.42327 -0.18003 -0.42205 -0.15269 C -0.42188 -0.14944 -0.41997 -0.14689 -0.41945 -0.14388 C -0.41823 -0.13763 -0.41771 -0.13114 -0.41684 -0.12488 C -0.41494 -0.11144 -0.41494 -0.09638 -0.41285 -0.08318 C -0.40869 -0.05653 -0.39792 -0.03058 -0.3908 -0.00533 C -0.3849 0.01553 -0.38195 0.0373 -0.36997 0.05376 C -0.35938 0.06812 -0.34011 0.07183 -0.32587 0.07414 C -0.28264 0.07391 -0.21164 0.09384 -0.16754 0.05376 C -0.15921 0.03684 -0.14723 0.02526 -0.13889 0.00857 C -0.1375 0.00209 -0.13698 -0.00672 -0.13369 -0.01228 C -0.11355 -0.04495 -0.06563 -0.03058 -0.04271 -0.03128 C -0.0316 -0.03336 -0.02153 -0.03684 -0.01025 -0.03823 C 0.01441 -0.04587 0.0401 -0.05167 0.0651 -0.05561 C 0.07204 -0.06279 0.07795 -0.07043 0.08316 -0.07993 C 0.08385 -0.1089 0.075 -0.13461 0.09618 -0.14226 C 0.12291 -0.1411 0.13767 -0.13902 0.16111 -0.13531 C 0.17152 -0.13137 0.18316 -0.12766 0.19236 -0.11955 C 0.19826 -0.11446 0.20104 -0.10797 0.20659 -0.10241 C 0.21354 -0.08804 0.20503 -0.10704 0.21041 -0.09036 C 0.21232 -0.0841 0.2151 -0.07878 0.21701 -0.07275 C 0.22361 -0.05074 0.22899 -0.02734 0.24027 -0.00903 C 0.24201 -0.00232 0.24305 0.00394 0.24548 0.01043 C 0.24513 0.03638 0.24513 0.06233 0.24427 0.08828 C 0.24409 0.09523 0.23958 0.10287 0.23767 0.10913 C 0.23125 0.12929 0.21701 0.16451 0.2 0.17146 C 0.18333 0.16821 0.16319 0.1462 0.15069 0.1316 C 0.13402 0.11214 0.15225 0.13554 0.13385 0.11075 C 0.13263 0.10913 0.13003 0.10566 0.13003 0.10566 C 0.12604 0.09106 0.13177 0.11098 0.12604 0.09523 C 0.12395 0.08944 0.1243 0.08179 0.12222 0.076 C 0.11961 0.06928 0.11649 0.06812 0.11302 0.06233 C 0.10694 0.0519 0.10329 0.04148 0.09756 0.03105 C 0.09566 0.02387 0.09531 0.02109 0.09097 0.01553 C 0.0901 0.01298 0.08941 0.01089 0.08836 0.00857 C 0.08715 0.00603 0.08559 0.00417 0.08454 0.00139 C 0.08385 2.9101E-6 0.08402 -0.00232 0.08316 -0.00347 C 0.0809 -0.00741 0.07534 -0.0139 0.07534 -0.0139 C 0.075 -0.01691 0.07604 -0.02108 0.07413 -0.0227 C 0.07118 -0.02525 0.06718 -0.02433 0.06371 -0.02433 C 0.05468 -0.02433 0.04548 -0.0234 0.03645 -0.0227 C 0.02309 -0.02433 0.02187 -0.02178 0.01562 -0.03498 C 0.01319 -0.04472 0.01284 -0.04634 0.0052 -0.04356 C -0.00487 -0.03012 -0.00261 -0.03684 -0.00504 -0.02595 C -0.00348 -0.01761 -0.00261 -0.00764 1.11111E-6 2.9101E-6 Z " pathEditMode="relative" ptsTypes="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">
                                      <p:cBhvr>
                                        <p:cTn id="6" dur="500000" fill="hold"/>
                                        <p:tgtEl>
                                          <p:spTgt spid="86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342900" indent="-342900"/>
            <a:r>
              <a:rPr lang="cs-CZ" dirty="0" smtClean="0"/>
              <a:t>prokázání předložením čestného prohlášení (o splnění kvalifikace)</a:t>
            </a:r>
          </a:p>
          <a:p>
            <a:pPr marL="342900" indent="-342900"/>
            <a:r>
              <a:rPr lang="cs-CZ" dirty="0" smtClean="0"/>
              <a:t>před uzavřením smlouvy předložit zadavateli originály nebo úředně ověřené kopie dokladů</a:t>
            </a:r>
          </a:p>
          <a:p>
            <a:pPr marL="342900" indent="-342900"/>
            <a:r>
              <a:rPr lang="cs-CZ" dirty="0" smtClean="0"/>
              <a:t>pokud nepředloží - neposkytne součinnost k uzavření smlouvy</a:t>
            </a:r>
          </a:p>
          <a:p>
            <a:pPr marL="342900" indent="-342900"/>
            <a:r>
              <a:rPr lang="cs-CZ" dirty="0" smtClean="0"/>
              <a:t>	</a:t>
            </a:r>
          </a:p>
          <a:p>
            <a:pPr marL="342900" indent="-342900"/>
            <a:r>
              <a:rPr lang="cs-CZ" dirty="0" smtClean="0"/>
              <a:t>	? Lze dožádat chybějící doklady?</a:t>
            </a:r>
          </a:p>
          <a:p>
            <a:pPr marL="342900" indent="-342900"/>
            <a:r>
              <a:rPr lang="cs-CZ" dirty="0" smtClean="0"/>
              <a:t>	</a:t>
            </a:r>
            <a:r>
              <a:rPr lang="cs-CZ" i="1" dirty="0" smtClean="0"/>
              <a:t>nic zadavateli nebrání, není to ale postup podle § 59 odst. 4</a:t>
            </a:r>
          </a:p>
          <a:p>
            <a:pPr marL="342900" indent="-342900"/>
            <a:r>
              <a:rPr lang="cs-CZ" dirty="0" smtClean="0"/>
              <a:t>	</a:t>
            </a:r>
            <a:r>
              <a:rPr lang="cs-CZ" b="1" dirty="0" smtClean="0"/>
              <a:t>! Pokud zadavatel doklad neuzná, vybraný uchazeč se to nemusí dozvědět.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ea typeface="Calibri" pitchFamily="34" charset="0"/>
                <a:cs typeface="Calibri" pitchFamily="34" charset="0"/>
              </a:rPr>
              <a:t>Zjednodušené podlimitní řízení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SzPct val="50000"/>
            </a:pPr>
            <a:r>
              <a:rPr lang="cs-CZ" b="1" dirty="0" smtClean="0">
                <a:ea typeface="Calibri" pitchFamily="34" charset="0"/>
                <a:cs typeface="Calibri" pitchFamily="34" charset="0"/>
              </a:rPr>
              <a:t>písemná výzva se nevyžaduje</a:t>
            </a:r>
          </a:p>
          <a:p>
            <a:pPr lvl="1">
              <a:buFont typeface="Arial" charset="0"/>
              <a:buChar char="•"/>
            </a:pPr>
            <a:r>
              <a:rPr lang="cs-CZ" b="1" dirty="0" smtClean="0">
                <a:ea typeface="Calibri" pitchFamily="34" charset="0"/>
                <a:cs typeface="Calibri" pitchFamily="34" charset="0"/>
              </a:rPr>
              <a:t>komoditní burza</a:t>
            </a:r>
          </a:p>
          <a:p>
            <a:pPr lvl="1">
              <a:buFont typeface="Arial" charset="0"/>
              <a:buChar char="•"/>
            </a:pPr>
            <a:r>
              <a:rPr lang="cs-CZ" b="1" dirty="0" smtClean="0">
                <a:ea typeface="Calibri" pitchFamily="34" charset="0"/>
                <a:cs typeface="Calibri" pitchFamily="34" charset="0"/>
              </a:rPr>
              <a:t>dodatečné stavební práce (písemný soupis a odůvodnění nezbytnosti takto zadaných stavebních prací včetně ceny</a:t>
            </a:r>
          </a:p>
          <a:p>
            <a:pPr>
              <a:buSzPct val="50000"/>
            </a:pPr>
            <a:r>
              <a:rPr lang="cs-CZ" sz="2000" dirty="0" smtClean="0">
                <a:ea typeface="Calibri" pitchFamily="34" charset="0"/>
                <a:cs typeface="Calibri" pitchFamily="34" charset="0"/>
              </a:rPr>
              <a:t>(§ 34 odst. 5)</a:t>
            </a:r>
          </a:p>
          <a:p>
            <a:pPr>
              <a:buSzPct val="50000"/>
            </a:pPr>
            <a:r>
              <a:rPr lang="cs-CZ" dirty="0" smtClean="0">
                <a:ea typeface="Calibri" pitchFamily="34" charset="0"/>
                <a:cs typeface="Calibri" pitchFamily="34" charset="0"/>
              </a:rPr>
              <a:t>neformalizované řízení</a:t>
            </a:r>
          </a:p>
          <a:p>
            <a:pPr>
              <a:buSzPct val="50000"/>
            </a:pPr>
            <a:r>
              <a:rPr lang="cs-CZ" dirty="0" smtClean="0">
                <a:ea typeface="Calibri" pitchFamily="34" charset="0"/>
                <a:cs typeface="Calibri" pitchFamily="34" charset="0"/>
              </a:rPr>
              <a:t>soupis součástí dokumentace</a:t>
            </a:r>
          </a:p>
          <a:p>
            <a:pPr>
              <a:buSzPct val="50000"/>
            </a:pPr>
            <a:r>
              <a:rPr lang="cs-CZ" dirty="0" smtClean="0">
                <a:ea typeface="Calibri" pitchFamily="34" charset="0"/>
                <a:cs typeface="Calibri" pitchFamily="34" charset="0"/>
              </a:rPr>
              <a:t>oznámení </a:t>
            </a:r>
          </a:p>
          <a:p>
            <a:pPr>
              <a:buSzPct val="50000"/>
            </a:pPr>
            <a:r>
              <a:rPr lang="cs-CZ" dirty="0" smtClean="0">
                <a:ea typeface="Calibri" pitchFamily="34" charset="0"/>
                <a:cs typeface="Calibri" pitchFamily="34" charset="0"/>
              </a:rPr>
              <a:t>smlouva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ea typeface="Calibri" pitchFamily="34" charset="0"/>
                <a:cs typeface="Calibri" pitchFamily="34" charset="0"/>
              </a:rPr>
              <a:t>Jednací řízení bez uveřejnění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Pct val="50000"/>
            </a:pPr>
            <a:r>
              <a:rPr lang="cs-CZ" b="1" dirty="0" smtClean="0">
                <a:ea typeface="Calibri" pitchFamily="34" charset="0"/>
                <a:cs typeface="Calibri" pitchFamily="34" charset="0"/>
              </a:rPr>
              <a:t>v případě změny</a:t>
            </a:r>
            <a:br>
              <a:rPr lang="cs-CZ" b="1" dirty="0" smtClean="0">
                <a:ea typeface="Calibri" pitchFamily="34" charset="0"/>
                <a:cs typeface="Calibri" pitchFamily="34" charset="0"/>
              </a:rPr>
            </a:br>
            <a:r>
              <a:rPr lang="cs-CZ" sz="2400" b="1" dirty="0" smtClean="0">
                <a:ea typeface="Calibri" pitchFamily="34" charset="0"/>
                <a:cs typeface="Calibri" pitchFamily="34" charset="0"/>
              </a:rPr>
              <a:t>PŘIMĚŘENĚ</a:t>
            </a:r>
            <a:endParaRPr lang="cs-CZ" b="1" dirty="0" smtClean="0">
              <a:ea typeface="Calibri" pitchFamily="34" charset="0"/>
              <a:cs typeface="Calibri" pitchFamily="34" charset="0"/>
            </a:endParaRPr>
          </a:p>
          <a:p>
            <a:pPr>
              <a:buSzPct val="50000"/>
            </a:pPr>
            <a:r>
              <a:rPr lang="cs-CZ" b="1" dirty="0" smtClean="0">
                <a:ea typeface="Calibri" pitchFamily="34" charset="0"/>
                <a:cs typeface="Calibri" pitchFamily="34" charset="0"/>
              </a:rPr>
              <a:t>změna rozšiřující okruh možných dodavatelů </a:t>
            </a:r>
            <a:br>
              <a:rPr lang="cs-CZ" b="1" dirty="0" smtClean="0">
                <a:ea typeface="Calibri" pitchFamily="34" charset="0"/>
                <a:cs typeface="Calibri" pitchFamily="34" charset="0"/>
              </a:rPr>
            </a:br>
            <a:r>
              <a:rPr lang="cs-CZ" sz="2400" b="1" dirty="0" smtClean="0">
                <a:ea typeface="Calibri" pitchFamily="34" charset="0"/>
                <a:cs typeface="Calibri" pitchFamily="34" charset="0"/>
              </a:rPr>
              <a:t>o CELOU PŮVODNÍ DÉLKU</a:t>
            </a:r>
            <a:endParaRPr lang="cs-CZ" b="1" dirty="0" smtClean="0">
              <a:ea typeface="Calibri" pitchFamily="34" charset="0"/>
              <a:cs typeface="Calibri" pitchFamily="34" charset="0"/>
            </a:endParaRPr>
          </a:p>
          <a:p>
            <a:pPr>
              <a:buSzPct val="50000"/>
            </a:pPr>
            <a:r>
              <a:rPr lang="cs-CZ" sz="2400" dirty="0" smtClean="0">
                <a:ea typeface="Calibri" pitchFamily="34" charset="0"/>
                <a:cs typeface="Calibri" pitchFamily="34" charset="0"/>
              </a:rPr>
              <a:t>(§ 40 odst. 3)</a:t>
            </a:r>
          </a:p>
          <a:p>
            <a:pPr>
              <a:buSzPct val="50000"/>
            </a:pPr>
            <a:r>
              <a:rPr lang="cs-CZ" dirty="0" smtClean="0">
                <a:ea typeface="Calibri" pitchFamily="34" charset="0"/>
                <a:cs typeface="Calibri" pitchFamily="34" charset="0"/>
              </a:rPr>
              <a:t>přiměřené prodloužení již v původní úpravě</a:t>
            </a:r>
          </a:p>
          <a:p>
            <a:pPr>
              <a:buSzPct val="50000"/>
            </a:pPr>
            <a:r>
              <a:rPr lang="cs-CZ" dirty="0" smtClean="0">
                <a:ea typeface="Calibri" pitchFamily="34" charset="0"/>
                <a:cs typeface="Calibri" pitchFamily="34" charset="0"/>
              </a:rPr>
              <a:t>původní délka (zásady), celá délka x minimální</a:t>
            </a:r>
          </a:p>
          <a:p>
            <a:pPr>
              <a:buSzPct val="50000"/>
              <a:buFont typeface="Arial" charset="0"/>
              <a:buChar char="•"/>
            </a:pPr>
            <a:endParaRPr lang="cs-CZ" dirty="0" smtClean="0">
              <a:ea typeface="Calibri" pitchFamily="34" charset="0"/>
              <a:cs typeface="Calibri" pitchFamily="34" charset="0"/>
            </a:endParaRP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ea typeface="Calibri" pitchFamily="34" charset="0"/>
                <a:cs typeface="Calibri" pitchFamily="34" charset="0"/>
              </a:rPr>
              <a:t>Změna lhůty pro podání nabídek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Pct val="50000"/>
            </a:pPr>
            <a:r>
              <a:rPr lang="cs-CZ" b="1" dirty="0" smtClean="0">
                <a:ea typeface="Calibri" pitchFamily="34" charset="0"/>
                <a:cs typeface="Calibri" pitchFamily="34" charset="0"/>
              </a:rPr>
              <a:t>výhrada podání elektronicky prostřednictvím </a:t>
            </a:r>
            <a:r>
              <a:rPr lang="cs-CZ" b="1" dirty="0" smtClean="0">
                <a:ea typeface="Calibri" pitchFamily="34" charset="0"/>
                <a:cs typeface="Calibri" pitchFamily="34" charset="0"/>
              </a:rPr>
              <a:t/>
            </a:r>
            <a:br>
              <a:rPr lang="cs-CZ" b="1" dirty="0" smtClean="0">
                <a:ea typeface="Calibri" pitchFamily="34" charset="0"/>
                <a:cs typeface="Calibri" pitchFamily="34" charset="0"/>
              </a:rPr>
            </a:br>
            <a:r>
              <a:rPr lang="cs-CZ" b="1" dirty="0" smtClean="0">
                <a:ea typeface="Calibri" pitchFamily="34" charset="0"/>
                <a:cs typeface="Calibri" pitchFamily="34" charset="0"/>
              </a:rPr>
              <a:t>el. </a:t>
            </a:r>
            <a:r>
              <a:rPr lang="cs-CZ" b="1" dirty="0" smtClean="0">
                <a:ea typeface="Calibri" pitchFamily="34" charset="0"/>
                <a:cs typeface="Calibri" pitchFamily="34" charset="0"/>
              </a:rPr>
              <a:t>nástroje</a:t>
            </a:r>
          </a:p>
          <a:p>
            <a:pPr>
              <a:buSzPct val="50000"/>
            </a:pPr>
            <a:r>
              <a:rPr lang="cs-CZ" sz="2400" dirty="0" smtClean="0">
                <a:ea typeface="Calibri" pitchFamily="34" charset="0"/>
                <a:cs typeface="Calibri" pitchFamily="34" charset="0"/>
              </a:rPr>
              <a:t>(§ 44 odst. 3 písm. i))</a:t>
            </a:r>
          </a:p>
          <a:p>
            <a:pPr>
              <a:buSzPct val="50000"/>
            </a:pPr>
            <a:r>
              <a:rPr lang="cs-CZ" dirty="0" smtClean="0">
                <a:ea typeface="Calibri" pitchFamily="34" charset="0"/>
                <a:cs typeface="Calibri" pitchFamily="34" charset="0"/>
              </a:rPr>
              <a:t>stanovení závazné formy</a:t>
            </a:r>
          </a:p>
          <a:p>
            <a:pPr>
              <a:buSzPct val="50000"/>
            </a:pPr>
            <a:r>
              <a:rPr lang="cs-CZ" dirty="0" smtClean="0">
                <a:ea typeface="Calibri" pitchFamily="34" charset="0"/>
                <a:cs typeface="Calibri" pitchFamily="34" charset="0"/>
              </a:rPr>
              <a:t>sankce vyloučení</a:t>
            </a:r>
          </a:p>
          <a:p>
            <a:pPr>
              <a:buSzPct val="50000"/>
            </a:pPr>
            <a:r>
              <a:rPr lang="cs-CZ" dirty="0" smtClean="0">
                <a:ea typeface="Calibri" pitchFamily="34" charset="0"/>
                <a:cs typeface="Calibri" pitchFamily="34" charset="0"/>
              </a:rPr>
              <a:t>el. nástroj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ea typeface="Calibri" pitchFamily="34" charset="0"/>
                <a:cs typeface="Calibri" pitchFamily="34" charset="0"/>
              </a:rPr>
              <a:t>Forma nabídky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Pct val="50000"/>
            </a:pPr>
            <a:r>
              <a:rPr lang="cs-CZ" b="1" dirty="0" smtClean="0">
                <a:ea typeface="Calibri" pitchFamily="34" charset="0"/>
                <a:cs typeface="Calibri" pitchFamily="34" charset="0"/>
              </a:rPr>
              <a:t>textová část na profilu</a:t>
            </a:r>
          </a:p>
          <a:p>
            <a:pPr>
              <a:buSzPct val="50000"/>
            </a:pPr>
            <a:r>
              <a:rPr lang="cs-CZ" sz="2400" dirty="0" smtClean="0">
                <a:ea typeface="Calibri" pitchFamily="34" charset="0"/>
                <a:cs typeface="Calibri" pitchFamily="34" charset="0"/>
              </a:rPr>
              <a:t>(§ 48 odst. 1)</a:t>
            </a:r>
          </a:p>
          <a:p>
            <a:pPr>
              <a:buSzPct val="50000"/>
            </a:pPr>
            <a:r>
              <a:rPr lang="cs-CZ" dirty="0" smtClean="0">
                <a:ea typeface="Calibri" pitchFamily="34" charset="0"/>
                <a:cs typeface="Calibri" pitchFamily="34" charset="0"/>
              </a:rPr>
              <a:t>vodítkem způsob zpracování</a:t>
            </a:r>
          </a:p>
          <a:p>
            <a:pPr>
              <a:buSzPct val="50000"/>
            </a:pPr>
            <a:r>
              <a:rPr lang="cs-CZ" dirty="0" smtClean="0">
                <a:ea typeface="Calibri" pitchFamily="34" charset="0"/>
                <a:cs typeface="Calibri" pitchFamily="34" charset="0"/>
              </a:rPr>
              <a:t>ZD na stavební práce</a:t>
            </a:r>
          </a:p>
          <a:p>
            <a:pPr>
              <a:buSzPct val="50000"/>
            </a:pPr>
            <a:r>
              <a:rPr lang="cs-CZ" dirty="0" smtClean="0">
                <a:ea typeface="Calibri" pitchFamily="34" charset="0"/>
                <a:cs typeface="Calibri" pitchFamily="34" charset="0"/>
              </a:rPr>
              <a:t>neuveřejněné části podle předchozí úpravy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ea typeface="Calibri" pitchFamily="34" charset="0"/>
                <a:cs typeface="Calibri" pitchFamily="34" charset="0"/>
              </a:rPr>
              <a:t>Poskytování ZD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Pct val="50000"/>
            </a:pPr>
            <a:r>
              <a:rPr lang="cs-CZ" b="1" dirty="0" smtClean="0">
                <a:ea typeface="Calibri" pitchFamily="34" charset="0"/>
                <a:cs typeface="Calibri" pitchFamily="34" charset="0"/>
              </a:rPr>
              <a:t>čestné prohlášení o ekonomické a finanční způsobilosti splnit veřejnou zakázku</a:t>
            </a:r>
          </a:p>
          <a:p>
            <a:pPr>
              <a:buSzPct val="50000"/>
            </a:pPr>
            <a:r>
              <a:rPr lang="cs-CZ" sz="2400" dirty="0" smtClean="0">
                <a:ea typeface="Calibri" pitchFamily="34" charset="0"/>
                <a:cs typeface="Calibri" pitchFamily="34" charset="0"/>
              </a:rPr>
              <a:t>(§ 50 odst. 1 písm. c))</a:t>
            </a:r>
          </a:p>
          <a:p>
            <a:pPr>
              <a:buSzPct val="50000"/>
            </a:pPr>
            <a:r>
              <a:rPr lang="cs-CZ" dirty="0" smtClean="0">
                <a:ea typeface="Calibri" pitchFamily="34" charset="0"/>
                <a:cs typeface="Calibri" pitchFamily="34" charset="0"/>
              </a:rPr>
              <a:t>není vymezen přesný obsah ČP</a:t>
            </a:r>
          </a:p>
          <a:p>
            <a:pPr>
              <a:buSzPct val="50000"/>
            </a:pPr>
            <a:r>
              <a:rPr lang="cs-CZ" dirty="0" smtClean="0">
                <a:ea typeface="Calibri" pitchFamily="34" charset="0"/>
                <a:cs typeface="Calibri" pitchFamily="34" charset="0"/>
              </a:rPr>
              <a:t>nelze požadovat údaje mající charakter </a:t>
            </a:r>
            <a:r>
              <a:rPr lang="cs-CZ" dirty="0" err="1" smtClean="0">
                <a:ea typeface="Calibri" pitchFamily="34" charset="0"/>
                <a:cs typeface="Calibri" pitchFamily="34" charset="0"/>
              </a:rPr>
              <a:t>ek</a:t>
            </a:r>
            <a:r>
              <a:rPr lang="cs-CZ" dirty="0" smtClean="0">
                <a:ea typeface="Calibri" pitchFamily="34" charset="0"/>
                <a:cs typeface="Calibri" pitchFamily="34" charset="0"/>
              </a:rPr>
              <a:t>. kvalifikace</a:t>
            </a:r>
          </a:p>
          <a:p>
            <a:pPr>
              <a:buSzPct val="50000"/>
            </a:pPr>
            <a:r>
              <a:rPr lang="cs-CZ" dirty="0" smtClean="0">
                <a:ea typeface="Calibri" pitchFamily="34" charset="0"/>
                <a:cs typeface="Calibri" pitchFamily="34" charset="0"/>
              </a:rPr>
              <a:t>pojistná smlouva</a:t>
            </a:r>
          </a:p>
          <a:p>
            <a:pPr>
              <a:buSzPct val="50000"/>
            </a:pPr>
            <a:endParaRPr lang="cs-CZ" dirty="0" smtClean="0">
              <a:ea typeface="Calibri" pitchFamily="34" charset="0"/>
              <a:cs typeface="Calibri" pitchFamily="34" charset="0"/>
            </a:endParaRP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ea typeface="Calibri" pitchFamily="34" charset="0"/>
                <a:cs typeface="Calibri" pitchFamily="34" charset="0"/>
              </a:rPr>
              <a:t>Ekonomická a finanční způsobilost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/>
            <a:r>
              <a:rPr lang="cs-CZ" dirty="0" smtClean="0"/>
              <a:t>není-li možné osvědčení získat</a:t>
            </a:r>
          </a:p>
          <a:p>
            <a:pPr marL="342900" indent="-342900"/>
            <a:r>
              <a:rPr lang="cs-CZ" dirty="0" smtClean="0"/>
              <a:t>čestné prohlášení nahrazeno smlouvou a dokladem o uskutečnění plnění dodavatele</a:t>
            </a:r>
          </a:p>
          <a:p>
            <a:pPr marL="342900" indent="-342900"/>
            <a:r>
              <a:rPr lang="cs-CZ" dirty="0" smtClean="0"/>
              <a:t>u </a:t>
            </a:r>
            <a:r>
              <a:rPr lang="cs-CZ" dirty="0" smtClean="0"/>
              <a:t>stavebních prací nesmí požadovaný rozsah u jednotlivé položky v seznamu překračovat </a:t>
            </a:r>
            <a:br>
              <a:rPr lang="cs-CZ" dirty="0" smtClean="0"/>
            </a:br>
            <a:r>
              <a:rPr lang="cs-CZ" dirty="0" smtClean="0"/>
              <a:t>50 % předpokládané hodnoty veřejné zakázky 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Technická kvalifikace - reference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MR_klas">
  <a:themeElements>
    <a:clrScheme name="Barvy MMR">
      <a:dk1>
        <a:sysClr val="windowText" lastClr="000000"/>
      </a:dk1>
      <a:lt1>
        <a:sysClr val="window" lastClr="FFFFFF"/>
      </a:lt1>
      <a:dk2>
        <a:srgbClr val="262626"/>
      </a:dk2>
      <a:lt2>
        <a:srgbClr val="EEECE1"/>
      </a:lt2>
      <a:accent1>
        <a:srgbClr val="000099"/>
      </a:accent1>
      <a:accent2>
        <a:srgbClr val="00AF3F"/>
      </a:accent2>
      <a:accent3>
        <a:srgbClr val="F9E300"/>
      </a:accent3>
      <a:accent4>
        <a:srgbClr val="E21C18"/>
      </a:accent4>
      <a:accent5>
        <a:srgbClr val="24A7AF"/>
      </a:accent5>
      <a:accent6>
        <a:srgbClr val="868686"/>
      </a:accent6>
      <a:hlink>
        <a:srgbClr val="00AF3F"/>
      </a:hlink>
      <a:folHlink>
        <a:srgbClr val="868686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MMR_klas</Template>
  <TotalTime>18</TotalTime>
  <Words>724</Words>
  <Application>Microsoft Office PowerPoint</Application>
  <PresentationFormat>Předvádění na obrazovce (4:3)</PresentationFormat>
  <Paragraphs>169</Paragraphs>
  <Slides>25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MMR_klas</vt:lpstr>
      <vt:lpstr>Zákon o veřejných zakázkách:   problémové okruhy</vt:lpstr>
      <vt:lpstr>Novela</vt:lpstr>
      <vt:lpstr>Zjednodušené podlimitní řízení</vt:lpstr>
      <vt:lpstr>Jednací řízení bez uveřejnění</vt:lpstr>
      <vt:lpstr>Změna lhůty pro podání nabídek</vt:lpstr>
      <vt:lpstr>Forma nabídky</vt:lpstr>
      <vt:lpstr>Poskytování ZD</vt:lpstr>
      <vt:lpstr>Ekonomická a finanční způsobilost</vt:lpstr>
      <vt:lpstr>Technická kvalifikace - reference</vt:lpstr>
      <vt:lpstr>Posouzení kvalifikace</vt:lpstr>
      <vt:lpstr>Hodnocení nabídek </vt:lpstr>
      <vt:lpstr>Povinný obsah nabídky</vt:lpstr>
      <vt:lpstr>Otevírání obálek</vt:lpstr>
      <vt:lpstr>Otevírání obálek II</vt:lpstr>
      <vt:lpstr>Změna smlouvy</vt:lpstr>
      <vt:lpstr>Zrušení zadávacího řízení</vt:lpstr>
      <vt:lpstr>Předběžné oznámení</vt:lpstr>
      <vt:lpstr>Odůvodnění VZ</vt:lpstr>
      <vt:lpstr>Předběžné oznámení</vt:lpstr>
      <vt:lpstr>Ex post uveřejňování </vt:lpstr>
      <vt:lpstr>Ex post uveřejňování II</vt:lpstr>
      <vt:lpstr>Seznam subdodavatelů</vt:lpstr>
      <vt:lpstr>Seznam subdodavatelů</vt:lpstr>
      <vt:lpstr>Perspektivy VZ</vt:lpstr>
      <vt:lpstr>DĚKUJI ZA POZORNOST</vt:lpstr>
    </vt:vector>
  </TitlesOfParts>
  <Company>MMR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*</dc:creator>
  <cp:lastModifiedBy>Fidler Vlastimil</cp:lastModifiedBy>
  <cp:revision>20</cp:revision>
  <dcterms:created xsi:type="dcterms:W3CDTF">2012-11-28T11:32:44Z</dcterms:created>
  <dcterms:modified xsi:type="dcterms:W3CDTF">2012-11-28T12:31:34Z</dcterms:modified>
</cp:coreProperties>
</file>