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1" autoAdjust="0"/>
    <p:restoredTop sz="94660"/>
  </p:normalViewPr>
  <p:slideViewPr>
    <p:cSldViewPr>
      <p:cViewPr varScale="1">
        <p:scale>
          <a:sx n="58" d="100"/>
          <a:sy n="58" d="100"/>
        </p:scale>
        <p:origin x="-5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65A5C7-8D4C-45D4-9D1C-BD7D00309E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592E28-9527-4573-BC52-C85A4B84BA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CBED4-8888-4C8A-B263-83420E4E7C4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450551-BE76-4BFE-9F3D-A675543CFC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CBA449-1C47-4FE8-9C36-F9649D6EE2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40C61-0E36-4595-A804-83629A7A81A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820D1-E907-4CE1-90CB-969AE0C113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FB1769-2538-49AD-8B12-76BE6873FE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56B685-0005-4873-9952-DA5E99EC7E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D21D9-3470-4122-A79F-96AA9D36CB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6AD497-8676-4421-8030-5501B50246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7C2E5C77-72A9-41C5-9E9E-3FE801F48E5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Obrázek 1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219700" y="6092825"/>
            <a:ext cx="3630613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6125" y="1358900"/>
            <a:ext cx="7772400" cy="1470025"/>
          </a:xfrm>
        </p:spPr>
        <p:txBody>
          <a:bodyPr/>
          <a:lstStyle/>
          <a:p>
            <a:endParaRPr lang="cs-CZ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MOS_sablona_prezentace-V2_old_office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PMOS_sablona_prezentace-V2_old_office</Template>
  <TotalTime>0</TotalTime>
  <Words>0</Words>
  <Application>Microsoft Office PowerPoint</Application>
  <PresentationFormat>Předvádění na obrazovce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5" baseType="lpstr">
      <vt:lpstr>Arial</vt:lpstr>
      <vt:lpstr>Calibri</vt:lpstr>
      <vt:lpstr>PMOS_sablona_prezentace-V2_old_office</vt:lpstr>
      <vt:lpstr>Snímek 1</vt:lpstr>
      <vt:lpstr>Snímek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</dc:creator>
  <cp:lastModifiedBy>admin</cp:lastModifiedBy>
  <cp:revision>1</cp:revision>
  <dcterms:created xsi:type="dcterms:W3CDTF">2013-12-04T22:51:41Z</dcterms:created>
  <dcterms:modified xsi:type="dcterms:W3CDTF">2013-12-04T22:51:50Z</dcterms:modified>
</cp:coreProperties>
</file>