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>
        <p:scale>
          <a:sx n="100" d="100"/>
          <a:sy n="100" d="100"/>
        </p:scale>
        <p:origin x="-7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DF440-97A2-47CD-8CEE-3C31906B48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291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02EB2-3C7D-434C-8367-215074024E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7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71BA7-D60B-4FB5-960E-B5424FF70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3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02ACF-28AB-4A31-90AA-4B1B955941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478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C0162-6590-4F14-B1DC-85C2D9C99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708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948A2-7E3C-43B4-9C94-0EA1FDE6E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8110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BB86F-8599-4C44-B977-E0F9876CA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362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2701-B4F9-4904-BD0F-1B61C4D35E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306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469CC-C08F-4304-92C7-25DCAA96FB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651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AAF41-5294-48A6-9772-1F871C5303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038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BCD9E-A07C-4D79-A61B-67FAE84BB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109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98866C1D-CE7F-4F54-966F-D80138E678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6093296"/>
            <a:ext cx="3630168" cy="6492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575" y="1358770"/>
            <a:ext cx="7772400" cy="1470025"/>
          </a:xfrm>
        </p:spPr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OS_sablona_prezentace-V2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PMOS_sablona_prezentace-V2</Template>
  <TotalTime>0</TotalTime>
  <Words>0</Words>
  <Application>Microsoft Office PowerPoint</Application>
  <PresentationFormat>Předvádění na obrazovce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PMOS_sablona_prezentace-V2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</cp:revision>
  <dcterms:created xsi:type="dcterms:W3CDTF">2013-12-04T22:51:05Z</dcterms:created>
  <dcterms:modified xsi:type="dcterms:W3CDTF">2013-12-04T22:51:31Z</dcterms:modified>
</cp:coreProperties>
</file>