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3"/>
  </p:notesMasterIdLst>
  <p:sldIdLst>
    <p:sldId id="396" r:id="rId5"/>
    <p:sldId id="341" r:id="rId6"/>
    <p:sldId id="343" r:id="rId7"/>
    <p:sldId id="344" r:id="rId8"/>
    <p:sldId id="345" r:id="rId9"/>
    <p:sldId id="346" r:id="rId10"/>
    <p:sldId id="347" r:id="rId11"/>
    <p:sldId id="394" r:id="rId12"/>
  </p:sldIdLst>
  <p:sldSz cx="9144000" cy="5143500" type="screen16x9"/>
  <p:notesSz cx="6858000" cy="9144000"/>
  <p:defaultTextStyle>
    <a:defPPr marL="0" marR="0" indent="0" algn="l" defTabSz="6858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5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EE7A0B"/>
              </a:solidFill>
              <a:prstDash val="solid"/>
              <a:round/>
            </a:ln>
          </a:left>
          <a:right>
            <a:ln w="12700" cap="flat">
              <a:solidFill>
                <a:srgbClr val="EE7A0B"/>
              </a:solidFill>
              <a:prstDash val="solid"/>
              <a:round/>
            </a:ln>
          </a:right>
          <a:top>
            <a:ln w="12700" cap="flat">
              <a:solidFill>
                <a:srgbClr val="EE7A0B"/>
              </a:solidFill>
              <a:prstDash val="solid"/>
              <a:round/>
            </a:ln>
          </a:top>
          <a:bottom>
            <a:ln w="12700" cap="flat">
              <a:solidFill>
                <a:srgbClr val="EE7A0B"/>
              </a:solidFill>
              <a:prstDash val="solid"/>
              <a:round/>
            </a:ln>
          </a:bottom>
          <a:insideH>
            <a:ln w="12700" cap="flat">
              <a:solidFill>
                <a:srgbClr val="EE7A0B"/>
              </a:solidFill>
              <a:prstDash val="solid"/>
              <a:round/>
            </a:ln>
          </a:insideH>
          <a:insideV>
            <a:ln w="12700" cap="flat">
              <a:solidFill>
                <a:srgbClr val="EE7A0B"/>
              </a:solidFill>
              <a:prstDash val="solid"/>
              <a:round/>
            </a:ln>
          </a:insideV>
        </a:tcBdr>
        <a:fill>
          <a:solidFill>
            <a:schemeClr val="accent2">
              <a:alpha val="4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EE7A0B"/>
              </a:solidFill>
              <a:prstDash val="solid"/>
              <a:round/>
            </a:ln>
          </a:left>
          <a:right>
            <a:ln w="254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rgbClr val="EE7A0B"/>
              </a:solidFill>
              <a:prstDash val="solid"/>
              <a:round/>
            </a:ln>
          </a:top>
          <a:bottom>
            <a:ln w="12700" cap="flat">
              <a:solidFill>
                <a:srgbClr val="EE7A0B"/>
              </a:solidFill>
              <a:prstDash val="solid"/>
              <a:round/>
            </a:ln>
          </a:bottom>
          <a:insideH>
            <a:ln w="12700" cap="flat">
              <a:solidFill>
                <a:srgbClr val="EE7A0B"/>
              </a:solidFill>
              <a:prstDash val="solid"/>
              <a:round/>
            </a:ln>
          </a:insideH>
          <a:insideV>
            <a:ln w="12700" cap="flat">
              <a:solidFill>
                <a:srgbClr val="EE7A0B"/>
              </a:solidFill>
              <a:prstDash val="solid"/>
              <a:round/>
            </a:ln>
          </a:insideV>
        </a:tcBdr>
        <a:fill>
          <a:solidFill>
            <a:schemeClr val="accent2">
              <a:alpha val="40000"/>
            </a:schemeClr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/>
              </a:solidFill>
              <a:prstDash val="solid"/>
              <a:round/>
            </a:ln>
          </a:top>
          <a:bottom>
            <a:ln w="254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EE7A0B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797979"/>
              </a:solidFill>
              <a:prstDash val="solid"/>
              <a:round/>
            </a:ln>
          </a:left>
          <a:right>
            <a:ln w="12700" cap="flat">
              <a:solidFill>
                <a:srgbClr val="797979"/>
              </a:solidFill>
              <a:prstDash val="solid"/>
              <a:round/>
            </a:ln>
          </a:right>
          <a:top>
            <a:ln w="12700" cap="flat">
              <a:solidFill>
                <a:srgbClr val="797979"/>
              </a:solidFill>
              <a:prstDash val="solid"/>
              <a:round/>
            </a:ln>
          </a:top>
          <a:bottom>
            <a:ln w="12700" cap="flat">
              <a:solidFill>
                <a:srgbClr val="797979"/>
              </a:solidFill>
              <a:prstDash val="solid"/>
              <a:round/>
            </a:ln>
          </a:bottom>
          <a:insideH>
            <a:ln w="12700" cap="flat">
              <a:solidFill>
                <a:srgbClr val="797979"/>
              </a:solidFill>
              <a:prstDash val="solid"/>
              <a:round/>
            </a:ln>
          </a:insideH>
          <a:insideV>
            <a:ln w="12700" cap="flat">
              <a:solidFill>
                <a:srgbClr val="797979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B"/>
          </a:solidFill>
        </a:fill>
      </a:tcStyle>
    </a:band2H>
    <a:firstCol>
      <a:tcTxStyle b="on" i="off">
        <a:fontRef idx="major">
          <a:srgbClr val="797979"/>
        </a:fontRef>
        <a:srgbClr val="797979"/>
      </a:tcTxStyle>
      <a:tcStyle>
        <a:tcBdr>
          <a:left>
            <a:ln w="12700" cap="flat">
              <a:solidFill>
                <a:srgbClr val="797979"/>
              </a:solidFill>
              <a:prstDash val="solid"/>
              <a:round/>
            </a:ln>
          </a:left>
          <a:right>
            <a:ln w="12700" cap="flat">
              <a:solidFill>
                <a:srgbClr val="797979"/>
              </a:solidFill>
              <a:prstDash val="solid"/>
              <a:round/>
            </a:ln>
          </a:right>
          <a:top>
            <a:ln w="12700" cap="flat">
              <a:solidFill>
                <a:srgbClr val="797979"/>
              </a:solidFill>
              <a:prstDash val="solid"/>
              <a:round/>
            </a:ln>
          </a:top>
          <a:bottom>
            <a:ln w="12700" cap="flat">
              <a:solidFill>
                <a:srgbClr val="797979"/>
              </a:solidFill>
              <a:prstDash val="solid"/>
              <a:round/>
            </a:ln>
          </a:bottom>
          <a:insideH>
            <a:ln w="12700" cap="flat">
              <a:solidFill>
                <a:srgbClr val="797979"/>
              </a:solidFill>
              <a:prstDash val="solid"/>
              <a:round/>
            </a:ln>
          </a:insideH>
          <a:insideV>
            <a:ln w="12700" cap="flat">
              <a:solidFill>
                <a:srgbClr val="79797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797979"/>
        </a:fontRef>
        <a:srgbClr val="797979"/>
      </a:tcTxStyle>
      <a:tcStyle>
        <a:tcBdr>
          <a:left>
            <a:ln w="12700" cap="flat">
              <a:solidFill>
                <a:srgbClr val="797979"/>
              </a:solidFill>
              <a:prstDash val="solid"/>
              <a:round/>
            </a:ln>
          </a:left>
          <a:right>
            <a:ln w="12700" cap="flat">
              <a:solidFill>
                <a:srgbClr val="797979"/>
              </a:solidFill>
              <a:prstDash val="solid"/>
              <a:round/>
            </a:ln>
          </a:right>
          <a:top>
            <a:ln w="38100" cap="flat">
              <a:solidFill>
                <a:srgbClr val="797979"/>
              </a:solidFill>
              <a:prstDash val="solid"/>
              <a:round/>
            </a:ln>
          </a:top>
          <a:bottom>
            <a:ln w="12700" cap="flat">
              <a:solidFill>
                <a:srgbClr val="797979"/>
              </a:solidFill>
              <a:prstDash val="solid"/>
              <a:round/>
            </a:ln>
          </a:bottom>
          <a:insideH>
            <a:ln w="12700" cap="flat">
              <a:solidFill>
                <a:srgbClr val="797979"/>
              </a:solidFill>
              <a:prstDash val="solid"/>
              <a:round/>
            </a:ln>
          </a:insideH>
          <a:insideV>
            <a:ln w="12700" cap="flat">
              <a:solidFill>
                <a:srgbClr val="79797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797979"/>
        </a:fontRef>
        <a:srgbClr val="797979"/>
      </a:tcTxStyle>
      <a:tcStyle>
        <a:tcBdr>
          <a:left>
            <a:ln w="12700" cap="flat">
              <a:solidFill>
                <a:srgbClr val="797979"/>
              </a:solidFill>
              <a:prstDash val="solid"/>
              <a:round/>
            </a:ln>
          </a:left>
          <a:right>
            <a:ln w="12700" cap="flat">
              <a:solidFill>
                <a:srgbClr val="797979"/>
              </a:solidFill>
              <a:prstDash val="solid"/>
              <a:round/>
            </a:ln>
          </a:right>
          <a:top>
            <a:ln w="12700" cap="flat">
              <a:solidFill>
                <a:srgbClr val="797979"/>
              </a:solidFill>
              <a:prstDash val="solid"/>
              <a:round/>
            </a:ln>
          </a:top>
          <a:bottom>
            <a:ln w="38100" cap="flat">
              <a:solidFill>
                <a:srgbClr val="797979"/>
              </a:solidFill>
              <a:prstDash val="solid"/>
              <a:round/>
            </a:ln>
          </a:bottom>
          <a:insideH>
            <a:ln w="12700" cap="flat">
              <a:solidFill>
                <a:srgbClr val="797979"/>
              </a:solidFill>
              <a:prstDash val="solid"/>
              <a:round/>
            </a:ln>
          </a:insideH>
          <a:insideV>
            <a:ln w="12700" cap="flat">
              <a:solidFill>
                <a:srgbClr val="79797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797979"/>
              </a:solidFill>
              <a:prstDash val="solid"/>
              <a:round/>
            </a:ln>
          </a:left>
          <a:right>
            <a:ln w="12700" cap="flat">
              <a:solidFill>
                <a:srgbClr val="797979"/>
              </a:solidFill>
              <a:prstDash val="solid"/>
              <a:round/>
            </a:ln>
          </a:right>
          <a:top>
            <a:ln w="12700" cap="flat">
              <a:solidFill>
                <a:srgbClr val="797979"/>
              </a:solidFill>
              <a:prstDash val="solid"/>
              <a:round/>
            </a:ln>
          </a:top>
          <a:bottom>
            <a:ln w="12700" cap="flat">
              <a:solidFill>
                <a:srgbClr val="797979"/>
              </a:solidFill>
              <a:prstDash val="solid"/>
              <a:round/>
            </a:ln>
          </a:bottom>
          <a:insideH>
            <a:ln w="12700" cap="flat">
              <a:solidFill>
                <a:srgbClr val="797979"/>
              </a:solidFill>
              <a:prstDash val="solid"/>
              <a:round/>
            </a:ln>
          </a:insideH>
          <a:insideV>
            <a:ln w="12700" cap="flat">
              <a:solidFill>
                <a:srgbClr val="797979"/>
              </a:solidFill>
              <a:prstDash val="solid"/>
              <a:round/>
            </a:ln>
          </a:insideV>
        </a:tcBdr>
        <a:fill>
          <a:solidFill>
            <a:srgbClr val="E3EDF8"/>
          </a:solidFill>
        </a:fill>
      </a:tcStyle>
    </a:wholeTbl>
    <a:band2H>
      <a:tcTxStyle/>
      <a:tcStyle>
        <a:tcBdr/>
        <a:fill>
          <a:solidFill>
            <a:srgbClr val="F2F6FC"/>
          </a:solidFill>
        </a:fill>
      </a:tcStyle>
    </a:band2H>
    <a:firstCol>
      <a:tcTxStyle b="on" i="off">
        <a:fontRef idx="major">
          <a:srgbClr val="797979"/>
        </a:fontRef>
        <a:srgbClr val="797979"/>
      </a:tcTxStyle>
      <a:tcStyle>
        <a:tcBdr>
          <a:left>
            <a:ln w="12700" cap="flat">
              <a:solidFill>
                <a:srgbClr val="797979"/>
              </a:solidFill>
              <a:prstDash val="solid"/>
              <a:round/>
            </a:ln>
          </a:left>
          <a:right>
            <a:ln w="12700" cap="flat">
              <a:solidFill>
                <a:srgbClr val="797979"/>
              </a:solidFill>
              <a:prstDash val="solid"/>
              <a:round/>
            </a:ln>
          </a:right>
          <a:top>
            <a:ln w="12700" cap="flat">
              <a:solidFill>
                <a:srgbClr val="797979"/>
              </a:solidFill>
              <a:prstDash val="solid"/>
              <a:round/>
            </a:ln>
          </a:top>
          <a:bottom>
            <a:ln w="12700" cap="flat">
              <a:solidFill>
                <a:srgbClr val="797979"/>
              </a:solidFill>
              <a:prstDash val="solid"/>
              <a:round/>
            </a:ln>
          </a:bottom>
          <a:insideH>
            <a:ln w="12700" cap="flat">
              <a:solidFill>
                <a:srgbClr val="797979"/>
              </a:solidFill>
              <a:prstDash val="solid"/>
              <a:round/>
            </a:ln>
          </a:insideH>
          <a:insideV>
            <a:ln w="12700" cap="flat">
              <a:solidFill>
                <a:srgbClr val="797979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797979"/>
        </a:fontRef>
        <a:srgbClr val="797979"/>
      </a:tcTxStyle>
      <a:tcStyle>
        <a:tcBdr>
          <a:left>
            <a:ln w="12700" cap="flat">
              <a:solidFill>
                <a:srgbClr val="797979"/>
              </a:solidFill>
              <a:prstDash val="solid"/>
              <a:round/>
            </a:ln>
          </a:left>
          <a:right>
            <a:ln w="12700" cap="flat">
              <a:solidFill>
                <a:srgbClr val="797979"/>
              </a:solidFill>
              <a:prstDash val="solid"/>
              <a:round/>
            </a:ln>
          </a:right>
          <a:top>
            <a:ln w="38100" cap="flat">
              <a:solidFill>
                <a:srgbClr val="797979"/>
              </a:solidFill>
              <a:prstDash val="solid"/>
              <a:round/>
            </a:ln>
          </a:top>
          <a:bottom>
            <a:ln w="12700" cap="flat">
              <a:solidFill>
                <a:srgbClr val="797979"/>
              </a:solidFill>
              <a:prstDash val="solid"/>
              <a:round/>
            </a:ln>
          </a:bottom>
          <a:insideH>
            <a:ln w="12700" cap="flat">
              <a:solidFill>
                <a:srgbClr val="797979"/>
              </a:solidFill>
              <a:prstDash val="solid"/>
              <a:round/>
            </a:ln>
          </a:insideH>
          <a:insideV>
            <a:ln w="12700" cap="flat">
              <a:solidFill>
                <a:srgbClr val="797979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797979"/>
        </a:fontRef>
        <a:srgbClr val="797979"/>
      </a:tcTxStyle>
      <a:tcStyle>
        <a:tcBdr>
          <a:left>
            <a:ln w="12700" cap="flat">
              <a:solidFill>
                <a:srgbClr val="797979"/>
              </a:solidFill>
              <a:prstDash val="solid"/>
              <a:round/>
            </a:ln>
          </a:left>
          <a:right>
            <a:ln w="12700" cap="flat">
              <a:solidFill>
                <a:srgbClr val="797979"/>
              </a:solidFill>
              <a:prstDash val="solid"/>
              <a:round/>
            </a:ln>
          </a:right>
          <a:top>
            <a:ln w="12700" cap="flat">
              <a:solidFill>
                <a:srgbClr val="797979"/>
              </a:solidFill>
              <a:prstDash val="solid"/>
              <a:round/>
            </a:ln>
          </a:top>
          <a:bottom>
            <a:ln w="38100" cap="flat">
              <a:solidFill>
                <a:srgbClr val="797979"/>
              </a:solidFill>
              <a:prstDash val="solid"/>
              <a:round/>
            </a:ln>
          </a:bottom>
          <a:insideH>
            <a:ln w="12700" cap="flat">
              <a:solidFill>
                <a:srgbClr val="797979"/>
              </a:solidFill>
              <a:prstDash val="solid"/>
              <a:round/>
            </a:ln>
          </a:insideH>
          <a:insideV>
            <a:ln w="12700" cap="flat">
              <a:solidFill>
                <a:srgbClr val="797979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797979"/>
              </a:solidFill>
              <a:prstDash val="solid"/>
              <a:round/>
            </a:ln>
          </a:left>
          <a:right>
            <a:ln w="12700" cap="flat">
              <a:solidFill>
                <a:srgbClr val="797979"/>
              </a:solidFill>
              <a:prstDash val="solid"/>
              <a:round/>
            </a:ln>
          </a:right>
          <a:top>
            <a:ln w="12700" cap="flat">
              <a:solidFill>
                <a:srgbClr val="797979"/>
              </a:solidFill>
              <a:prstDash val="solid"/>
              <a:round/>
            </a:ln>
          </a:top>
          <a:bottom>
            <a:ln w="12700" cap="flat">
              <a:solidFill>
                <a:srgbClr val="797979"/>
              </a:solidFill>
              <a:prstDash val="solid"/>
              <a:round/>
            </a:ln>
          </a:bottom>
          <a:insideH>
            <a:ln w="12700" cap="flat">
              <a:solidFill>
                <a:srgbClr val="797979"/>
              </a:solidFill>
              <a:prstDash val="solid"/>
              <a:round/>
            </a:ln>
          </a:insideH>
          <a:insideV>
            <a:ln w="12700" cap="flat">
              <a:solidFill>
                <a:srgbClr val="797979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797979"/>
        </a:fontRef>
        <a:srgbClr val="797979"/>
      </a:tcTxStyle>
      <a:tcStyle>
        <a:tcBdr>
          <a:left>
            <a:ln w="12700" cap="flat">
              <a:solidFill>
                <a:srgbClr val="797979"/>
              </a:solidFill>
              <a:prstDash val="solid"/>
              <a:round/>
            </a:ln>
          </a:left>
          <a:right>
            <a:ln w="12700" cap="flat">
              <a:solidFill>
                <a:srgbClr val="797979"/>
              </a:solidFill>
              <a:prstDash val="solid"/>
              <a:round/>
            </a:ln>
          </a:right>
          <a:top>
            <a:ln w="12700" cap="flat">
              <a:solidFill>
                <a:srgbClr val="797979"/>
              </a:solidFill>
              <a:prstDash val="solid"/>
              <a:round/>
            </a:ln>
          </a:top>
          <a:bottom>
            <a:ln w="12700" cap="flat">
              <a:solidFill>
                <a:srgbClr val="797979"/>
              </a:solidFill>
              <a:prstDash val="solid"/>
              <a:round/>
            </a:ln>
          </a:bottom>
          <a:insideH>
            <a:ln w="12700" cap="flat">
              <a:solidFill>
                <a:srgbClr val="797979"/>
              </a:solidFill>
              <a:prstDash val="solid"/>
              <a:round/>
            </a:ln>
          </a:insideH>
          <a:insideV>
            <a:ln w="12700" cap="flat">
              <a:solidFill>
                <a:srgbClr val="797979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797979"/>
        </a:fontRef>
        <a:srgbClr val="797979"/>
      </a:tcTxStyle>
      <a:tcStyle>
        <a:tcBdr>
          <a:left>
            <a:ln w="12700" cap="flat">
              <a:solidFill>
                <a:srgbClr val="797979"/>
              </a:solidFill>
              <a:prstDash val="solid"/>
              <a:round/>
            </a:ln>
          </a:left>
          <a:right>
            <a:ln w="12700" cap="flat">
              <a:solidFill>
                <a:srgbClr val="797979"/>
              </a:solidFill>
              <a:prstDash val="solid"/>
              <a:round/>
            </a:ln>
          </a:right>
          <a:top>
            <a:ln w="38100" cap="flat">
              <a:solidFill>
                <a:srgbClr val="797979"/>
              </a:solidFill>
              <a:prstDash val="solid"/>
              <a:round/>
            </a:ln>
          </a:top>
          <a:bottom>
            <a:ln w="12700" cap="flat">
              <a:solidFill>
                <a:srgbClr val="797979"/>
              </a:solidFill>
              <a:prstDash val="solid"/>
              <a:round/>
            </a:ln>
          </a:bottom>
          <a:insideH>
            <a:ln w="12700" cap="flat">
              <a:solidFill>
                <a:srgbClr val="797979"/>
              </a:solidFill>
              <a:prstDash val="solid"/>
              <a:round/>
            </a:ln>
          </a:insideH>
          <a:insideV>
            <a:ln w="12700" cap="flat">
              <a:solidFill>
                <a:srgbClr val="797979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797979"/>
        </a:fontRef>
        <a:srgbClr val="797979"/>
      </a:tcTxStyle>
      <a:tcStyle>
        <a:tcBdr>
          <a:left>
            <a:ln w="12700" cap="flat">
              <a:solidFill>
                <a:srgbClr val="797979"/>
              </a:solidFill>
              <a:prstDash val="solid"/>
              <a:round/>
            </a:ln>
          </a:left>
          <a:right>
            <a:ln w="12700" cap="flat">
              <a:solidFill>
                <a:srgbClr val="797979"/>
              </a:solidFill>
              <a:prstDash val="solid"/>
              <a:round/>
            </a:ln>
          </a:right>
          <a:top>
            <a:ln w="12700" cap="flat">
              <a:solidFill>
                <a:srgbClr val="797979"/>
              </a:solidFill>
              <a:prstDash val="solid"/>
              <a:round/>
            </a:ln>
          </a:top>
          <a:bottom>
            <a:ln w="38100" cap="flat">
              <a:solidFill>
                <a:srgbClr val="797979"/>
              </a:solidFill>
              <a:prstDash val="solid"/>
              <a:round/>
            </a:ln>
          </a:bottom>
          <a:insideH>
            <a:ln w="12700" cap="flat">
              <a:solidFill>
                <a:srgbClr val="797979"/>
              </a:solidFill>
              <a:prstDash val="solid"/>
              <a:round/>
            </a:ln>
          </a:insideH>
          <a:insideV>
            <a:ln w="12700" cap="flat">
              <a:solidFill>
                <a:srgbClr val="797979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B"/>
          </a:solidFill>
        </a:fill>
      </a:tcStyle>
    </a:wholeTbl>
    <a:band2H>
      <a:tcTxStyle/>
      <a:tcStyle>
        <a:tcBdr/>
        <a:fill>
          <a:solidFill>
            <a:srgbClr val="797979"/>
          </a:solidFill>
        </a:fill>
      </a:tcStyle>
    </a:band2H>
    <a:firstCol>
      <a:tcTxStyle b="on" i="off">
        <a:fontRef idx="major">
          <a:srgbClr val="797979"/>
        </a:fontRef>
        <a:srgbClr val="79797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7979"/>
          </a:solidFill>
        </a:fill>
      </a:tcStyle>
    </a:lastRow>
    <a:firstRow>
      <a:tcTxStyle b="on" i="off">
        <a:fontRef idx="major">
          <a:srgbClr val="797979"/>
        </a:fontRef>
        <a:srgbClr val="79797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rgbClr val="797979"/>
              </a:solidFill>
              <a:prstDash val="solid"/>
              <a:round/>
            </a:ln>
          </a:left>
          <a:right>
            <a:ln w="12700" cap="flat">
              <a:solidFill>
                <a:srgbClr val="797979"/>
              </a:solidFill>
              <a:prstDash val="solid"/>
              <a:round/>
            </a:ln>
          </a:right>
          <a:top>
            <a:ln w="12700" cap="flat">
              <a:solidFill>
                <a:srgbClr val="797979"/>
              </a:solidFill>
              <a:prstDash val="solid"/>
              <a:round/>
            </a:ln>
          </a:top>
          <a:bottom>
            <a:ln w="12700" cap="flat">
              <a:solidFill>
                <a:srgbClr val="797979"/>
              </a:solidFill>
              <a:prstDash val="solid"/>
              <a:round/>
            </a:ln>
          </a:bottom>
          <a:insideH>
            <a:ln w="12700" cap="flat">
              <a:solidFill>
                <a:srgbClr val="797979"/>
              </a:solidFill>
              <a:prstDash val="solid"/>
              <a:round/>
            </a:ln>
          </a:insideH>
          <a:insideV>
            <a:ln w="12700" cap="flat">
              <a:solidFill>
                <a:srgbClr val="797979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B"/>
          </a:solidFill>
        </a:fill>
      </a:tcStyle>
    </a:band2H>
    <a:firstCol>
      <a:tcTxStyle b="on" i="off">
        <a:fontRef idx="major">
          <a:srgbClr val="797979"/>
        </a:fontRef>
        <a:srgbClr val="797979"/>
      </a:tcTxStyle>
      <a:tcStyle>
        <a:tcBdr>
          <a:left>
            <a:ln w="12700" cap="flat">
              <a:solidFill>
                <a:srgbClr val="797979"/>
              </a:solidFill>
              <a:prstDash val="solid"/>
              <a:round/>
            </a:ln>
          </a:left>
          <a:right>
            <a:ln w="12700" cap="flat">
              <a:solidFill>
                <a:srgbClr val="797979"/>
              </a:solidFill>
              <a:prstDash val="solid"/>
              <a:round/>
            </a:ln>
          </a:right>
          <a:top>
            <a:ln w="12700" cap="flat">
              <a:solidFill>
                <a:srgbClr val="797979"/>
              </a:solidFill>
              <a:prstDash val="solid"/>
              <a:round/>
            </a:ln>
          </a:top>
          <a:bottom>
            <a:ln w="12700" cap="flat">
              <a:solidFill>
                <a:srgbClr val="797979"/>
              </a:solidFill>
              <a:prstDash val="solid"/>
              <a:round/>
            </a:ln>
          </a:bottom>
          <a:insideH>
            <a:ln w="12700" cap="flat">
              <a:solidFill>
                <a:srgbClr val="797979"/>
              </a:solidFill>
              <a:prstDash val="solid"/>
              <a:round/>
            </a:ln>
          </a:insideH>
          <a:insideV>
            <a:ln w="12700" cap="flat">
              <a:solidFill>
                <a:srgbClr val="79797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797979"/>
        </a:fontRef>
        <a:srgbClr val="797979"/>
      </a:tcTxStyle>
      <a:tcStyle>
        <a:tcBdr>
          <a:left>
            <a:ln w="12700" cap="flat">
              <a:solidFill>
                <a:srgbClr val="797979"/>
              </a:solidFill>
              <a:prstDash val="solid"/>
              <a:round/>
            </a:ln>
          </a:left>
          <a:right>
            <a:ln w="12700" cap="flat">
              <a:solidFill>
                <a:srgbClr val="797979"/>
              </a:solidFill>
              <a:prstDash val="solid"/>
              <a:round/>
            </a:ln>
          </a:right>
          <a:top>
            <a:ln w="38100" cap="flat">
              <a:solidFill>
                <a:srgbClr val="797979"/>
              </a:solidFill>
              <a:prstDash val="solid"/>
              <a:round/>
            </a:ln>
          </a:top>
          <a:bottom>
            <a:ln w="12700" cap="flat">
              <a:solidFill>
                <a:srgbClr val="797979"/>
              </a:solidFill>
              <a:prstDash val="solid"/>
              <a:round/>
            </a:ln>
          </a:bottom>
          <a:insideH>
            <a:ln w="12700" cap="flat">
              <a:solidFill>
                <a:srgbClr val="797979"/>
              </a:solidFill>
              <a:prstDash val="solid"/>
              <a:round/>
            </a:ln>
          </a:insideH>
          <a:insideV>
            <a:ln w="12700" cap="flat">
              <a:solidFill>
                <a:srgbClr val="79797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797979"/>
        </a:fontRef>
        <a:srgbClr val="797979"/>
      </a:tcTxStyle>
      <a:tcStyle>
        <a:tcBdr>
          <a:left>
            <a:ln w="12700" cap="flat">
              <a:solidFill>
                <a:srgbClr val="797979"/>
              </a:solidFill>
              <a:prstDash val="solid"/>
              <a:round/>
            </a:ln>
          </a:left>
          <a:right>
            <a:ln w="12700" cap="flat">
              <a:solidFill>
                <a:srgbClr val="797979"/>
              </a:solidFill>
              <a:prstDash val="solid"/>
              <a:round/>
            </a:ln>
          </a:right>
          <a:top>
            <a:ln w="12700" cap="flat">
              <a:solidFill>
                <a:srgbClr val="797979"/>
              </a:solidFill>
              <a:prstDash val="solid"/>
              <a:round/>
            </a:ln>
          </a:top>
          <a:bottom>
            <a:ln w="38100" cap="flat">
              <a:solidFill>
                <a:srgbClr val="797979"/>
              </a:solidFill>
              <a:prstDash val="solid"/>
              <a:round/>
            </a:ln>
          </a:bottom>
          <a:insideH>
            <a:ln w="12700" cap="flat">
              <a:solidFill>
                <a:srgbClr val="797979"/>
              </a:solidFill>
              <a:prstDash val="solid"/>
              <a:round/>
            </a:ln>
          </a:insideH>
          <a:insideV>
            <a:ln w="12700" cap="flat">
              <a:solidFill>
                <a:srgbClr val="79797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8"/>
  </p:normalViewPr>
  <p:slideViewPr>
    <p:cSldViewPr snapToGrid="0" snapToObjects="1">
      <p:cViewPr varScale="1">
        <p:scale>
          <a:sx n="146" d="100"/>
          <a:sy n="146" d="100"/>
        </p:scale>
        <p:origin x="63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03T14:53:13.6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9504 1326 0,'-4'52'0,"-7"-1"0,-7 1 0,-8 0 0,-6-1 0,-8 0 0,-7-1 0,-8 0 0,-6-1 0,-7 0 0,-7-2 0,-6 0 0,-7-1 0,-6-1 0,-7-1 0,-6-1 0,-5-2 0,-7-1 0,-4-1 0,-7-1 0,-4-2 0,-6-2 0,-4-1 0,-5-1 0,-4-2 0,-4-2 0,-4-2 0,-4-1 0,-3-3 0,-2-1 0,-4-2 0,-3-2 0,-1-2 0,-3-2 0,-1-1 0,-2-3 0,0-2 0,-2-2 0,0-2 0,-1-2 0,0-2 0,1-2 0,0-2 0,2-2 0,0-2 0,2-3 0,1-1 0,3-2 0,1-2 0,3-2 0,4-2 0,2-1 0,3-3 0,4-1 0,4-2 0,4-2 0,4-2 0,5-1 0,4-1 0,6-2 0,4-2 0,7-1 0,4-1 0,7-1 0,5-2 0,6-1 0,7-1 0,6-1 0,7-1 0,6 0 0,7-2 0,7 0 0,6-1 0,8 0 0,7-1 0,8 0 0,6-1 0,8 0 0,7 1 0,7-1 0,8-1 0,7 2 0,7-1 0,8 0 0,6 1 0,8 0 0,7 1 0,8 0 0,6 1 0,7 0 0,7 2 0,6 0 0,7 1 0,6 1 0,7 1 0,6 1 0,5 2 0,7 1 0,4 1 0,7 1 0,4 2 0,6 2 0,4 1 0,5 1 0,4 2 0,4 2 0,4 2 0,4 1 0,3 3 0,2 1 0,4 2 0,3 2 0,1 2 0,3 2 0,1 1 0,2 3 0,0 2 0,2 2 0,0 2 0,1 2 0,0 2 0,-1 2 0,0 2 0,-2 2 0,0 2 0,-2 3 0,-1 1 0,-3 2 0,-1 2 0,-3 2 0,-4 2 0,-2 1 0,-3 3 0,-4 1 0,-4 2 0,-4 2 0,-4 2 0,-5 1 0,-4 1 0,-6 2 0,-4 2 0,-7 1 0,-4 1 0,-7 1 0,-5 2 0,-6 1 0,-7 1 0,-6 1 0,-7 1 0,-6 0 0,-7 2 0,-7 0 0,-6 1 0,-8 0 0,-7 1 0,-8 0 0,-6 1 0,-8 0 0,-7-1 0,-7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3T14:54:05.1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275 3611,'16'-54,"-15"18,-1 0,-3 0,-1 0,-1 0,-15-52,2 3,7 43,-18-51,4 17,-35-93,34 101,-24-94,37 99,3-1,2 0,1-90,5 3,4-133,6 212,2-74,-11 72,2-105,4 147,1 0,16-46,-1 0,-10 32,3 0,1 1,2 1,2 0,37-60,-18 37,-26 43,0 1,2 0,0 2,2-1,0 2,1 0,28-24,1 7,-21 14,1 2,2 1,0 1,1 2,33-15,0-5,-53 30,1 0,-1 1,1 1,0 0,1 0,16-5,62-16,114-51,-182 69,32-11,101-20,-31 9,-64 16,1 1,88-5,-85 12,112-4,-123 9,92-12,-113 10,0 2,0 1,-1 1,1 2,57 12,-4-1,-63-11,32 4,0 2,56 18,-40-7,-22-6,56 23,-80-24,0 2,0 0,-2 1,0 1,0 1,-2 1,32 41,40 49,-77-90,-1 0,-1 0,14 33,5 7,-17-28,-1 0,-1 1,-2 0,-1 1,-1 0,4 50,-7-22,-2 0,-6 65,0-14,3 849,-1-935,-9 44,3-21,-1 0,4-26,1 0,-1 27,-14 113,19 908,-2-1042,-9 44,1-12,2-11,-2-1,-2 0,-2-1,-30 71,17-68,21-44,0 1,1-1,0 1,1 0,0 0,0 1,1-1,0 1,0-1,-1 17,3-15,0-1,0 1,-1-1,-1 1,0-1,-4 12,5-18,0 0,-1 0,1 0,-1 0,0-1,0 1,0-1,0 1,0-1,-1 0,1 0,-1 0,0 0,1 0,-1 0,0-1,0 0,0 1,0-1,0 0,0 0,-4 0,-52 8,1-2,-100-3,104-5,21 0,1 1,-1 1,-58 11,81-10,-299 59,261-55,9-1,-55 1,-52 13,-326-20,328-18,107 17,0-2,-39-9,-32-4,76 13,-1 0,1-3,0 0,1-2,0-1,0-2,-55-30,27 11,33 19,2-1,-1-1,-42-34,36 23,22 18,-1-1,1 0,0 0,-9-13,-20-24,28 34,0-1,0 0,1 0,1-1,0 0,0 0,-6-20,-4-13,-2 1,-1 1,-44-67,58 100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3T14:54:40.5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164 129,'6'0,"1"-1,-1-1,0 1,1-1,-1 0,0-1,8-3,-7 2,0 1,1 0,-1 1,16-4,121-14,148-16,-163 21,-51 4,94 1,-22 8,118 5,-13 34,-148-19,75 14,-127-19,-25-5,1-2,1 0,57 1,-75-6,1 1,0 1,0 0,-1 0,1 2,-1-1,20 11,-20-8,1-1,-1 0,1-2,0 1,1-2,30 3,-7-2,0 1,-1 1,0 2,69 25,-94-28,6-1,-1 0,1-1,21 1,-22-3,1 1,-1 1,26 7,-4 2,32 13,-67-22,0 0,0 0,0 0,-1 0,1 1,-1 0,0 0,0 0,0 1,-1-1,5 7,34 49,-28-42,-1 1,13 24,-21-29,-1 1,-1 0,-1 0,0 0,0 0,-2 0,0 0,0 0,-4 18,1 24,5 27,-4 86,-3-142,0 1,-2-1,-12 31,10-31,1-1,1 1,-4 35,-7 50,11-80,2 2,-3 56,8-43,-13 86,10-116,1-4,1 0,-2 0,0-1,-1 1,0-1,-1 0,-11 20,1-9,-2-1,-1 0,-39 37,44-46,-3 0,-1-1,0 0,-1-2,-34 18,1 0,27-17,-1-2,0 0,0-1,-1-1,-39 6,25-6,-49 18,64-18,-1-2,1-1,-53 4,-1 0,-151 18,60-26,-3 0,115 7,-28 2,-66-8,-151-5,193-15,78 12,0 0,-48-1,-82-11,126 18,0-2,-42-9,4 5,63 7,-1-1,1-1,0 0,-1-1,1 0,0 0,0-2,0 1,0-1,-14-8,2-3,1-1,1 0,0-2,2 0,0-2,1 0,0-1,2-1,1 0,1-1,0-1,-16-43,19 44,1-1,1 0,2 0,0-1,1 0,2 0,1-1,-1-44,3 47,-7-45,-1-22,-9-164,19-272,-1 510,2 0,0 1,1-1,1 1,0 0,1 0,0 0,1 1,1-1,11-15,-1 2,2 2,1 1,45-46,26-18,-83 79,-1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2-03T14:58:57.0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1218,'1'-22,"1"-1,1 1,1-1,0 1,2 0,1 1,1-1,0 2,2-1,0 1,1 0,15-19,19-19,2 1,74-67,-64 68,-22 18,2 2,1 2,2 2,53-33,-42 28,-40 27,1 2,-1-1,19-8,71-38,-75 39,2 0,0 2,0 1,2 1,-1 2,44-10,24-6,-75 18,1 2,0 0,30-4,111-8,71-18,-35 0,-89 20,-61 8,98-4,-8 10,118 5,-204 6,19 1,29 0,-40-2,-25-2,-1 2,1 1,50 21,-13-5,-28-7,0 1,57 35,-79-42,77 49,-82-46,-2 1,0 1,0 0,18 26,11 14,-13-18,48 76,-66-89,0-2,18 42,75 200,-97-232,-2 1,-1 0,-2 1,4 60,-2-32,-4-37,1 45,13 73,-16-73,-5 129,1-186,-1 1,0-1,-2 0,0 0,0-1,-1 0,-1 0,0 0,-1-1,-11 15,-8 6,-1 0,-42 38,49-49,1 0,-33 51,36-46,-2-2,-33 36,-38 46,69-89,0-1,-1-1,-1 0,-1-2,0-1,-51 21,20-13,-1-1,-1-3,-94 17,-15 6,118-26,-1-3,-72 10,46-14,-122 32,161-32,0-1,0-2,-73 1,-73 12,128-17,22 0,0-1,0-1,-61-12,35 2,39 9,0-2,-34-11,19 4,-64-12,5 2,63 13,0-2,0-1,-54-28,66 30,-1 1,-1 1,0 1,0 0,0 2,-27-3,19 2,0 0,-43-15,3-4,42 16,0-1,0-1,1-1,0-2,1 0,-31-23,-17-11,52 36,1-2,-21-16,-6-4,36 27,1 0,0 0,1-1,-1 0,-13-16,0-4,1-2,1 0,-31-63,-4-16,30 53,16 37,0 0,1-1,1 0,1-1,-4-24,0-10,6 30,0 0,-1-38,6-247,-1 294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171450" defTabSz="457200" latinLnBrk="0">
      <a:defRPr sz="1200">
        <a:latin typeface="+mj-lt"/>
        <a:ea typeface="+mj-ea"/>
        <a:cs typeface="+mj-cs"/>
        <a:sym typeface="Calibri"/>
      </a:defRPr>
    </a:lvl2pPr>
    <a:lvl3pPr indent="342900" defTabSz="457200" latinLnBrk="0">
      <a:defRPr sz="1200">
        <a:latin typeface="+mj-lt"/>
        <a:ea typeface="+mj-ea"/>
        <a:cs typeface="+mj-cs"/>
        <a:sym typeface="Calibri"/>
      </a:defRPr>
    </a:lvl3pPr>
    <a:lvl4pPr indent="514350" defTabSz="457200" latinLnBrk="0">
      <a:defRPr sz="1200">
        <a:latin typeface="+mj-lt"/>
        <a:ea typeface="+mj-ea"/>
        <a:cs typeface="+mj-cs"/>
        <a:sym typeface="Calibri"/>
      </a:defRPr>
    </a:lvl4pPr>
    <a:lvl5pPr indent="685800" defTabSz="457200" latinLnBrk="0">
      <a:defRPr sz="1200">
        <a:latin typeface="+mj-lt"/>
        <a:ea typeface="+mj-ea"/>
        <a:cs typeface="+mj-cs"/>
        <a:sym typeface="Calibri"/>
      </a:defRPr>
    </a:lvl5pPr>
    <a:lvl6pPr indent="857250" defTabSz="457200" latinLnBrk="0">
      <a:defRPr sz="1200">
        <a:latin typeface="+mj-lt"/>
        <a:ea typeface="+mj-ea"/>
        <a:cs typeface="+mj-cs"/>
        <a:sym typeface="Calibri"/>
      </a:defRPr>
    </a:lvl6pPr>
    <a:lvl7pPr indent="1028700" defTabSz="457200" latinLnBrk="0">
      <a:defRPr sz="1200">
        <a:latin typeface="+mj-lt"/>
        <a:ea typeface="+mj-ea"/>
        <a:cs typeface="+mj-cs"/>
        <a:sym typeface="Calibri"/>
      </a:defRPr>
    </a:lvl7pPr>
    <a:lvl8pPr indent="1200150" defTabSz="457200" latinLnBrk="0">
      <a:defRPr sz="1200">
        <a:latin typeface="+mj-lt"/>
        <a:ea typeface="+mj-ea"/>
        <a:cs typeface="+mj-cs"/>
        <a:sym typeface="Calibri"/>
      </a:defRPr>
    </a:lvl8pPr>
    <a:lvl9pPr indent="13716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w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fondo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037"/>
            <a:ext cx="9172575" cy="5159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magine" descr="Immagine">
            <a:extLst>
              <a:ext uri="{FF2B5EF4-FFF2-40B4-BE49-F238E27FC236}">
                <a16:creationId xmlns:a16="http://schemas.microsoft.com/office/drawing/2014/main" id="{3547E939-6860-D64E-8B94-33EE164FBF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3573" y="4267200"/>
            <a:ext cx="1010222" cy="45242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olo Testo">
            <a:extLst>
              <a:ext uri="{FF2B5EF4-FFF2-40B4-BE49-F238E27FC236}">
                <a16:creationId xmlns:a16="http://schemas.microsoft.com/office/drawing/2014/main" id="{16AD78CC-0A3D-2045-9669-D3680CB7597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336738" y="2166749"/>
            <a:ext cx="2734538" cy="405002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sz="2100" b="1">
                <a:solidFill>
                  <a:srgbClr val="013B7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Title</a:t>
            </a:r>
            <a:endParaRPr dirty="0"/>
          </a:p>
        </p:txBody>
      </p:sp>
      <p:pic>
        <p:nvPicPr>
          <p:cNvPr id="8" name="Immagine 1" descr="Immagine 1">
            <a:extLst>
              <a:ext uri="{FF2B5EF4-FFF2-40B4-BE49-F238E27FC236}">
                <a16:creationId xmlns:a16="http://schemas.microsoft.com/office/drawing/2014/main" id="{977BC3F5-1462-D640-B7DA-8FA3E7B757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6738" y="2602612"/>
            <a:ext cx="952501" cy="4762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4F1C581B-401C-334C-9A31-DA3799DEBD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6738" y="2716188"/>
            <a:ext cx="2734866" cy="414338"/>
          </a:xfrm>
        </p:spPr>
        <p:txBody>
          <a:bodyPr lIns="0" tIns="0" rIns="0" bIns="0"/>
          <a:lstStyle>
            <a:lvl1pPr>
              <a:buNone/>
              <a:defRPr sz="1600"/>
            </a:lvl1pPr>
          </a:lstStyle>
          <a:p>
            <a:pPr lvl="0"/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r>
              <a:rPr lang="it-IT" dirty="0"/>
              <a:t> / Date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E4C5736-EC15-9E4E-9E63-7205BF8E1B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36381" y="4206433"/>
            <a:ext cx="1762125" cy="5401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it-IT" dirty="0" err="1"/>
              <a:t>Add</a:t>
            </a:r>
            <a:r>
              <a:rPr lang="it-IT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2591516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Tw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ttangolo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7D10"/>
          </a:solidFill>
          <a:ln w="12700">
            <a:miter lim="400000"/>
          </a:ln>
        </p:spPr>
        <p:txBody>
          <a:bodyPr lIns="45719" tIns="45719" rIns="45719" bIns="45719" anchor="ctr"/>
          <a:lstStyle/>
          <a:p>
            <a:pPr algn="ctr" defTabSz="616148">
              <a:defRPr sz="3000">
                <a:solidFill>
                  <a:srgbClr val="FFFFFF"/>
                </a:solidFill>
                <a:latin typeface="Helvetica 65 Medium"/>
                <a:ea typeface="Helvetica 65 Medium"/>
                <a:cs typeface="Helvetica 65 Medium"/>
                <a:sym typeface="Helvetica 65 Medium"/>
              </a:defRPr>
            </a:pPr>
            <a:endParaRPr sz="2250"/>
          </a:p>
        </p:txBody>
      </p:sp>
      <p:sp>
        <p:nvSpPr>
          <p:cNvPr id="65" name="Titolo Testo"/>
          <p:cNvSpPr txBox="1">
            <a:spLocks noGrp="1"/>
          </p:cNvSpPr>
          <p:nvPr>
            <p:ph type="title" hasCustomPrompt="1"/>
          </p:nvPr>
        </p:nvSpPr>
        <p:spPr>
          <a:xfrm>
            <a:off x="757772" y="3065273"/>
            <a:ext cx="4114802" cy="405002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Title</a:t>
            </a:r>
            <a:endParaRPr dirty="0"/>
          </a:p>
        </p:txBody>
      </p:sp>
      <p:pic>
        <p:nvPicPr>
          <p:cNvPr id="6" name="Immagine" descr="Immagine">
            <a:extLst>
              <a:ext uri="{FF2B5EF4-FFF2-40B4-BE49-F238E27FC236}">
                <a16:creationId xmlns:a16="http://schemas.microsoft.com/office/drawing/2014/main" id="{A4686DB9-23B8-2C4F-BEDF-922773114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2196" y="2119313"/>
            <a:ext cx="1118465" cy="500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D1E8E27-5E62-7C42-A311-328262AFBC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74" y="306806"/>
            <a:ext cx="3821124" cy="4534402"/>
          </a:xfrm>
          <a:prstGeom prst="rect">
            <a:avLst/>
          </a:prstGeom>
        </p:spPr>
      </p:pic>
      <p:sp>
        <p:nvSpPr>
          <p:cNvPr id="9" name="Segnaposto immagine 2">
            <a:extLst>
              <a:ext uri="{FF2B5EF4-FFF2-40B4-BE49-F238E27FC236}">
                <a16:creationId xmlns:a16="http://schemas.microsoft.com/office/drawing/2014/main" id="{759624B8-1157-6849-8A52-E4330605557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7772" y="2078227"/>
            <a:ext cx="1762125" cy="54010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 err="1"/>
              <a:t>Add</a:t>
            </a:r>
            <a:r>
              <a:rPr lang="it-IT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2935468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olo Testo"/>
          <p:cNvSpPr txBox="1">
            <a:spLocks noGrp="1"/>
          </p:cNvSpPr>
          <p:nvPr>
            <p:ph type="title" hasCustomPrompt="1"/>
          </p:nvPr>
        </p:nvSpPr>
        <p:spPr>
          <a:xfrm>
            <a:off x="457198" y="205978"/>
            <a:ext cx="8229602" cy="405002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/>
          </a:lstStyle>
          <a:p>
            <a:r>
              <a:rPr lang="it-IT" dirty="0"/>
              <a:t>Title</a:t>
            </a:r>
            <a:endParaRPr dirty="0"/>
          </a:p>
        </p:txBody>
      </p:sp>
      <p:sp>
        <p:nvSpPr>
          <p:cNvPr id="44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7198" y="1200149"/>
            <a:ext cx="3725210" cy="2943227"/>
          </a:xfrm>
          <a:prstGeom prst="rect">
            <a:avLst/>
          </a:prstGeom>
        </p:spPr>
        <p:txBody>
          <a:bodyPr lIns="45719" tIns="45719" rIns="45719" bIns="45719"/>
          <a:lstStyle>
            <a:lvl1pPr marL="342900" indent="-342900">
              <a:spcBef>
                <a:spcPts val="375"/>
              </a:spcBef>
              <a:buClr>
                <a:srgbClr val="EC7D11"/>
              </a:buClr>
              <a:buFontTx/>
              <a:buChar char="▪"/>
            </a:lvl1pPr>
            <a:lvl2pPr>
              <a:spcBef>
                <a:spcPts val="375"/>
              </a:spcBef>
              <a:buClr>
                <a:srgbClr val="EC7D11"/>
              </a:buClr>
              <a:buFontTx/>
            </a:lvl2pPr>
            <a:lvl3pPr marL="1016453" indent="-330653">
              <a:spcBef>
                <a:spcPts val="375"/>
              </a:spcBef>
              <a:buClr>
                <a:srgbClr val="EC7D11"/>
              </a:buClr>
              <a:buFontTx/>
            </a:lvl3pPr>
            <a:lvl4pPr marL="1293223" indent="-264523">
              <a:spcBef>
                <a:spcPts val="375"/>
              </a:spcBef>
              <a:buClr>
                <a:srgbClr val="EC7D11"/>
              </a:buClr>
              <a:buFontTx/>
            </a:lvl4pPr>
            <a:lvl5pPr marL="1636123" indent="-264523">
              <a:spcBef>
                <a:spcPts val="375"/>
              </a:spcBef>
              <a:buClr>
                <a:srgbClr val="EC7D11"/>
              </a:buClr>
              <a:buFontTx/>
            </a:lvl5pPr>
          </a:lstStyle>
          <a:p>
            <a:r>
              <a:rPr lang="it-IT" dirty="0"/>
              <a:t>Body </a:t>
            </a:r>
            <a:r>
              <a:rPr lang="it-IT" dirty="0" err="1"/>
              <a:t>character</a:t>
            </a:r>
            <a:endParaRPr lang="it-IT" dirty="0"/>
          </a:p>
          <a:p>
            <a:pPr lvl="1"/>
            <a:r>
              <a:rPr lang="it-IT" dirty="0"/>
              <a:t>Medium </a:t>
            </a:r>
            <a:r>
              <a:rPr lang="it-IT" dirty="0" err="1"/>
              <a:t>character</a:t>
            </a:r>
            <a:endParaRPr lang="it-IT" dirty="0"/>
          </a:p>
          <a:p>
            <a:pPr lvl="2"/>
            <a:r>
              <a:rPr lang="it-IT" dirty="0"/>
              <a:t>Medium </a:t>
            </a:r>
            <a:r>
              <a:rPr lang="it-IT" dirty="0" err="1"/>
              <a:t>character</a:t>
            </a:r>
            <a:endParaRPr lang="it-IT" dirty="0"/>
          </a:p>
          <a:p>
            <a:pPr lvl="3"/>
            <a:r>
              <a:rPr lang="it-IT" dirty="0"/>
              <a:t>Minimum </a:t>
            </a:r>
            <a:r>
              <a:rPr lang="it-IT" dirty="0" err="1"/>
              <a:t>character</a:t>
            </a:r>
            <a:endParaRPr lang="it-IT" dirty="0"/>
          </a:p>
          <a:p>
            <a:pPr lvl="4"/>
            <a:r>
              <a:rPr lang="it-IT" dirty="0"/>
              <a:t>Minimum </a:t>
            </a:r>
            <a:r>
              <a:rPr lang="it-IT" dirty="0" err="1"/>
              <a:t>character</a:t>
            </a:r>
            <a:endParaRPr lang="it-IT" dirty="0"/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id="{A5243FBF-A3BF-1E4F-B0C9-F6C0D0145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2116" y="4823561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13B79"/>
                </a:solidFill>
              </a:defRPr>
            </a:lvl1pPr>
          </a:lstStyle>
          <a:p>
            <a:r>
              <a:rPr lang="it-IT" dirty="0"/>
              <a:t>©2021 • </a:t>
            </a:r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r>
              <a:rPr lang="it-IT" dirty="0"/>
              <a:t> • </a:t>
            </a:r>
            <a:r>
              <a:rPr lang="it-IT" dirty="0" err="1"/>
              <a:t>day</a:t>
            </a:r>
            <a:r>
              <a:rPr lang="it-IT" dirty="0"/>
              <a:t>/</a:t>
            </a:r>
            <a:r>
              <a:rPr lang="it-IT" dirty="0" err="1"/>
              <a:t>month</a:t>
            </a:r>
            <a:r>
              <a:rPr lang="it-IT" dirty="0"/>
              <a:t>/</a:t>
            </a:r>
            <a:r>
              <a:rPr lang="it-IT" dirty="0" err="1"/>
              <a:t>year</a:t>
            </a:r>
            <a:endParaRPr lang="it-IT" dirty="0"/>
          </a:p>
        </p:txBody>
      </p:sp>
      <p:sp>
        <p:nvSpPr>
          <p:cNvPr id="6" name="Segnaposto numero diapositiva 6">
            <a:extLst>
              <a:ext uri="{FF2B5EF4-FFF2-40B4-BE49-F238E27FC236}">
                <a16:creationId xmlns:a16="http://schemas.microsoft.com/office/drawing/2014/main" id="{FF66888D-A210-2048-827D-87FC7314E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65314" y="4828679"/>
            <a:ext cx="6000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13B7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AE5C431-CD11-664D-BB40-B093341C59C0}" type="slidenum">
              <a:rPr lang="it-IT" smtClean="0"/>
              <a:pPr/>
              <a:t>‹#›</a:t>
            </a:fld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02856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olo Testo"/>
          <p:cNvSpPr txBox="1">
            <a:spLocks noGrp="1"/>
          </p:cNvSpPr>
          <p:nvPr>
            <p:ph type="title" hasCustomPrompt="1"/>
          </p:nvPr>
        </p:nvSpPr>
        <p:spPr>
          <a:xfrm>
            <a:off x="457198" y="205978"/>
            <a:ext cx="8229602" cy="405002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/>
          </a:lstStyle>
          <a:p>
            <a:r>
              <a:rPr lang="it-IT" dirty="0"/>
              <a:t>Title</a:t>
            </a:r>
            <a:endParaRPr dirty="0"/>
          </a:p>
        </p:txBody>
      </p:sp>
      <p:sp>
        <p:nvSpPr>
          <p:cNvPr id="54" name="Corpo livello uno…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57200" y="1200149"/>
            <a:ext cx="3725209" cy="2943227"/>
          </a:xfrm>
          <a:prstGeom prst="rect">
            <a:avLst/>
          </a:prstGeom>
        </p:spPr>
        <p:txBody>
          <a:bodyPr lIns="45719" tIns="45719" rIns="45719" bIns="45719"/>
          <a:lstStyle>
            <a:lvl1pPr marL="342900" indent="-342900">
              <a:spcBef>
                <a:spcPts val="375"/>
              </a:spcBef>
              <a:buClr>
                <a:srgbClr val="EC7D11"/>
              </a:buClr>
              <a:buFontTx/>
              <a:buChar char="▪"/>
              <a:defRPr/>
            </a:lvl1pPr>
          </a:lstStyle>
          <a:p>
            <a:pPr marL="457200" indent="-457200">
              <a:spcBef>
                <a:spcPts val="500"/>
              </a:spcBef>
              <a:buClr>
                <a:srgbClr val="EC7D11"/>
              </a:buClr>
              <a:buFontTx/>
              <a:buChar char="▪"/>
            </a:pPr>
            <a:r>
              <a:rPr lang="it-IT" dirty="0"/>
              <a:t>Click to </a:t>
            </a:r>
            <a:r>
              <a:rPr lang="it-IT" dirty="0" err="1"/>
              <a:t>add</a:t>
            </a:r>
            <a:r>
              <a:rPr lang="it-IT" dirty="0"/>
              <a:t> text</a:t>
            </a:r>
            <a:endParaRPr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999B2F-2555-054C-9A45-A26D252E5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2116" y="4823561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13B79"/>
                </a:solidFill>
              </a:defRPr>
            </a:lvl1pPr>
          </a:lstStyle>
          <a:p>
            <a:r>
              <a:rPr lang="it-IT" dirty="0"/>
              <a:t>©2021 • </a:t>
            </a:r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r>
              <a:rPr lang="it-IT" dirty="0"/>
              <a:t> • </a:t>
            </a:r>
            <a:r>
              <a:rPr lang="it-IT" dirty="0" err="1"/>
              <a:t>day</a:t>
            </a:r>
            <a:r>
              <a:rPr lang="it-IT" dirty="0"/>
              <a:t>/</a:t>
            </a:r>
            <a:r>
              <a:rPr lang="it-IT" dirty="0" err="1"/>
              <a:t>month</a:t>
            </a:r>
            <a:r>
              <a:rPr lang="it-IT" dirty="0"/>
              <a:t>/</a:t>
            </a:r>
            <a:r>
              <a:rPr lang="it-IT" dirty="0" err="1"/>
              <a:t>year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108306-3BF4-A64E-BB4D-57A485AEA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70338" y="4828679"/>
            <a:ext cx="6050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13B7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AE5C431-CD11-664D-BB40-B093341C59C0}" type="slidenum">
              <a:rPr lang="it-IT" smtClean="0"/>
              <a:pPr/>
              <a:t>‹#›</a:t>
            </a:fld>
            <a:endParaRPr lang="it-IT" sz="16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427538" y="1200150"/>
            <a:ext cx="4259262" cy="2943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1763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p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4">
            <a:extLst>
              <a:ext uri="{FF2B5EF4-FFF2-40B4-BE49-F238E27FC236}">
                <a16:creationId xmlns:a16="http://schemas.microsoft.com/office/drawing/2014/main" id="{9CB53160-8858-674C-B6D7-12D385528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23144"/>
            <a:ext cx="53472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13B7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DA1DDAE-3EB6-0149-883E-1D94D6905ACF}" type="slidenum">
              <a:rPr lang="it-IT" smtClean="0"/>
              <a:pPr/>
              <a:t>‹#›</a:t>
            </a:fld>
            <a:endParaRPr lang="it-IT" sz="1600" dirty="0"/>
          </a:p>
        </p:txBody>
      </p:sp>
      <p:sp>
        <p:nvSpPr>
          <p:cNvPr id="5" name="Segnaposto piè di pagina 6">
            <a:extLst>
              <a:ext uri="{FF2B5EF4-FFF2-40B4-BE49-F238E27FC236}">
                <a16:creationId xmlns:a16="http://schemas.microsoft.com/office/drawing/2014/main" id="{D2700013-B1C3-0D4C-B9E2-7D2644EB8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2442" y="482314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13B7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@2021 • </a:t>
            </a:r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r>
              <a:rPr lang="it-IT" dirty="0"/>
              <a:t> • </a:t>
            </a:r>
            <a:r>
              <a:rPr lang="it-IT" dirty="0" err="1"/>
              <a:t>day</a:t>
            </a:r>
            <a:r>
              <a:rPr lang="it-IT" dirty="0"/>
              <a:t>/</a:t>
            </a:r>
            <a:r>
              <a:rPr lang="it-IT" dirty="0" err="1"/>
              <a:t>month</a:t>
            </a:r>
            <a:r>
              <a:rPr lang="it-IT" dirty="0"/>
              <a:t>/</a:t>
            </a:r>
            <a:r>
              <a:rPr lang="it-IT" dirty="0" err="1"/>
              <a:t>year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9568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a_Title Slide (Dark Blue)">
    <p:bg>
      <p:bgPr>
        <a:solidFill>
          <a:srgbClr val="003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5B01EC-9698-8448-C50D-46911DA3A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3" t="1480" r="17036" b="2195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D89BC1-6807-2D4E-744A-0832CBF78F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5909" y="579857"/>
            <a:ext cx="1107306" cy="50007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B8EFA11-DE1A-589D-CB30-E1FB891010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09" y="2217956"/>
            <a:ext cx="5126400" cy="9045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32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556606D-72D7-213A-D5C0-ACE7C7F980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5909" y="3162472"/>
            <a:ext cx="5126400" cy="904500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08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 18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49F6B00-7521-5141-3EED-9B87F6AA2D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908" y="4066973"/>
            <a:ext cx="5126399" cy="4959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data 14 </a:t>
            </a:r>
            <a:r>
              <a:rPr lang="en-GB" dirty="0" err="1"/>
              <a:t>pt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77904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c_Break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13" name="Square">
            <a:extLst>
              <a:ext uri="{FF2B5EF4-FFF2-40B4-BE49-F238E27FC236}">
                <a16:creationId xmlns:a16="http://schemas.microsoft.com/office/drawing/2014/main" id="{85620252-3C8D-8E09-710E-46733EAAB419}"/>
              </a:ext>
            </a:extLst>
          </p:cNvPr>
          <p:cNvSpPr/>
          <p:nvPr userDrawn="1"/>
        </p:nvSpPr>
        <p:spPr>
          <a:xfrm>
            <a:off x="0" y="-2286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6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6D578A-DB29-1BD7-7801-B21C7FB7CD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09" y="2217956"/>
            <a:ext cx="5126400" cy="9045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32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460175E-F4E5-5842-AC6C-F1433BAE56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5909" y="3162472"/>
            <a:ext cx="5126400" cy="904500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08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 18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095CA76-6BE0-F658-2950-A2E3903F66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31630" y="4567116"/>
            <a:ext cx="640228" cy="28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2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7" descr="Immagin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722" y="4731559"/>
            <a:ext cx="8324851" cy="28575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457198" y="264987"/>
            <a:ext cx="8229602" cy="391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8" tIns="60958" rIns="60958" bIns="60958" anchor="ctr">
            <a:normAutofit/>
          </a:bodyPr>
          <a:lstStyle/>
          <a:p>
            <a:r>
              <a:rPr lang="it-IT" dirty="0"/>
              <a:t>Title</a:t>
            </a:r>
            <a:endParaRPr dirty="0"/>
          </a:p>
        </p:txBody>
      </p:sp>
      <p:sp>
        <p:nvSpPr>
          <p:cNvPr id="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198" y="1200149"/>
            <a:ext cx="8229602" cy="3943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8" tIns="60958" rIns="60958" bIns="60958">
            <a:normAutofit/>
          </a:bodyPr>
          <a:lstStyle/>
          <a:p>
            <a:r>
              <a:rPr lang="it-IT" dirty="0"/>
              <a:t>Body </a:t>
            </a:r>
            <a:r>
              <a:rPr lang="it-IT" dirty="0" err="1"/>
              <a:t>character</a:t>
            </a:r>
            <a:endParaRPr lang="it-IT" dirty="0"/>
          </a:p>
          <a:p>
            <a:pPr lvl="1"/>
            <a:r>
              <a:rPr lang="it-IT" dirty="0"/>
              <a:t>Medium </a:t>
            </a:r>
            <a:r>
              <a:rPr lang="it-IT" dirty="0" err="1"/>
              <a:t>character</a:t>
            </a:r>
            <a:endParaRPr lang="it-IT" dirty="0"/>
          </a:p>
          <a:p>
            <a:pPr lvl="2"/>
            <a:r>
              <a:rPr lang="it-IT" dirty="0"/>
              <a:t>Medium </a:t>
            </a:r>
            <a:r>
              <a:rPr lang="it-IT" dirty="0" err="1"/>
              <a:t>character</a:t>
            </a:r>
            <a:endParaRPr lang="it-IT" dirty="0"/>
          </a:p>
          <a:p>
            <a:pPr lvl="3"/>
            <a:r>
              <a:rPr lang="it-IT" dirty="0"/>
              <a:t>Minimum </a:t>
            </a:r>
            <a:r>
              <a:rPr lang="it-IT" dirty="0" err="1"/>
              <a:t>character</a:t>
            </a:r>
            <a:endParaRPr lang="it-IT" dirty="0"/>
          </a:p>
          <a:p>
            <a:pPr lvl="4"/>
            <a:r>
              <a:rPr lang="it-IT" dirty="0"/>
              <a:t>Minimum </a:t>
            </a:r>
            <a:r>
              <a:rPr lang="it-IT" dirty="0" err="1"/>
              <a:t>character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A8AD5B-4AE4-B744-BAF8-B352DC0A3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2116" y="4823561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13B79"/>
                </a:solidFill>
              </a:defRPr>
            </a:lvl1pPr>
          </a:lstStyle>
          <a:p>
            <a:r>
              <a:rPr lang="it-IT" dirty="0"/>
              <a:t>©2021 • </a:t>
            </a:r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Surname</a:t>
            </a:r>
            <a:r>
              <a:rPr lang="it-IT" dirty="0"/>
              <a:t> • </a:t>
            </a:r>
            <a:r>
              <a:rPr lang="it-IT" dirty="0" err="1"/>
              <a:t>day</a:t>
            </a:r>
            <a:r>
              <a:rPr lang="it-IT" dirty="0"/>
              <a:t>/</a:t>
            </a:r>
            <a:r>
              <a:rPr lang="it-IT" dirty="0" err="1"/>
              <a:t>month</a:t>
            </a:r>
            <a:r>
              <a:rPr lang="it-IT" dirty="0"/>
              <a:t>/</a:t>
            </a:r>
            <a:r>
              <a:rPr lang="it-IT" dirty="0" err="1"/>
              <a:t>year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CEEF5B-C57D-5E4C-8E63-533D09CFF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218" y="4828679"/>
            <a:ext cx="5799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13B7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AE5C431-CD11-664D-BB40-B093341C59C0}" type="slidenum">
              <a:rPr lang="it-IT" smtClean="0"/>
              <a:pPr/>
              <a:t>‹#›</a:t>
            </a:fld>
            <a:endParaRPr lang="it-IT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hf hdr="0" dt="0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5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5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5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5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5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5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5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5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37542" marR="0" indent="-337542" algn="l" defTabSz="4572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1pPr>
      <a:lvl2pPr marL="704552" marR="0" indent="-361652" algn="l" defTabSz="4572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–"/>
        <a:tabLst/>
        <a:defRPr sz="16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2pPr>
      <a:lvl3pPr marL="1023342" marR="0" indent="-337542" algn="l" defTabSz="4572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16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3pPr>
      <a:lvl4pPr marL="1491615" marR="0" indent="-462915" algn="l" defTabSz="4572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–"/>
        <a:tabLst/>
        <a:defRPr sz="14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4pPr>
      <a:lvl5pPr marL="1834515" marR="0" indent="-462915" algn="l" defTabSz="4572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»"/>
        <a:tabLst/>
        <a:defRPr sz="140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5pPr>
      <a:lvl6pPr marL="1868804" marR="0" indent="-154304" algn="l" defTabSz="4572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135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6pPr>
      <a:lvl7pPr marL="2211704" marR="0" indent="-154304" algn="l" defTabSz="4572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135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7pPr>
      <a:lvl8pPr marL="2554604" marR="0" indent="-154304" algn="l" defTabSz="4572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135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8pPr>
      <a:lvl9pPr marL="2897504" marR="0" indent="-154304" algn="l" defTabSz="4572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1350" b="0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0.png"/><Relationship Id="rId5" Type="http://schemas.openxmlformats.org/officeDocument/2006/relationships/customXml" Target="../ink/ink2.xml"/><Relationship Id="rId10" Type="http://schemas.openxmlformats.org/officeDocument/2006/relationships/image" Target="../media/image150.png"/><Relationship Id="rId4" Type="http://schemas.openxmlformats.org/officeDocument/2006/relationships/image" Target="../media/image12.png"/><Relationship Id="rId9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3">
            <a:extLst>
              <a:ext uri="{FF2B5EF4-FFF2-40B4-BE49-F238E27FC236}">
                <a16:creationId xmlns:a16="http://schemas.microsoft.com/office/drawing/2014/main" id="{0D5306E9-9C88-B098-1650-C7B2CC902AEF}"/>
              </a:ext>
            </a:extLst>
          </p:cNvPr>
          <p:cNvSpPr txBox="1">
            <a:spLocks/>
          </p:cNvSpPr>
          <p:nvPr/>
        </p:nvSpPr>
        <p:spPr>
          <a:xfrm>
            <a:off x="154641" y="1462572"/>
            <a:ext cx="4900685" cy="810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58" tIns="60958" rIns="60958" bIns="60958" anchor="b" anchorCtr="0">
            <a:no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solidFill>
                  <a:schemeClr val="bg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5" b="1" i="0" u="none" strike="noStrike" cap="none" spc="0" baseline="0">
                <a:solidFill>
                  <a:schemeClr val="accent1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cs-CZ" sz="1800" dirty="0"/>
              <a:t>Risk management</a:t>
            </a:r>
            <a:br>
              <a:rPr lang="cs-CZ" dirty="0"/>
            </a:br>
            <a:r>
              <a:rPr lang="cs-CZ" sz="2400" dirty="0"/>
              <a:t>Prevence při výběru dodavatelů obcí</a:t>
            </a:r>
            <a:endParaRPr lang="it-IT" sz="2400" dirty="0"/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4BBCA7FA-FC1A-AA82-327A-E2D5BBACA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61011" y="2609962"/>
            <a:ext cx="2096589" cy="282282"/>
          </a:xfrm>
        </p:spPr>
        <p:txBody>
          <a:bodyPr>
            <a:normAutofit fontScale="77500" lnSpcReduction="20000"/>
          </a:bodyPr>
          <a:lstStyle/>
          <a:p>
            <a:r>
              <a:rPr lang="cs-CZ" sz="1400" dirty="0"/>
              <a:t>Pavel Finger, 9. 12. 2025, Praha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64194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83438-2E0B-259A-8A2E-51144D80D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29F1B3-B2A7-484E-F871-55F48E16D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A1DDAE-3EB6-0149-883E-1D94D6905ACF}" type="slidenum">
              <a:rPr lang="it-IT" smtClean="0"/>
              <a:pPr/>
              <a:t>2</a:t>
            </a:fld>
            <a:endParaRPr lang="it-IT" sz="16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5AA2A09-798F-2469-26D6-F57183711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@202</a:t>
            </a:r>
            <a:r>
              <a:rPr lang="cs-CZ" dirty="0"/>
              <a:t>5</a:t>
            </a:r>
            <a:r>
              <a:rPr lang="it-IT" dirty="0"/>
              <a:t> • </a:t>
            </a:r>
            <a:r>
              <a:rPr lang="cs-CZ" dirty="0"/>
              <a:t>Pavel Finger</a:t>
            </a:r>
            <a:endParaRPr lang="it-IT" dirty="0"/>
          </a:p>
        </p:txBody>
      </p:sp>
      <p:sp>
        <p:nvSpPr>
          <p:cNvPr id="4" name="CRIF AT GLANCE">
            <a:extLst>
              <a:ext uri="{FF2B5EF4-FFF2-40B4-BE49-F238E27FC236}">
                <a16:creationId xmlns:a16="http://schemas.microsoft.com/office/drawing/2014/main" id="{7BC5EE70-EFA8-F827-1C24-09B92DB0DAD3}"/>
              </a:ext>
            </a:extLst>
          </p:cNvPr>
          <p:cNvSpPr txBox="1"/>
          <p:nvPr/>
        </p:nvSpPr>
        <p:spPr>
          <a:xfrm>
            <a:off x="424723" y="820471"/>
            <a:ext cx="7208382" cy="265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 defTabSz="821530">
              <a:lnSpc>
                <a:spcPct val="80000"/>
              </a:lnSpc>
              <a:defRPr sz="2100" b="1">
                <a:solidFill>
                  <a:srgbClr val="EE7D1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cs-CZ" dirty="0"/>
              <a:t>Kroky k minimalizaci rizika při výběru dodavatelů = ověřit jejich:</a:t>
            </a:r>
            <a:endParaRPr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6EEB288-724A-13C0-031C-00A6B9082A0D}"/>
              </a:ext>
            </a:extLst>
          </p:cNvPr>
          <p:cNvSpPr txBox="1"/>
          <p:nvPr/>
        </p:nvSpPr>
        <p:spPr>
          <a:xfrm>
            <a:off x="424723" y="1085480"/>
            <a:ext cx="3520869" cy="30777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8" tIns="60958" rIns="60958" bIns="60958" numCol="1" spcCol="38100" rtlCol="0" anchor="t">
            <a:spAutoFit/>
          </a:bodyPr>
          <a:lstStyle/>
          <a:p>
            <a:pPr marL="171450" marR="0" indent="-171450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cs-CZ" sz="1200" b="1" dirty="0"/>
          </a:p>
          <a:p>
            <a:pPr marL="171450" marR="0" indent="-171450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cs-CZ" sz="1200" b="1" dirty="0"/>
          </a:p>
          <a:p>
            <a:pPr marL="342900" marR="0" indent="-342900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cs-CZ" sz="2400" b="1" dirty="0"/>
              <a:t>Důvěryhodnost</a:t>
            </a:r>
          </a:p>
          <a:p>
            <a:pPr marL="342900" marR="0" indent="-342900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cs-CZ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Zkušenosti</a:t>
            </a:r>
          </a:p>
          <a:p>
            <a:pPr marL="342900" marR="0" indent="-342900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cs-CZ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Finanční stabilitu</a:t>
            </a:r>
          </a:p>
          <a:p>
            <a:pPr marL="342900" marR="0" indent="-342900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cs-CZ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</a:t>
            </a:r>
            <a:endParaRPr kumimoji="0" lang="cs-CZ" sz="1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7" name="Obrázek 6" descr="Zářící body na černém pozadí">
            <a:extLst>
              <a:ext uri="{FF2B5EF4-FFF2-40B4-BE49-F238E27FC236}">
                <a16:creationId xmlns:a16="http://schemas.microsoft.com/office/drawing/2014/main" id="{0EF5C980-0C13-24BD-C53E-CEA44D9FAB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00" y="1237389"/>
            <a:ext cx="2868603" cy="358575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5CB8729-1FE0-6A29-A4F1-9801AA1FBE9F}"/>
              </a:ext>
            </a:extLst>
          </p:cNvPr>
          <p:cNvSpPr txBox="1"/>
          <p:nvPr/>
        </p:nvSpPr>
        <p:spPr>
          <a:xfrm rot="1193625">
            <a:off x="3862026" y="2111811"/>
            <a:ext cx="510524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8" tIns="60958" rIns="60958" bIns="60958" numCol="1" spcCol="38100" rtlCol="0" anchor="t">
            <a:spAutoFit/>
          </a:bodyPr>
          <a:lstStyle/>
          <a:p>
            <a:pPr marL="0" marR="0" indent="0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highlight>
                  <a:srgbClr val="FFFF00"/>
                </a:highlight>
                <a:uFillTx/>
                <a:latin typeface="+mj-lt"/>
                <a:ea typeface="+mj-ea"/>
                <a:cs typeface="+mj-cs"/>
                <a:sym typeface="Calibri"/>
              </a:rPr>
              <a:t>Ukázky v prezentaci pocházejí z nástroje CRIBIS firmy CRIF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9E61429-35E9-9AE2-7531-4238CEC0FDA8}"/>
              </a:ext>
            </a:extLst>
          </p:cNvPr>
          <p:cNvSpPr/>
          <p:nvPr/>
        </p:nvSpPr>
        <p:spPr>
          <a:xfrm>
            <a:off x="135370" y="27969"/>
            <a:ext cx="70342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Výběr dodavatele + Smluvní parametry</a:t>
            </a:r>
          </a:p>
        </p:txBody>
      </p:sp>
    </p:spTree>
    <p:extLst>
      <p:ext uri="{BB962C8B-B14F-4D97-AF65-F5344CB8AC3E}">
        <p14:creationId xmlns:p14="http://schemas.microsoft.com/office/powerpoint/2010/main" val="4063748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49C63-90CA-1349-D5C8-2727A62AE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8B264A5-CF44-77F8-A0D3-309316425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A1DDAE-3EB6-0149-883E-1D94D6905ACF}" type="slidenum">
              <a:rPr lang="it-IT" smtClean="0"/>
              <a:pPr/>
              <a:t>3</a:t>
            </a:fld>
            <a:endParaRPr lang="it-IT" sz="16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4277AF3-0636-FC76-677C-9AB461165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@202</a:t>
            </a:r>
            <a:r>
              <a:rPr lang="cs-CZ" dirty="0"/>
              <a:t>5</a:t>
            </a:r>
            <a:r>
              <a:rPr lang="it-IT" dirty="0"/>
              <a:t> • </a:t>
            </a:r>
            <a:r>
              <a:rPr lang="cs-CZ" dirty="0"/>
              <a:t>Pavel Finger</a:t>
            </a:r>
            <a:endParaRPr lang="it-IT" dirty="0"/>
          </a:p>
        </p:txBody>
      </p:sp>
      <p:sp>
        <p:nvSpPr>
          <p:cNvPr id="4" name="CRIF AT GLANCE">
            <a:extLst>
              <a:ext uri="{FF2B5EF4-FFF2-40B4-BE49-F238E27FC236}">
                <a16:creationId xmlns:a16="http://schemas.microsoft.com/office/drawing/2014/main" id="{6BF57F6F-FA33-B6C2-1356-01E19F785B28}"/>
              </a:ext>
            </a:extLst>
          </p:cNvPr>
          <p:cNvSpPr txBox="1"/>
          <p:nvPr/>
        </p:nvSpPr>
        <p:spPr>
          <a:xfrm>
            <a:off x="296229" y="264517"/>
            <a:ext cx="6740365" cy="265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 defTabSz="821530">
              <a:lnSpc>
                <a:spcPct val="80000"/>
              </a:lnSpc>
              <a:defRPr sz="2100" b="1">
                <a:solidFill>
                  <a:srgbClr val="EE7D1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cs-CZ" dirty="0"/>
              <a:t>Kroky k minimalizaci rizika při výběru dodavatelů</a:t>
            </a:r>
            <a:endParaRPr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5D18FA8-AA11-2381-4E83-D14F582149B9}"/>
              </a:ext>
            </a:extLst>
          </p:cNvPr>
          <p:cNvSpPr txBox="1"/>
          <p:nvPr/>
        </p:nvSpPr>
        <p:spPr>
          <a:xfrm>
            <a:off x="296229" y="970225"/>
            <a:ext cx="5859120" cy="3908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8" tIns="60958" rIns="60958" bIns="60958" numCol="1" spcCol="38100" rtlCol="0" anchor="t">
            <a:spAutoFit/>
          </a:bodyPr>
          <a:lstStyle/>
          <a:p>
            <a:pPr marR="0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cs-CZ" b="1" dirty="0"/>
              <a:t>Důvěryhodnost (na co je třeba se zaměřit)</a:t>
            </a: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cs-CZ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cs-CZ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Vyhýbat se společnostem, které mají sídlo na virtuální adrese                                          (viz například Rybná 716/24, Praha 1 – sídlo zde má přes 10 000 subjektů)</a:t>
            </a: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cs-CZ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Vyhýbat se subjektům s nejasnou majetkovou strukturou                                  </a:t>
            </a: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(zejména a.s. bez známých akcionářů)</a:t>
            </a:r>
          </a:p>
          <a:p>
            <a:pPr marL="358775" marR="0" indent="-184150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Sledovat historii vlastníků a statutárních zástupců</a:t>
            </a:r>
          </a:p>
          <a:p>
            <a:pPr marL="174625" defTabSz="609600"/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(zda nemají v minulosti řadu subjektů v exekuci nebo insolvenci)</a:t>
            </a:r>
          </a:p>
          <a:p>
            <a:pPr marL="358775" marR="0" indent="-184150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cs-CZ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-182563" defTabSz="609600">
              <a:buFont typeface="Wingdings" panose="05000000000000000000" pitchFamily="2" charset="2"/>
              <a:buChar char="q"/>
            </a:pPr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Vyhýbat se nově založeným firmám – z dlouhodobého sledování podnikatelských subjektů máme zjištěno, že riziko bankrotu roste do 7 let po založení. Následně klesá.</a:t>
            </a: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cs-CZ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indent="-171450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cs-CZ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cs-CZ" sz="1200" dirty="0"/>
          </a:p>
          <a:p>
            <a:pPr marR="0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cs-CZ" sz="1200" b="1" dirty="0"/>
          </a:p>
          <a:p>
            <a:pPr marR="0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cs-CZ" sz="1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4238B6-C6CC-F52B-3746-9DAEB6EE7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703" y="970225"/>
            <a:ext cx="2780089" cy="126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34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81C81-D2EF-15C8-36A9-7BA23DC01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1AEC7FB-6283-7427-640F-ECE10EBBE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A1DDAE-3EB6-0149-883E-1D94D6905ACF}" type="slidenum">
              <a:rPr lang="it-IT" smtClean="0"/>
              <a:pPr/>
              <a:t>4</a:t>
            </a:fld>
            <a:endParaRPr lang="it-IT" sz="16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F1E82DD-90D8-FB77-8B0F-48617B0B3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@202</a:t>
            </a:r>
            <a:r>
              <a:rPr lang="cs-CZ" dirty="0"/>
              <a:t>5</a:t>
            </a:r>
            <a:r>
              <a:rPr lang="it-IT" dirty="0"/>
              <a:t> • </a:t>
            </a:r>
            <a:r>
              <a:rPr lang="cs-CZ" dirty="0"/>
              <a:t>Pavel Finger</a:t>
            </a:r>
            <a:endParaRPr lang="it-IT" dirty="0"/>
          </a:p>
        </p:txBody>
      </p:sp>
      <p:sp>
        <p:nvSpPr>
          <p:cNvPr id="4" name="CRIF AT GLANCE">
            <a:extLst>
              <a:ext uri="{FF2B5EF4-FFF2-40B4-BE49-F238E27FC236}">
                <a16:creationId xmlns:a16="http://schemas.microsoft.com/office/drawing/2014/main" id="{D23706B9-BB5C-1E74-EBAA-3AC996AF74AE}"/>
              </a:ext>
            </a:extLst>
          </p:cNvPr>
          <p:cNvSpPr txBox="1"/>
          <p:nvPr/>
        </p:nvSpPr>
        <p:spPr>
          <a:xfrm>
            <a:off x="296229" y="264517"/>
            <a:ext cx="6740365" cy="265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 defTabSz="821530">
              <a:lnSpc>
                <a:spcPct val="80000"/>
              </a:lnSpc>
              <a:defRPr sz="2100" b="1">
                <a:solidFill>
                  <a:srgbClr val="EE7D1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cs-CZ" dirty="0"/>
              <a:t>Kroky k minimalizaci rizika při výběru dodavatelů</a:t>
            </a:r>
            <a:endParaRPr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BF95E30-185F-AC88-71CF-4F69B1F701B5}"/>
              </a:ext>
            </a:extLst>
          </p:cNvPr>
          <p:cNvSpPr txBox="1"/>
          <p:nvPr/>
        </p:nvSpPr>
        <p:spPr>
          <a:xfrm>
            <a:off x="267360" y="764334"/>
            <a:ext cx="7483938" cy="3908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8" tIns="60958" rIns="60958" bIns="60958" numCol="1" spcCol="38100" rtlCol="0" anchor="t">
            <a:spAutoFit/>
          </a:bodyPr>
          <a:lstStyle/>
          <a:p>
            <a:pPr marR="0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cs-CZ" b="1" dirty="0"/>
              <a:t>Zkušenosti</a:t>
            </a: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cs-CZ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Sledovat, zda se v daném oboru pohybuje již delší dobu (podle předmětu podnikání)</a:t>
            </a: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Zjistit, jestli </a:t>
            </a:r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 zkušenosti s dodávkami veřejnému sektoru, obcím (viz Rejstřík smluv)</a:t>
            </a: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cs-CZ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Sledovat vyhrané veřejné soutěže (viz Věstník veřejných zakázek a další rejstříky)</a:t>
            </a:r>
            <a:endParaRPr lang="cs-CZ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cs-CZ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cs-CZ" sz="1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AF41D91-DA09-7279-8923-9CB1AE481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127" y="1932914"/>
            <a:ext cx="4199467" cy="184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9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CE1F9-63B9-1BC9-E811-0A1CDA5C8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30D4843-DEE3-9BCA-9FF0-240EFFFDE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A1DDAE-3EB6-0149-883E-1D94D6905ACF}" type="slidenum">
              <a:rPr lang="it-IT" smtClean="0"/>
              <a:pPr/>
              <a:t>5</a:t>
            </a:fld>
            <a:endParaRPr lang="it-IT" sz="16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B869ACB-C3A7-1EFB-A62D-E190D26DC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@202</a:t>
            </a:r>
            <a:r>
              <a:rPr lang="cs-CZ" dirty="0"/>
              <a:t>5</a:t>
            </a:r>
            <a:r>
              <a:rPr lang="it-IT" dirty="0"/>
              <a:t> • </a:t>
            </a:r>
            <a:r>
              <a:rPr lang="cs-CZ" dirty="0"/>
              <a:t>Pavel Finger</a:t>
            </a:r>
            <a:endParaRPr lang="it-IT" dirty="0"/>
          </a:p>
        </p:txBody>
      </p:sp>
      <p:sp>
        <p:nvSpPr>
          <p:cNvPr id="4" name="CRIF AT GLANCE">
            <a:extLst>
              <a:ext uri="{FF2B5EF4-FFF2-40B4-BE49-F238E27FC236}">
                <a16:creationId xmlns:a16="http://schemas.microsoft.com/office/drawing/2014/main" id="{2342D1B7-732C-58F6-5E7E-8D5D9BC06970}"/>
              </a:ext>
            </a:extLst>
          </p:cNvPr>
          <p:cNvSpPr txBox="1"/>
          <p:nvPr/>
        </p:nvSpPr>
        <p:spPr>
          <a:xfrm>
            <a:off x="296229" y="264517"/>
            <a:ext cx="6740365" cy="265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 defTabSz="821530">
              <a:lnSpc>
                <a:spcPct val="80000"/>
              </a:lnSpc>
              <a:defRPr sz="2100" b="1">
                <a:solidFill>
                  <a:srgbClr val="EE7D1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cs-CZ" dirty="0"/>
              <a:t>Kroky k minimalizaci rizika při výběru dodavatelů</a:t>
            </a:r>
            <a:endParaRPr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2205E4D-8849-A5AE-CF8D-AA809C4D0BC9}"/>
              </a:ext>
            </a:extLst>
          </p:cNvPr>
          <p:cNvSpPr txBox="1"/>
          <p:nvPr/>
        </p:nvSpPr>
        <p:spPr>
          <a:xfrm>
            <a:off x="250046" y="818897"/>
            <a:ext cx="7483938" cy="4278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8" tIns="60958" rIns="60958" bIns="60958" numCol="1" spcCol="38100" rtlCol="0" anchor="t">
            <a:spAutoFit/>
          </a:bodyPr>
          <a:lstStyle/>
          <a:p>
            <a:pPr marR="0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cs-CZ" b="1" dirty="0"/>
              <a:t>Finanční stabilita</a:t>
            </a: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cs-CZ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Sledovat, zda subjekt pravidelně zveřejňuje finanční výkazy, ideálně v rozsahu výsledovka + rozvaha</a:t>
            </a: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Analyzovat důležité finanční parametry</a:t>
            </a:r>
          </a:p>
          <a:p>
            <a:pPr marL="717550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0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Vlastní kapitál (nesmí být záporný)</a:t>
            </a:r>
          </a:p>
          <a:p>
            <a:pPr marL="717550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0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Celková zadluženost (cizího kapitálu k celkovým pasivům)</a:t>
            </a:r>
          </a:p>
          <a:p>
            <a:pPr marL="717550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0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Likvidita (poměr krátkodobých aktiv a krátkodobých pohledávek)</a:t>
            </a:r>
          </a:p>
          <a:p>
            <a:pPr marL="717550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0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Ziskovost</a:t>
            </a:r>
          </a:p>
          <a:p>
            <a:pPr marL="717550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0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Tržby (růst X pokles)</a:t>
            </a:r>
          </a:p>
          <a:p>
            <a:pPr marL="706437" marR="0" indent="-171450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-182563" defTabSz="609600">
              <a:buFont typeface="Wingdings" panose="05000000000000000000" pitchFamily="2" charset="2"/>
              <a:buChar char="q"/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Sledovat další informace (exekuce, registrace plátce DPH, změn</a:t>
            </a:r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majitelů v nedávné době…)</a:t>
            </a:r>
          </a:p>
          <a:p>
            <a:pPr marL="358775" indent="-182563" defTabSz="609600">
              <a:buFont typeface="Wingdings" panose="05000000000000000000" pitchFamily="2" charset="2"/>
              <a:buChar char="q"/>
            </a:pP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-182563" defTabSz="609600">
              <a:buFont typeface="Wingdings" panose="05000000000000000000" pitchFamily="2" charset="2"/>
              <a:buChar char="q"/>
            </a:pPr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Použít souhrnný index finančního hodnocení</a:t>
            </a:r>
            <a:endParaRPr lang="cs-CZ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cs-CZ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cs-CZ" sz="1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A0231AD-71B7-42E5-CCC8-418AF7FF9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868" y="4112191"/>
            <a:ext cx="3004789" cy="77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79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E7CFF-C279-9574-C71B-E657EA78F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526E069-941D-113F-66DA-6B04FAF97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A1DDAE-3EB6-0149-883E-1D94D6905ACF}" type="slidenum">
              <a:rPr lang="it-IT" smtClean="0"/>
              <a:pPr/>
              <a:t>6</a:t>
            </a:fld>
            <a:endParaRPr lang="it-IT" sz="16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CB67A05-1636-4E6C-8E9A-1DE25E70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@202</a:t>
            </a:r>
            <a:r>
              <a:rPr lang="cs-CZ" dirty="0"/>
              <a:t>5</a:t>
            </a:r>
            <a:r>
              <a:rPr lang="it-IT" dirty="0"/>
              <a:t> • </a:t>
            </a:r>
            <a:r>
              <a:rPr lang="cs-CZ" dirty="0"/>
              <a:t>Pavel Finger</a:t>
            </a:r>
            <a:endParaRPr lang="it-IT" dirty="0"/>
          </a:p>
        </p:txBody>
      </p:sp>
      <p:sp>
        <p:nvSpPr>
          <p:cNvPr id="4" name="CRIF AT GLANCE">
            <a:extLst>
              <a:ext uri="{FF2B5EF4-FFF2-40B4-BE49-F238E27FC236}">
                <a16:creationId xmlns:a16="http://schemas.microsoft.com/office/drawing/2014/main" id="{0D0E3EE1-57FF-EE55-0D48-43C30FB5D8E6}"/>
              </a:ext>
            </a:extLst>
          </p:cNvPr>
          <p:cNvSpPr txBox="1"/>
          <p:nvPr/>
        </p:nvSpPr>
        <p:spPr>
          <a:xfrm>
            <a:off x="296229" y="264517"/>
            <a:ext cx="6740365" cy="265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 defTabSz="821530">
              <a:lnSpc>
                <a:spcPct val="80000"/>
              </a:lnSpc>
              <a:defRPr sz="2100" b="1">
                <a:solidFill>
                  <a:srgbClr val="EE7D1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cs-CZ" dirty="0"/>
              <a:t>Kroky k minimalizaci rizika při výběru dodavatelů</a:t>
            </a:r>
            <a:endParaRPr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96D2AC3-A07C-C39D-B38E-CF3DF0F77FD9}"/>
              </a:ext>
            </a:extLst>
          </p:cNvPr>
          <p:cNvSpPr txBox="1"/>
          <p:nvPr/>
        </p:nvSpPr>
        <p:spPr>
          <a:xfrm>
            <a:off x="267360" y="729719"/>
            <a:ext cx="7483938" cy="4093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8" tIns="60958" rIns="60958" bIns="60958" numCol="1" spcCol="38100" rtlCol="0" anchor="t">
            <a:spAutoFit/>
          </a:bodyPr>
          <a:lstStyle/>
          <a:p>
            <a:pPr marR="0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cs-CZ" b="1" dirty="0"/>
              <a:t>Reference – jak je získat</a:t>
            </a: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cs-CZ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webové stránce potencionálního dodavatele</a:t>
            </a: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rejstříku smluv – oslovit některého z odběratelů</a:t>
            </a: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výsledků na hodnotících webech</a:t>
            </a: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cs-CZ" sz="1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negativní reference mají smysl (komu je lépe se vyhnout)</a:t>
            </a:r>
          </a:p>
          <a:p>
            <a:pPr marR="0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marR="0" indent="-18256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cs-CZ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-182563" defTabSz="609600">
              <a:buFont typeface="Wingdings" panose="05000000000000000000" pitchFamily="2" charset="2"/>
              <a:buChar char="q"/>
            </a:pPr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Energetický holding - Malina a.s.</a:t>
            </a:r>
          </a:p>
          <a:p>
            <a:pPr marL="358775" indent="-182563" defTabSz="609600">
              <a:buFont typeface="Wingdings" panose="05000000000000000000" pitchFamily="2" charset="2"/>
              <a:buChar char="q"/>
            </a:pPr>
            <a:endParaRPr lang="cs-CZ" sz="1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marR="0" indent="-17621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Založena 9.6.2021, hned první rok měla záporný vlastní kapitál, který se v roce 2022 výrazně prohloubil</a:t>
            </a:r>
          </a:p>
          <a:p>
            <a:pPr marL="534988" marR="0" indent="-17621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Raketový růst tržeb. Již v roce 2022 dosáhly výše 259 mil. Kč., </a:t>
            </a:r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 ztráta byla neuvěřitelných - 422 mil. Kč! </a:t>
            </a:r>
            <a:r>
              <a:rPr lang="cs-CZ" sz="1200" b="1" dirty="0">
                <a:solidFill>
                  <a:srgbClr val="013B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(Vysoká výkonová spotřeba, zejména služby)</a:t>
            </a:r>
          </a:p>
          <a:p>
            <a:pPr marL="534988" marR="0" indent="-17621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Krátkodobé přijaté zálohy na konci roku přes 1 miliardu Kč</a:t>
            </a:r>
          </a:p>
          <a:p>
            <a:pPr marL="534988" marR="0" indent="-17621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srpna 2022 sídlo na virtuální adrese</a:t>
            </a:r>
          </a:p>
          <a:p>
            <a:pPr marL="534988" marR="0" indent="-17621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58775" algn="l"/>
              </a:tabLst>
            </a:pP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marR="0" indent="-17621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cs-CZ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9.5.2023 podán insolvenční návrh (necelé dva roky po založení)</a:t>
            </a:r>
          </a:p>
          <a:p>
            <a:pPr marL="534988" marR="0" indent="-176213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358775" algn="l"/>
              </a:tabLst>
            </a:pPr>
            <a:endParaRPr lang="cs-CZ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cs-CZ" sz="1200" b="1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5143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DC61A-581D-3773-36F6-BE7228D34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50B3046-7AAC-853A-4B55-B72C9A47AE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A1DDAE-3EB6-0149-883E-1D94D6905ACF}" type="slidenum">
              <a:rPr lang="it-IT" smtClean="0"/>
              <a:pPr/>
              <a:t>7</a:t>
            </a:fld>
            <a:endParaRPr lang="it-IT" sz="16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4DD6012-064E-85D7-07BA-A81CD0CAB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@202</a:t>
            </a:r>
            <a:r>
              <a:rPr lang="cs-CZ" dirty="0"/>
              <a:t>5</a:t>
            </a:r>
            <a:r>
              <a:rPr lang="it-IT" dirty="0"/>
              <a:t> • </a:t>
            </a:r>
            <a:r>
              <a:rPr lang="cs-CZ" dirty="0"/>
              <a:t>Pavel Finger</a:t>
            </a:r>
            <a:endParaRPr lang="it-IT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9B3681B-BB9C-B075-C8F0-F0B801274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266700"/>
            <a:ext cx="7518440" cy="4492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36096A8B-1AC2-ADE7-64AE-6ECF0B1E8835}"/>
                  </a:ext>
                </a:extLst>
              </p14:cNvPr>
              <p14:cNvContentPartPr/>
              <p14:nvPr/>
            </p14:nvContentPartPr>
            <p14:xfrm>
              <a:off x="534722" y="46512"/>
              <a:ext cx="3421800" cy="95472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36096A8B-1AC2-ADE7-64AE-6ECF0B1E88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0722" y="-61488"/>
                <a:ext cx="3529440" cy="11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D1406D59-AE78-FFA8-5512-A33BEFF4702A}"/>
                  </a:ext>
                </a:extLst>
              </p14:cNvPr>
              <p14:cNvContentPartPr/>
              <p14:nvPr/>
            </p14:nvContentPartPr>
            <p14:xfrm>
              <a:off x="7014935" y="853350"/>
              <a:ext cx="1217880" cy="165960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D1406D59-AE78-FFA8-5512-A33BEFF4702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61295" y="745710"/>
                <a:ext cx="1325520" cy="18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60D86357-9CE3-E980-3255-93A45A8CCF33}"/>
                  </a:ext>
                </a:extLst>
              </p14:cNvPr>
              <p14:cNvContentPartPr/>
              <p14:nvPr/>
            </p14:nvContentPartPr>
            <p14:xfrm>
              <a:off x="2671200" y="4087851"/>
              <a:ext cx="1191600" cy="83808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60D86357-9CE3-E980-3255-93A45A8CCF3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17200" y="3979851"/>
                <a:ext cx="1299240" cy="10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F5858218-A271-4C33-D87E-1ADC66223F2B}"/>
                  </a:ext>
                </a:extLst>
              </p14:cNvPr>
              <p14:cNvContentPartPr/>
              <p14:nvPr/>
            </p14:nvContentPartPr>
            <p14:xfrm>
              <a:off x="3154680" y="2102091"/>
              <a:ext cx="1438200" cy="103428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F5858218-A271-4C33-D87E-1ADC66223F2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00680" y="1994091"/>
                <a:ext cx="1545840" cy="124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986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87AE11-A279-6E62-4D4A-B8D3816CB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495" y="1938802"/>
            <a:ext cx="3931920" cy="482126"/>
          </a:xfrm>
        </p:spPr>
        <p:txBody>
          <a:bodyPr/>
          <a:lstStyle/>
          <a:p>
            <a:r>
              <a:rPr lang="cs-CZ" sz="2400" dirty="0"/>
              <a:t>ÚSPĚŠNÝ VOLEBNÍ ROK 2026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4D34805-F4E5-033D-942F-302FDF1E05E1}"/>
              </a:ext>
            </a:extLst>
          </p:cNvPr>
          <p:cNvSpPr txBox="1"/>
          <p:nvPr/>
        </p:nvSpPr>
        <p:spPr>
          <a:xfrm>
            <a:off x="1972490" y="2420928"/>
            <a:ext cx="1629929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8" tIns="60958" rIns="60958" bIns="60958" numCol="1" spcCol="38100" rtlCol="0" anchor="t">
            <a:spAutoFit/>
          </a:bodyPr>
          <a:lstStyle/>
          <a:p>
            <a:pPr marL="0" marR="0" indent="0" algn="l" defTabSz="609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p.finger@crif.com</a:t>
            </a:r>
          </a:p>
        </p:txBody>
      </p:sp>
    </p:spTree>
    <p:extLst>
      <p:ext uri="{BB962C8B-B14F-4D97-AF65-F5344CB8AC3E}">
        <p14:creationId xmlns:p14="http://schemas.microsoft.com/office/powerpoint/2010/main" val="53673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RIF Presentation 16-9 format">
  <a:themeElements>
    <a:clrScheme name="CRIF Presentation 16-9 format">
      <a:dk1>
        <a:srgbClr val="003B79"/>
      </a:dk1>
      <a:lt1>
        <a:srgbClr val="FFFFFF"/>
      </a:lt1>
      <a:dk2>
        <a:srgbClr val="A7A7A7"/>
      </a:dk2>
      <a:lt2>
        <a:srgbClr val="535353"/>
      </a:lt2>
      <a:accent1>
        <a:srgbClr val="003B79"/>
      </a:accent1>
      <a:accent2>
        <a:srgbClr val="EE7D11"/>
      </a:accent2>
      <a:accent3>
        <a:srgbClr val="B0CFED"/>
      </a:accent3>
      <a:accent4>
        <a:srgbClr val="D9E021"/>
      </a:accent4>
      <a:accent5>
        <a:srgbClr val="7C7C7C"/>
      </a:accent5>
      <a:accent6>
        <a:srgbClr val="8F8F8F"/>
      </a:accent6>
      <a:hlink>
        <a:srgbClr val="0000FF"/>
      </a:hlink>
      <a:folHlink>
        <a:srgbClr val="FF00FF"/>
      </a:folHlink>
    </a:clrScheme>
    <a:fontScheme name="CRIF Presentation 16-9 forma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RIF Presentation 16-9 forma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97979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60958" tIns="60958" rIns="60958" bIns="60958" numCol="1" spcCol="38100" rtlCol="0" anchor="ctr">
        <a:spAutoFit/>
      </a:bodyPr>
      <a:lstStyle>
        <a:defPPr marL="0" marR="0" indent="0" algn="l" defTabSz="609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0958" tIns="60958" rIns="60958" bIns="60958" numCol="1" spcCol="38100" rtlCol="0" anchor="t">
        <a:spAutoFit/>
      </a:bodyPr>
      <a:lstStyle>
        <a:defPPr marL="0" marR="0" indent="0" algn="l" defTabSz="609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CRIF_Corporate_Presentation_English_16-9 [jen pro čtení]" id="{77EF0C0B-C765-43E2-BC36-4518EA62FDC0}" vid="{0D281391-83A9-4C4C-A127-D1B1A4A19051}"/>
    </a:ext>
  </a:extLst>
</a:theme>
</file>

<file path=ppt/theme/theme2.xml><?xml version="1.0" encoding="utf-8"?>
<a:theme xmlns:a="http://schemas.openxmlformats.org/drawingml/2006/main" name="CRIF Presentation 16-9 format">
  <a:themeElements>
    <a:clrScheme name="CRIF Presentation 16-9 forma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3B79"/>
      </a:accent1>
      <a:accent2>
        <a:srgbClr val="EE7D11"/>
      </a:accent2>
      <a:accent3>
        <a:srgbClr val="B0CFED"/>
      </a:accent3>
      <a:accent4>
        <a:srgbClr val="D9E021"/>
      </a:accent4>
      <a:accent5>
        <a:srgbClr val="7C7C7C"/>
      </a:accent5>
      <a:accent6>
        <a:srgbClr val="8F8F8F"/>
      </a:accent6>
      <a:hlink>
        <a:srgbClr val="0000FF"/>
      </a:hlink>
      <a:folHlink>
        <a:srgbClr val="FF00FF"/>
      </a:folHlink>
    </a:clrScheme>
    <a:fontScheme name="CRIF Presentation 16-9 forma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RIF Presentation 16-9 forma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97979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60958" tIns="60958" rIns="60958" bIns="60958" numCol="1" spcCol="38100" rtlCol="0" anchor="ctr">
        <a:spAutoFit/>
      </a:bodyPr>
      <a:lstStyle>
        <a:defPPr marL="0" marR="0" indent="0" algn="l" defTabSz="609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0958" tIns="60958" rIns="60958" bIns="60958" numCol="1" spcCol="38100" rtlCol="0" anchor="t">
        <a:spAutoFit/>
      </a:bodyPr>
      <a:lstStyle>
        <a:defPPr marL="0" marR="0" indent="0" algn="l" defTabSz="609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b5ca3c-ba29-412d-bcc5-38227231e36f">
      <Value>15</Value>
      <Value>1229</Value>
      <Value>57</Value>
      <Value>64</Value>
    </TaxCatchAll>
    <CR_DataUpdate xmlns="31a9821f-a3c3-4b7a-b65a-6038c000beae">2020-12-22T23:00:00+00:00</CR_DataUpdate>
    <CR_Description xmlns="31a9821f-a3c3-4b7a-b65a-6038c000beae">1033,&lt;p&gt;​CRIF_Corporate_Presentation_English_16-9&lt;/p&gt;|;|1040,&lt;p&gt;​CRIF_Presentazione_Corporate_Inglese_16-9&lt;/p&gt;|;|</CR_Description>
    <CR_CompaniesTaxHTField0 xmlns="31a9821f-a3c3-4b7a-b65a-6038c000beae">
      <Terms xmlns="http://schemas.microsoft.com/office/infopath/2007/PartnerControls">
        <TermInfo xmlns="http://schemas.microsoft.com/office/infopath/2007/PartnerControls">
          <TermName xmlns="http://schemas.microsoft.com/office/infopath/2007/PartnerControls">CRIF Global</TermName>
          <TermId xmlns="http://schemas.microsoft.com/office/infopath/2007/PartnerControls">23effd2d-f5bf-4989-adbe-5bbcc196236f</TermId>
        </TermInfo>
        <TermInfo xmlns="http://schemas.microsoft.com/office/infopath/2007/PartnerControls">
          <TermName xmlns="http://schemas.microsoft.com/office/infopath/2007/PartnerControls">CRIF Group</TermName>
          <TermId xmlns="http://schemas.microsoft.com/office/infopath/2007/PartnerControls">070b4fc5-e8b0-497c-acc2-f7fbc18a46c0</TermId>
        </TermInfo>
      </Terms>
    </CR_CompaniesTaxHTField0>
    <CR_ProductLinesTaxHTField0 xmlns="31a9821f-a3c3-4b7a-b65a-6038c000beae">
      <Terms xmlns="http://schemas.microsoft.com/office/infopath/2007/PartnerControls"/>
    </CR_ProductLinesTaxHTField0>
    <CR_TypeMaterialTaxHTField0 xmlns="31a9821f-a3c3-4b7a-b65a-6038c000beae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7a25ac2b-a34e-45bc-ba33-d6b4c4c9ef0b</TermId>
        </TermInfo>
      </Terms>
    </CR_TypeMaterialTaxHTField0>
    <CR_LanguagesTaxHTField0 xmlns="31a9821f-a3c3-4b7a-b65a-6038c000bea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02c764d1-d967-4f05-bbde-3be988529066</TermId>
        </TermInfo>
      </Terms>
    </CR_LanguagesTaxHTField0>
    <CR_TargetMarketsTaxHTField0 xmlns="31a9821f-a3c3-4b7a-b65a-6038c000beae">
      <Terms xmlns="http://schemas.microsoft.com/office/infopath/2007/PartnerControls"/>
    </CR_TargetMarketsTaxHTField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ompany and Products Material" ma:contentTypeID="0x01010004AD805AD7435348B78E65FD702482B7005C1EFC056AAA3643802840D8AE5BD12C" ma:contentTypeVersion="30" ma:contentTypeDescription="Create a new document." ma:contentTypeScope="" ma:versionID="8a2b7a8bee8ba6ac331bb3d09016a327">
  <xsd:schema xmlns:xsd="http://www.w3.org/2001/XMLSchema" xmlns:xs="http://www.w3.org/2001/XMLSchema" xmlns:p="http://schemas.microsoft.com/office/2006/metadata/properties" xmlns:ns2="31a9821f-a3c3-4b7a-b65a-6038c000beae" xmlns:ns3="41b5ca3c-ba29-412d-bcc5-38227231e36f" xmlns:ns4="b8747233-0102-462a-bdc9-102fb51d3a7e" targetNamespace="http://schemas.microsoft.com/office/2006/metadata/properties" ma:root="true" ma:fieldsID="7454e737eb9a610a540a5e2d3a8aa7b0" ns2:_="" ns3:_="" ns4:_="">
    <xsd:import namespace="31a9821f-a3c3-4b7a-b65a-6038c000beae"/>
    <xsd:import namespace="41b5ca3c-ba29-412d-bcc5-38227231e36f"/>
    <xsd:import namespace="b8747233-0102-462a-bdc9-102fb51d3a7e"/>
    <xsd:element name="properties">
      <xsd:complexType>
        <xsd:sequence>
          <xsd:element name="documentManagement">
            <xsd:complexType>
              <xsd:all>
                <xsd:element ref="ns2:CR_Description" minOccurs="0"/>
                <xsd:element ref="ns2:CR_DataUpdate" minOccurs="0"/>
                <xsd:element ref="ns3:TaxCatchAll" minOccurs="0"/>
                <xsd:element ref="ns3:TaxCatchAllLabel" minOccurs="0"/>
                <xsd:element ref="ns2:CR_TypeMaterialTaxHTField0" minOccurs="0"/>
                <xsd:element ref="ns2:CR_ProductLinesTaxHTField0" minOccurs="0"/>
                <xsd:element ref="ns2:CR_CompaniesTaxHTField0" minOccurs="0"/>
                <xsd:element ref="ns2:CR_LanguagesTaxHTField0" minOccurs="0"/>
                <xsd:element ref="ns2:CR_TargetMarketsTaxHTField0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9821f-a3c3-4b7a-b65a-6038c000beae" elementFormDefault="qualified">
    <xsd:import namespace="http://schemas.microsoft.com/office/2006/documentManagement/types"/>
    <xsd:import namespace="http://schemas.microsoft.com/office/infopath/2007/PartnerControls"/>
    <xsd:element name="CR_Description" ma:index="2" nillable="true" ma:displayName="Description" ma:internalName="CR_Description">
      <xsd:simpleType>
        <xsd:restriction base="dms:Unknown"/>
      </xsd:simpleType>
    </xsd:element>
    <xsd:element name="CR_DataUpdate" ma:index="8" nillable="true" ma:displayName="Date of Update" ma:default="[today]" ma:format="DateOnly" ma:indexed="true" ma:internalName="CR_DataUpdate">
      <xsd:simpleType>
        <xsd:restriction base="dms:DateTime"/>
      </xsd:simpleType>
    </xsd:element>
    <xsd:element name="CR_TypeMaterialTaxHTField0" ma:index="11" nillable="true" ma:taxonomy="true" ma:internalName="CR_TypeMaterialTaxHTField0" ma:taxonomyFieldName="CR_TypeMaterial" ma:displayName="Type of Material" ma:indexed="true" ma:default="" ma:fieldId="{c6bf0104-4121-46d3-8899-16635679257c}" ma:sspId="b8dc9f9c-cac6-4d46-bcdb-2b31b11f0812" ma:termSetId="dc1da638-8307-47fc-a050-baf20e6f92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R_ProductLinesTaxHTField0" ma:index="13" nillable="true" ma:taxonomy="true" ma:internalName="CR_ProductLinesTaxHTField0" ma:taxonomyFieldName="CR_ProductLines" ma:displayName="Business Lines" ma:default="" ma:fieldId="{fb885b5f-44cd-437b-80c7-347638ccbf7c}" ma:taxonomyMulti="true" ma:sspId="b8dc9f9c-cac6-4d46-bcdb-2b31b11f0812" ma:termSetId="6a3f7636-2af2-4f27-8cd4-851648f94b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R_CompaniesTaxHTField0" ma:index="16" ma:taxonomy="true" ma:internalName="CR_CompaniesTaxHTField0" ma:taxonomyFieldName="CR_Companies" ma:displayName="Companies" ma:readOnly="false" ma:default="" ma:fieldId="{595eb9b0-168b-42a6-b759-02fde38b847a}" ma:taxonomyMulti="true" ma:sspId="b8dc9f9c-cac6-4d46-bcdb-2b31b11f0812" ma:termSetId="e001b687-8b4a-43d3-aeea-26b8c8ccc3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R_LanguagesTaxHTField0" ma:index="18" ma:taxonomy="true" ma:internalName="CR_LanguagesTaxHTField0" ma:taxonomyFieldName="CR_Languages" ma:displayName="Languages" ma:readOnly="false" ma:default="" ma:fieldId="{48acf108-4c13-48cb-ae18-074f1c761dab}" ma:taxonomyMulti="true" ma:sspId="b8dc9f9c-cac6-4d46-bcdb-2b31b11f0812" ma:termSetId="b24bdcae-2c93-4f25-81b7-e5b3feb6be7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R_TargetMarketsTaxHTField0" ma:index="20" nillable="true" ma:taxonomy="true" ma:internalName="CR_TargetMarketsTaxHTField0" ma:taxonomyFieldName="CR_TargetMarkets" ma:displayName="Target Markets" ma:default="" ma:fieldId="{86158680-f06c-4a64-b8d5-f47748f6cf1f}" ma:taxonomyMulti="true" ma:sspId="b8dc9f9c-cac6-4d46-bcdb-2b31b11f0812" ma:termSetId="8d8aecc9-be08-4858-ade3-4de91906245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b5ca3c-ba29-412d-bcc5-38227231e36f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6b5ee184-d9de-47a9-9eab-273aa415af96}" ma:internalName="TaxCatchAll" ma:showField="CatchAllData" ma:web="31a9821f-a3c3-4b7a-b65a-6038c000be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6b5ee184-d9de-47a9-9eab-273aa415af96}" ma:internalName="TaxCatchAllLabel" ma:readOnly="true" ma:showField="CatchAllDataLabel" ma:web="31a9821f-a3c3-4b7a-b65a-6038c000be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747233-0102-462a-bdc9-102fb51d3a7e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AB01E7-49FD-47C2-97F9-BE196F2721FB}">
  <ds:schemaRefs>
    <ds:schemaRef ds:uri="http://purl.org/dc/terms/"/>
    <ds:schemaRef ds:uri="31a9821f-a3c3-4b7a-b65a-6038c000beae"/>
    <ds:schemaRef ds:uri="http://schemas.microsoft.com/office/2006/documentManagement/types"/>
    <ds:schemaRef ds:uri="41b5ca3c-ba29-412d-bcc5-38227231e36f"/>
    <ds:schemaRef ds:uri="http://schemas.microsoft.com/office/infopath/2007/PartnerControls"/>
    <ds:schemaRef ds:uri="http://purl.org/dc/elements/1.1/"/>
    <ds:schemaRef ds:uri="http://schemas.microsoft.com/office/2006/metadata/properties"/>
    <ds:schemaRef ds:uri="b8747233-0102-462a-bdc9-102fb51d3a7e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845DA4-15BF-47F1-B186-1E60357BC8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79676D-7B3F-47D4-85E3-3538CEBCA1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a9821f-a3c3-4b7a-b65a-6038c000beae"/>
    <ds:schemaRef ds:uri="41b5ca3c-ba29-412d-bcc5-38227231e36f"/>
    <ds:schemaRef ds:uri="b8747233-0102-462a-bdc9-102fb51d3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CRIF_Corporate_Presentation_English_16-9_new 2021</Template>
  <TotalTime>5376</TotalTime>
  <Words>470</Words>
  <Application>Microsoft Office PowerPoint</Application>
  <PresentationFormat>Předvádění na obrazovce (16:9)</PresentationFormat>
  <Paragraphs>102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CRIF Presentation 16-9 format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ÚSPĚŠNÝ VOLEBNÍ ROK 2026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Cikler Jan</dc:creator>
  <cp:lastModifiedBy>Finger Pavel</cp:lastModifiedBy>
  <cp:revision>138</cp:revision>
  <dcterms:created xsi:type="dcterms:W3CDTF">2021-02-16T10:01:43Z</dcterms:created>
  <dcterms:modified xsi:type="dcterms:W3CDTF">2025-12-04T17:35:31Z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0x01010004AD805AD7435348B78E65FD702482B7005C1EFC056AAA3643802840D8AE5BD12C</vt:lpwstr>
  </property>
  <property fmtid="{D5CDD505-2E9C-101B-9397-08002B2CF9AE}" pid="3" name="CR_ProductLines">
    <vt:lpwstr/>
  </property>
  <property fmtid="{D5CDD505-2E9C-101B-9397-08002B2CF9AE}" pid="4" name="CR_TargetMarkets">
    <vt:lpwstr/>
  </property>
  <property fmtid="{D5CDD505-2E9C-101B-9397-08002B2CF9AE}" pid="5" name="CR_Languages">
    <vt:lpwstr>15;#English|02c764d1-d967-4f05-bbde-3be988529066</vt:lpwstr>
  </property>
  <property fmtid="{D5CDD505-2E9C-101B-9397-08002B2CF9AE}" pid="6" name="CR_TypeMaterial">
    <vt:lpwstr>1229;#Presentation|7a25ac2b-a34e-45bc-ba33-d6b4c4c9ef0b</vt:lpwstr>
  </property>
  <property fmtid="{D5CDD505-2E9C-101B-9397-08002B2CF9AE}" pid="7" name="CR_Companies">
    <vt:lpwstr>57;#CRIF Global|23effd2d-f5bf-4989-adbe-5bbcc196236f;#64;#CRIF Group|070b4fc5-e8b0-497c-acc2-f7fbc18a46c0</vt:lpwstr>
  </property>
</Properties>
</file>