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1" r:id="rId1"/>
  </p:sldMasterIdLst>
  <p:notesMasterIdLst>
    <p:notesMasterId r:id="rId10"/>
  </p:notesMasterIdLst>
  <p:sldIdLst>
    <p:sldId id="446" r:id="rId2"/>
    <p:sldId id="501" r:id="rId3"/>
    <p:sldId id="452" r:id="rId4"/>
    <p:sldId id="455" r:id="rId5"/>
    <p:sldId id="502" r:id="rId6"/>
    <p:sldId id="503" r:id="rId7"/>
    <p:sldId id="453" r:id="rId8"/>
    <p:sldId id="500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3" orient="horz" pos="984" userDrawn="1">
          <p15:clr>
            <a:srgbClr val="A4A3A4"/>
          </p15:clr>
        </p15:guide>
        <p15:guide id="4" orient="horz" pos="424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7" orient="horz" pos="480" userDrawn="1">
          <p15:clr>
            <a:srgbClr val="A4A3A4"/>
          </p15:clr>
        </p15:guide>
        <p15:guide id="9" orient="horz" pos="3840" userDrawn="1">
          <p15:clr>
            <a:srgbClr val="A4A3A4"/>
          </p15:clr>
        </p15:guide>
        <p15:guide id="10" orient="horz" pos="3720" userDrawn="1">
          <p15:clr>
            <a:srgbClr val="A4A3A4"/>
          </p15:clr>
        </p15:guide>
        <p15:guide id="11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K Valentina" initials="KV" lastIdx="21" clrIdx="0">
    <p:extLst>
      <p:ext uri="{19B8F6BF-5375-455C-9EA6-DF929625EA0E}">
        <p15:presenceInfo xmlns:p15="http://schemas.microsoft.com/office/powerpoint/2012/main" userId="S-1-5-21-2123242984-1537360481-1219115889-95907" providerId="AD"/>
      </p:ext>
    </p:extLst>
  </p:cmAuthor>
  <p:cmAuthor id="2" name="REES Matthew" initials="RM" lastIdx="39" clrIdx="1">
    <p:extLst>
      <p:ext uri="{19B8F6BF-5375-455C-9EA6-DF929625EA0E}">
        <p15:presenceInfo xmlns:p15="http://schemas.microsoft.com/office/powerpoint/2012/main" userId="S-1-5-21-2123242984-1537360481-1219115889-84447" providerId="AD"/>
      </p:ext>
    </p:extLst>
  </p:cmAuthor>
  <p:cmAuthor id="3" name="Author" initials="A" lastIdx="60" clrIdx="2">
    <p:extLst>
      <p:ext uri="{19B8F6BF-5375-455C-9EA6-DF929625EA0E}">
        <p15:presenceInfo xmlns:p15="http://schemas.microsoft.com/office/powerpoint/2012/main" userId="Author" providerId="None"/>
      </p:ext>
    </p:extLst>
  </p:cmAuthor>
  <p:cmAuthor id="4" name="BERZE Daniel" initials="BD" lastIdx="39" clrIdx="3">
    <p:extLst>
      <p:ext uri="{19B8F6BF-5375-455C-9EA6-DF929625EA0E}">
        <p15:presenceInfo xmlns:p15="http://schemas.microsoft.com/office/powerpoint/2012/main" userId="S-1-5-21-2123242984-1537360481-1219115889-110810" providerId="AD"/>
      </p:ext>
    </p:extLst>
  </p:cmAuthor>
  <p:cmAuthor id="5" name="Shane" initials="SR" lastIdx="25" clrIdx="4">
    <p:extLst>
      <p:ext uri="{19B8F6BF-5375-455C-9EA6-DF929625EA0E}">
        <p15:presenceInfo xmlns:p15="http://schemas.microsoft.com/office/powerpoint/2012/main" userId="Sh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F7"/>
    <a:srgbClr val="78ACF2"/>
    <a:srgbClr val="90BBF4"/>
    <a:srgbClr val="A9C9F5"/>
    <a:srgbClr val="C4C9F5"/>
    <a:srgbClr val="609DF0"/>
    <a:srgbClr val="478FEF"/>
    <a:srgbClr val="2F80ED"/>
    <a:srgbClr val="527AC9"/>
    <a:srgbClr val="326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0" autoAdjust="0"/>
    <p:restoredTop sz="94249" autoAdjust="0"/>
  </p:normalViewPr>
  <p:slideViewPr>
    <p:cSldViewPr snapToGrid="0" showGuides="1">
      <p:cViewPr varScale="1">
        <p:scale>
          <a:sx n="73" d="100"/>
          <a:sy n="73" d="100"/>
        </p:scale>
        <p:origin x="716" y="40"/>
      </p:cViewPr>
      <p:guideLst>
        <p:guide orient="horz" pos="2228"/>
        <p:guide orient="horz" pos="984"/>
        <p:guide orient="horz" pos="4248"/>
        <p:guide pos="384"/>
        <p:guide pos="7296"/>
        <p:guide orient="horz" pos="480"/>
        <p:guide orient="horz" pos="3840"/>
        <p:guide orient="horz" pos="3720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 snapToGrid="0">
      <p:cViewPr varScale="1">
        <p:scale>
          <a:sx n="87" d="100"/>
          <a:sy n="87" d="100"/>
        </p:scale>
        <p:origin x="91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9688F-2C70-4FD5-BC9C-76E7E864A68A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4A71-701C-48DF-A759-165E43BB9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43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40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18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19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43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798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686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786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1BEB87-1607-466F-822C-DEE9155C6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9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8EE3828-3387-40F5-8A18-BB5897D80DCF}"/>
              </a:ext>
            </a:extLst>
          </p:cNvPr>
          <p:cNvSpPr/>
          <p:nvPr userDrawn="1"/>
        </p:nvSpPr>
        <p:spPr>
          <a:xfrm>
            <a:off x="0" y="3771900"/>
            <a:ext cx="12192000" cy="3086100"/>
          </a:xfrm>
          <a:prstGeom prst="rect">
            <a:avLst/>
          </a:prstGeom>
          <a:gradFill>
            <a:gsLst>
              <a:gs pos="10000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159742"/>
            <a:ext cx="4922158" cy="11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5" y="6349986"/>
            <a:ext cx="2180703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09" y="6339595"/>
            <a:ext cx="2411243" cy="4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9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7078" y="2832316"/>
            <a:ext cx="4151823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2606927"/>
            <a:ext cx="1103313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5" y="5897007"/>
            <a:ext cx="4738275" cy="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78975"/>
            <a:ext cx="10858500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064076"/>
            <a:ext cx="108712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667657" y="957942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A68AC-254F-4BD6-AC06-E59546EFB86F}"/>
              </a:ext>
            </a:extLst>
          </p:cNvPr>
          <p:cNvGrpSpPr/>
          <p:nvPr userDrawn="1"/>
        </p:nvGrpSpPr>
        <p:grpSpPr>
          <a:xfrm>
            <a:off x="8252963" y="6210300"/>
            <a:ext cx="3057752" cy="615950"/>
            <a:chOff x="8329117" y="6172200"/>
            <a:chExt cx="2670448" cy="53793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B4FD923-93DF-477A-93BC-418051FC8565}"/>
                </a:ext>
              </a:extLst>
            </p:cNvPr>
            <p:cNvGrpSpPr/>
            <p:nvPr userDrawn="1"/>
          </p:nvGrpSpPr>
          <p:grpSpPr>
            <a:xfrm>
              <a:off x="8329117" y="6172200"/>
              <a:ext cx="1523238" cy="537932"/>
              <a:chOff x="9367423" y="2046273"/>
              <a:chExt cx="2674426" cy="944476"/>
            </a:xfrm>
          </p:grpSpPr>
          <p:sp>
            <p:nvSpPr>
              <p:cNvPr id="275" name="Freeform 8">
                <a:extLst>
                  <a:ext uri="{FF2B5EF4-FFF2-40B4-BE49-F238E27FC236}">
                    <a16:creationId xmlns:a16="http://schemas.microsoft.com/office/drawing/2014/main" id="{FA6C2F3E-DB9A-4D71-828E-7FC9B39D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8409" y="2717264"/>
                <a:ext cx="146282" cy="168543"/>
              </a:xfrm>
              <a:custGeom>
                <a:avLst/>
                <a:gdLst>
                  <a:gd name="T0" fmla="*/ 25 w 30"/>
                  <a:gd name="T1" fmla="*/ 3 h 34"/>
                  <a:gd name="T2" fmla="*/ 21 w 30"/>
                  <a:gd name="T3" fmla="*/ 3 h 34"/>
                  <a:gd name="T4" fmla="*/ 17 w 30"/>
                  <a:gd name="T5" fmla="*/ 4 h 34"/>
                  <a:gd name="T6" fmla="*/ 16 w 30"/>
                  <a:gd name="T7" fmla="*/ 6 h 34"/>
                  <a:gd name="T8" fmla="*/ 12 w 30"/>
                  <a:gd name="T9" fmla="*/ 15 h 34"/>
                  <a:gd name="T10" fmla="*/ 10 w 30"/>
                  <a:gd name="T11" fmla="*/ 25 h 34"/>
                  <a:gd name="T12" fmla="*/ 10 w 30"/>
                  <a:gd name="T13" fmla="*/ 30 h 34"/>
                  <a:gd name="T14" fmla="*/ 8 w 30"/>
                  <a:gd name="T15" fmla="*/ 34 h 34"/>
                  <a:gd name="T16" fmla="*/ 7 w 30"/>
                  <a:gd name="T17" fmla="*/ 33 h 34"/>
                  <a:gd name="T18" fmla="*/ 6 w 30"/>
                  <a:gd name="T19" fmla="*/ 32 h 34"/>
                  <a:gd name="T20" fmla="*/ 7 w 30"/>
                  <a:gd name="T21" fmla="*/ 28 h 34"/>
                  <a:gd name="T22" fmla="*/ 8 w 30"/>
                  <a:gd name="T23" fmla="*/ 22 h 34"/>
                  <a:gd name="T24" fmla="*/ 13 w 30"/>
                  <a:gd name="T25" fmla="*/ 5 h 34"/>
                  <a:gd name="T26" fmla="*/ 12 w 30"/>
                  <a:gd name="T27" fmla="*/ 5 h 34"/>
                  <a:gd name="T28" fmla="*/ 12 w 30"/>
                  <a:gd name="T29" fmla="*/ 5 h 34"/>
                  <a:gd name="T30" fmla="*/ 9 w 30"/>
                  <a:gd name="T31" fmla="*/ 5 h 34"/>
                  <a:gd name="T32" fmla="*/ 6 w 30"/>
                  <a:gd name="T33" fmla="*/ 6 h 34"/>
                  <a:gd name="T34" fmla="*/ 6 w 30"/>
                  <a:gd name="T35" fmla="*/ 6 h 34"/>
                  <a:gd name="T36" fmla="*/ 7 w 30"/>
                  <a:gd name="T37" fmla="*/ 10 h 34"/>
                  <a:gd name="T38" fmla="*/ 7 w 30"/>
                  <a:gd name="T39" fmla="*/ 11 h 34"/>
                  <a:gd name="T40" fmla="*/ 6 w 30"/>
                  <a:gd name="T41" fmla="*/ 11 h 34"/>
                  <a:gd name="T42" fmla="*/ 3 w 30"/>
                  <a:gd name="T43" fmla="*/ 8 h 34"/>
                  <a:gd name="T44" fmla="*/ 2 w 30"/>
                  <a:gd name="T45" fmla="*/ 7 h 34"/>
                  <a:gd name="T46" fmla="*/ 0 w 30"/>
                  <a:gd name="T47" fmla="*/ 5 h 34"/>
                  <a:gd name="T48" fmla="*/ 1 w 30"/>
                  <a:gd name="T49" fmla="*/ 4 h 34"/>
                  <a:gd name="T50" fmla="*/ 5 w 30"/>
                  <a:gd name="T51" fmla="*/ 3 h 34"/>
                  <a:gd name="T52" fmla="*/ 10 w 30"/>
                  <a:gd name="T53" fmla="*/ 2 h 34"/>
                  <a:gd name="T54" fmla="*/ 14 w 30"/>
                  <a:gd name="T55" fmla="*/ 1 h 34"/>
                  <a:gd name="T56" fmla="*/ 15 w 30"/>
                  <a:gd name="T57" fmla="*/ 1 h 34"/>
                  <a:gd name="T58" fmla="*/ 16 w 30"/>
                  <a:gd name="T59" fmla="*/ 0 h 34"/>
                  <a:gd name="T60" fmla="*/ 17 w 30"/>
                  <a:gd name="T61" fmla="*/ 1 h 34"/>
                  <a:gd name="T62" fmla="*/ 18 w 30"/>
                  <a:gd name="T63" fmla="*/ 1 h 34"/>
                  <a:gd name="T64" fmla="*/ 21 w 30"/>
                  <a:gd name="T65" fmla="*/ 1 h 34"/>
                  <a:gd name="T66" fmla="*/ 24 w 30"/>
                  <a:gd name="T67" fmla="*/ 0 h 34"/>
                  <a:gd name="T68" fmla="*/ 27 w 30"/>
                  <a:gd name="T69" fmla="*/ 0 h 34"/>
                  <a:gd name="T70" fmla="*/ 30 w 30"/>
                  <a:gd name="T71" fmla="*/ 0 h 34"/>
                  <a:gd name="T72" fmla="*/ 25 w 30"/>
                  <a:gd name="T7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34">
                    <a:moveTo>
                      <a:pt x="25" y="3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20" y="3"/>
                      <a:pt x="18" y="4"/>
                      <a:pt x="17" y="4"/>
                    </a:cubicBezTo>
                    <a:cubicBezTo>
                      <a:pt x="17" y="4"/>
                      <a:pt x="16" y="5"/>
                      <a:pt x="16" y="6"/>
                    </a:cubicBezTo>
                    <a:cubicBezTo>
                      <a:pt x="14" y="8"/>
                      <a:pt x="13" y="11"/>
                      <a:pt x="12" y="15"/>
                    </a:cubicBezTo>
                    <a:cubicBezTo>
                      <a:pt x="11" y="19"/>
                      <a:pt x="11" y="22"/>
                      <a:pt x="10" y="25"/>
                    </a:cubicBezTo>
                    <a:cubicBezTo>
                      <a:pt x="10" y="27"/>
                      <a:pt x="10" y="28"/>
                      <a:pt x="10" y="30"/>
                    </a:cubicBezTo>
                    <a:cubicBezTo>
                      <a:pt x="10" y="32"/>
                      <a:pt x="9" y="34"/>
                      <a:pt x="8" y="34"/>
                    </a:cubicBezTo>
                    <a:cubicBezTo>
                      <a:pt x="8" y="34"/>
                      <a:pt x="7" y="34"/>
                      <a:pt x="7" y="33"/>
                    </a:cubicBezTo>
                    <a:cubicBezTo>
                      <a:pt x="6" y="33"/>
                      <a:pt x="6" y="32"/>
                      <a:pt x="6" y="32"/>
                    </a:cubicBezTo>
                    <a:cubicBezTo>
                      <a:pt x="6" y="31"/>
                      <a:pt x="6" y="30"/>
                      <a:pt x="7" y="28"/>
                    </a:cubicBezTo>
                    <a:cubicBezTo>
                      <a:pt x="7" y="26"/>
                      <a:pt x="7" y="24"/>
                      <a:pt x="8" y="22"/>
                    </a:cubicBezTo>
                    <a:cubicBezTo>
                      <a:pt x="10" y="17"/>
                      <a:pt x="11" y="11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5" y="9"/>
                      <a:pt x="3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1" y="2"/>
                      <a:pt x="12" y="2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21" y="1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2"/>
                      <a:pt x="28" y="3"/>
                      <a:pt x="25" y="3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6" name="Freeform 9">
                <a:extLst>
                  <a:ext uri="{FF2B5EF4-FFF2-40B4-BE49-F238E27FC236}">
                    <a16:creationId xmlns:a16="http://schemas.microsoft.com/office/drawing/2014/main" id="{A2374607-630B-49CE-8982-9EF0900B2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9710" y="2729985"/>
                <a:ext cx="89042" cy="149463"/>
              </a:xfrm>
              <a:custGeom>
                <a:avLst/>
                <a:gdLst>
                  <a:gd name="T0" fmla="*/ 16 w 18"/>
                  <a:gd name="T1" fmla="*/ 28 h 30"/>
                  <a:gd name="T2" fmla="*/ 13 w 18"/>
                  <a:gd name="T3" fmla="*/ 30 h 30"/>
                  <a:gd name="T4" fmla="*/ 9 w 18"/>
                  <a:gd name="T5" fmla="*/ 25 h 30"/>
                  <a:gd name="T6" fmla="*/ 9 w 18"/>
                  <a:gd name="T7" fmla="*/ 21 h 30"/>
                  <a:gd name="T8" fmla="*/ 10 w 18"/>
                  <a:gd name="T9" fmla="*/ 17 h 30"/>
                  <a:gd name="T10" fmla="*/ 6 w 18"/>
                  <a:gd name="T11" fmla="*/ 22 h 30"/>
                  <a:gd name="T12" fmla="*/ 3 w 18"/>
                  <a:gd name="T13" fmla="*/ 26 h 30"/>
                  <a:gd name="T14" fmla="*/ 2 w 18"/>
                  <a:gd name="T15" fmla="*/ 26 h 30"/>
                  <a:gd name="T16" fmla="*/ 0 w 18"/>
                  <a:gd name="T17" fmla="*/ 25 h 30"/>
                  <a:gd name="T18" fmla="*/ 2 w 18"/>
                  <a:gd name="T19" fmla="*/ 20 h 30"/>
                  <a:gd name="T20" fmla="*/ 4 w 18"/>
                  <a:gd name="T21" fmla="*/ 13 h 30"/>
                  <a:gd name="T22" fmla="*/ 6 w 18"/>
                  <a:gd name="T23" fmla="*/ 5 h 30"/>
                  <a:gd name="T24" fmla="*/ 7 w 18"/>
                  <a:gd name="T25" fmla="*/ 2 h 30"/>
                  <a:gd name="T26" fmla="*/ 8 w 18"/>
                  <a:gd name="T27" fmla="*/ 0 h 30"/>
                  <a:gd name="T28" fmla="*/ 9 w 18"/>
                  <a:gd name="T29" fmla="*/ 2 h 30"/>
                  <a:gd name="T30" fmla="*/ 7 w 18"/>
                  <a:gd name="T31" fmla="*/ 10 h 30"/>
                  <a:gd name="T32" fmla="*/ 5 w 18"/>
                  <a:gd name="T33" fmla="*/ 20 h 30"/>
                  <a:gd name="T34" fmla="*/ 8 w 18"/>
                  <a:gd name="T35" fmla="*/ 16 h 30"/>
                  <a:gd name="T36" fmla="*/ 12 w 18"/>
                  <a:gd name="T37" fmla="*/ 12 h 30"/>
                  <a:gd name="T38" fmla="*/ 13 w 18"/>
                  <a:gd name="T39" fmla="*/ 13 h 30"/>
                  <a:gd name="T40" fmla="*/ 12 w 18"/>
                  <a:gd name="T41" fmla="*/ 19 h 30"/>
                  <a:gd name="T42" fmla="*/ 11 w 18"/>
                  <a:gd name="T43" fmla="*/ 25 h 30"/>
                  <a:gd name="T44" fmla="*/ 13 w 18"/>
                  <a:gd name="T45" fmla="*/ 27 h 30"/>
                  <a:gd name="T46" fmla="*/ 15 w 18"/>
                  <a:gd name="T47" fmla="*/ 26 h 30"/>
                  <a:gd name="T48" fmla="*/ 17 w 18"/>
                  <a:gd name="T49" fmla="*/ 24 h 30"/>
                  <a:gd name="T50" fmla="*/ 18 w 18"/>
                  <a:gd name="T51" fmla="*/ 25 h 30"/>
                  <a:gd name="T52" fmla="*/ 16 w 18"/>
                  <a:gd name="T5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30">
                    <a:moveTo>
                      <a:pt x="16" y="28"/>
                    </a:moveTo>
                    <a:cubicBezTo>
                      <a:pt x="14" y="29"/>
                      <a:pt x="14" y="30"/>
                      <a:pt x="13" y="30"/>
                    </a:cubicBezTo>
                    <a:cubicBezTo>
                      <a:pt x="10" y="30"/>
                      <a:pt x="9" y="28"/>
                      <a:pt x="9" y="25"/>
                    </a:cubicBezTo>
                    <a:cubicBezTo>
                      <a:pt x="8" y="24"/>
                      <a:pt x="9" y="23"/>
                      <a:pt x="9" y="21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9" y="18"/>
                      <a:pt x="8" y="19"/>
                      <a:pt x="6" y="22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0" y="25"/>
                    </a:cubicBezTo>
                    <a:cubicBezTo>
                      <a:pt x="0" y="25"/>
                      <a:pt x="1" y="23"/>
                      <a:pt x="2" y="20"/>
                    </a:cubicBezTo>
                    <a:cubicBezTo>
                      <a:pt x="3" y="17"/>
                      <a:pt x="4" y="14"/>
                      <a:pt x="4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9" y="2"/>
                      <a:pt x="9" y="5"/>
                      <a:pt x="7" y="10"/>
                    </a:cubicBezTo>
                    <a:cubicBezTo>
                      <a:pt x="6" y="15"/>
                      <a:pt x="5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10" y="13"/>
                      <a:pt x="11" y="12"/>
                      <a:pt x="12" y="12"/>
                    </a:cubicBezTo>
                    <a:cubicBezTo>
                      <a:pt x="13" y="12"/>
                      <a:pt x="13" y="12"/>
                      <a:pt x="13" y="13"/>
                    </a:cubicBezTo>
                    <a:cubicBezTo>
                      <a:pt x="13" y="14"/>
                      <a:pt x="13" y="15"/>
                      <a:pt x="12" y="19"/>
                    </a:cubicBezTo>
                    <a:cubicBezTo>
                      <a:pt x="11" y="22"/>
                      <a:pt x="11" y="24"/>
                      <a:pt x="11" y="25"/>
                    </a:cubicBezTo>
                    <a:cubicBezTo>
                      <a:pt x="11" y="26"/>
                      <a:pt x="12" y="27"/>
                      <a:pt x="13" y="27"/>
                    </a:cubicBezTo>
                    <a:cubicBezTo>
                      <a:pt x="13" y="27"/>
                      <a:pt x="14" y="27"/>
                      <a:pt x="15" y="26"/>
                    </a:cubicBezTo>
                    <a:cubicBezTo>
                      <a:pt x="16" y="25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8" y="26"/>
                      <a:pt x="17" y="27"/>
                      <a:pt x="16" y="28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7" name="Freeform 10">
                <a:extLst>
                  <a:ext uri="{FF2B5EF4-FFF2-40B4-BE49-F238E27FC236}">
                    <a16:creationId xmlns:a16="http://schemas.microsoft.com/office/drawing/2014/main" id="{798B63F9-238C-4696-BD43-2B6509205D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68752" y="2787226"/>
                <a:ext cx="69961" cy="89042"/>
              </a:xfrm>
              <a:custGeom>
                <a:avLst/>
                <a:gdLst>
                  <a:gd name="T0" fmla="*/ 10 w 14"/>
                  <a:gd name="T1" fmla="*/ 9 h 18"/>
                  <a:gd name="T2" fmla="*/ 3 w 14"/>
                  <a:gd name="T3" fmla="*/ 13 h 18"/>
                  <a:gd name="T4" fmla="*/ 4 w 14"/>
                  <a:gd name="T5" fmla="*/ 15 h 18"/>
                  <a:gd name="T6" fmla="*/ 6 w 14"/>
                  <a:gd name="T7" fmla="*/ 15 h 18"/>
                  <a:gd name="T8" fmla="*/ 10 w 14"/>
                  <a:gd name="T9" fmla="*/ 14 h 18"/>
                  <a:gd name="T10" fmla="*/ 13 w 14"/>
                  <a:gd name="T11" fmla="*/ 13 h 18"/>
                  <a:gd name="T12" fmla="*/ 14 w 14"/>
                  <a:gd name="T13" fmla="*/ 13 h 18"/>
                  <a:gd name="T14" fmla="*/ 10 w 14"/>
                  <a:gd name="T15" fmla="*/ 16 h 18"/>
                  <a:gd name="T16" fmla="*/ 6 w 14"/>
                  <a:gd name="T17" fmla="*/ 18 h 18"/>
                  <a:gd name="T18" fmla="*/ 2 w 14"/>
                  <a:gd name="T19" fmla="*/ 16 h 18"/>
                  <a:gd name="T20" fmla="*/ 1 w 14"/>
                  <a:gd name="T21" fmla="*/ 12 h 18"/>
                  <a:gd name="T22" fmla="*/ 4 w 14"/>
                  <a:gd name="T23" fmla="*/ 5 h 18"/>
                  <a:gd name="T24" fmla="*/ 10 w 14"/>
                  <a:gd name="T25" fmla="*/ 0 h 18"/>
                  <a:gd name="T26" fmla="*/ 12 w 14"/>
                  <a:gd name="T27" fmla="*/ 1 h 18"/>
                  <a:gd name="T28" fmla="*/ 13 w 14"/>
                  <a:gd name="T29" fmla="*/ 3 h 18"/>
                  <a:gd name="T30" fmla="*/ 10 w 14"/>
                  <a:gd name="T31" fmla="*/ 9 h 18"/>
                  <a:gd name="T32" fmla="*/ 10 w 14"/>
                  <a:gd name="T33" fmla="*/ 3 h 18"/>
                  <a:gd name="T34" fmla="*/ 6 w 14"/>
                  <a:gd name="T35" fmla="*/ 6 h 18"/>
                  <a:gd name="T36" fmla="*/ 4 w 14"/>
                  <a:gd name="T37" fmla="*/ 9 h 18"/>
                  <a:gd name="T38" fmla="*/ 6 w 14"/>
                  <a:gd name="T39" fmla="*/ 9 h 18"/>
                  <a:gd name="T40" fmla="*/ 8 w 14"/>
                  <a:gd name="T41" fmla="*/ 7 h 18"/>
                  <a:gd name="T42" fmla="*/ 10 w 14"/>
                  <a:gd name="T43" fmla="*/ 4 h 18"/>
                  <a:gd name="T44" fmla="*/ 10 w 14"/>
                  <a:gd name="T4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10" y="9"/>
                    </a:moveTo>
                    <a:cubicBezTo>
                      <a:pt x="7" y="11"/>
                      <a:pt x="5" y="12"/>
                      <a:pt x="3" y="13"/>
                    </a:cubicBezTo>
                    <a:cubicBezTo>
                      <a:pt x="3" y="13"/>
                      <a:pt x="4" y="14"/>
                      <a:pt x="4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5"/>
                      <a:pt x="8" y="15"/>
                      <a:pt x="10" y="14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3" y="14"/>
                      <a:pt x="12" y="15"/>
                      <a:pt x="10" y="16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3" y="17"/>
                      <a:pt x="2" y="16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4" y="5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4"/>
                      <a:pt x="12" y="6"/>
                      <a:pt x="10" y="9"/>
                    </a:cubicBezTo>
                    <a:moveTo>
                      <a:pt x="10" y="3"/>
                    </a:moveTo>
                    <a:cubicBezTo>
                      <a:pt x="9" y="3"/>
                      <a:pt x="7" y="4"/>
                      <a:pt x="6" y="6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6" y="8"/>
                      <a:pt x="7" y="8"/>
                      <a:pt x="8" y="7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8" name="Freeform 11">
                <a:extLst>
                  <a:ext uri="{FF2B5EF4-FFF2-40B4-BE49-F238E27FC236}">
                    <a16:creationId xmlns:a16="http://schemas.microsoft.com/office/drawing/2014/main" id="{FA0478FA-2CED-415A-A885-C17C695C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2314" y="2707724"/>
                <a:ext cx="120842" cy="152643"/>
              </a:xfrm>
              <a:custGeom>
                <a:avLst/>
                <a:gdLst>
                  <a:gd name="T0" fmla="*/ 23 w 25"/>
                  <a:gd name="T1" fmla="*/ 2 h 31"/>
                  <a:gd name="T2" fmla="*/ 17 w 25"/>
                  <a:gd name="T3" fmla="*/ 3 h 31"/>
                  <a:gd name="T4" fmla="*/ 11 w 25"/>
                  <a:gd name="T5" fmla="*/ 6 h 31"/>
                  <a:gd name="T6" fmla="*/ 9 w 25"/>
                  <a:gd name="T7" fmla="*/ 9 h 31"/>
                  <a:gd name="T8" fmla="*/ 8 w 25"/>
                  <a:gd name="T9" fmla="*/ 12 h 31"/>
                  <a:gd name="T10" fmla="*/ 8 w 25"/>
                  <a:gd name="T11" fmla="*/ 12 h 31"/>
                  <a:gd name="T12" fmla="*/ 8 w 25"/>
                  <a:gd name="T13" fmla="*/ 12 h 31"/>
                  <a:gd name="T14" fmla="*/ 8 w 25"/>
                  <a:gd name="T15" fmla="*/ 12 h 31"/>
                  <a:gd name="T16" fmla="*/ 10 w 25"/>
                  <a:gd name="T17" fmla="*/ 12 h 31"/>
                  <a:gd name="T18" fmla="*/ 12 w 25"/>
                  <a:gd name="T19" fmla="*/ 11 h 31"/>
                  <a:gd name="T20" fmla="*/ 19 w 25"/>
                  <a:gd name="T21" fmla="*/ 9 h 31"/>
                  <a:gd name="T22" fmla="*/ 19 w 25"/>
                  <a:gd name="T23" fmla="*/ 10 h 31"/>
                  <a:gd name="T24" fmla="*/ 17 w 25"/>
                  <a:gd name="T25" fmla="*/ 11 h 31"/>
                  <a:gd name="T26" fmla="*/ 16 w 25"/>
                  <a:gd name="T27" fmla="*/ 12 h 31"/>
                  <a:gd name="T28" fmla="*/ 15 w 25"/>
                  <a:gd name="T29" fmla="*/ 12 h 31"/>
                  <a:gd name="T30" fmla="*/ 11 w 25"/>
                  <a:gd name="T31" fmla="*/ 14 h 31"/>
                  <a:gd name="T32" fmla="*/ 7 w 25"/>
                  <a:gd name="T33" fmla="*/ 16 h 31"/>
                  <a:gd name="T34" fmla="*/ 5 w 25"/>
                  <a:gd name="T35" fmla="*/ 19 h 31"/>
                  <a:gd name="T36" fmla="*/ 4 w 25"/>
                  <a:gd name="T37" fmla="*/ 24 h 31"/>
                  <a:gd name="T38" fmla="*/ 6 w 25"/>
                  <a:gd name="T39" fmla="*/ 26 h 31"/>
                  <a:gd name="T40" fmla="*/ 8 w 25"/>
                  <a:gd name="T41" fmla="*/ 28 h 31"/>
                  <a:gd name="T42" fmla="*/ 10 w 25"/>
                  <a:gd name="T43" fmla="*/ 28 h 31"/>
                  <a:gd name="T44" fmla="*/ 11 w 25"/>
                  <a:gd name="T45" fmla="*/ 27 h 31"/>
                  <a:gd name="T46" fmla="*/ 13 w 25"/>
                  <a:gd name="T47" fmla="*/ 27 h 31"/>
                  <a:gd name="T48" fmla="*/ 16 w 25"/>
                  <a:gd name="T49" fmla="*/ 25 h 31"/>
                  <a:gd name="T50" fmla="*/ 20 w 25"/>
                  <a:gd name="T51" fmla="*/ 22 h 31"/>
                  <a:gd name="T52" fmla="*/ 22 w 25"/>
                  <a:gd name="T53" fmla="*/ 21 h 31"/>
                  <a:gd name="T54" fmla="*/ 24 w 25"/>
                  <a:gd name="T55" fmla="*/ 20 h 31"/>
                  <a:gd name="T56" fmla="*/ 25 w 25"/>
                  <a:gd name="T57" fmla="*/ 20 h 31"/>
                  <a:gd name="T58" fmla="*/ 18 w 25"/>
                  <a:gd name="T59" fmla="*/ 26 h 31"/>
                  <a:gd name="T60" fmla="*/ 9 w 25"/>
                  <a:gd name="T61" fmla="*/ 31 h 31"/>
                  <a:gd name="T62" fmla="*/ 4 w 25"/>
                  <a:gd name="T63" fmla="*/ 28 h 31"/>
                  <a:gd name="T64" fmla="*/ 1 w 25"/>
                  <a:gd name="T65" fmla="*/ 22 h 31"/>
                  <a:gd name="T66" fmla="*/ 2 w 25"/>
                  <a:gd name="T67" fmla="*/ 21 h 31"/>
                  <a:gd name="T68" fmla="*/ 2 w 25"/>
                  <a:gd name="T69" fmla="*/ 19 h 31"/>
                  <a:gd name="T70" fmla="*/ 1 w 25"/>
                  <a:gd name="T71" fmla="*/ 19 h 31"/>
                  <a:gd name="T72" fmla="*/ 0 w 25"/>
                  <a:gd name="T73" fmla="*/ 19 h 31"/>
                  <a:gd name="T74" fmla="*/ 2 w 25"/>
                  <a:gd name="T75" fmla="*/ 16 h 31"/>
                  <a:gd name="T76" fmla="*/ 4 w 25"/>
                  <a:gd name="T77" fmla="*/ 14 h 31"/>
                  <a:gd name="T78" fmla="*/ 7 w 25"/>
                  <a:gd name="T79" fmla="*/ 6 h 31"/>
                  <a:gd name="T80" fmla="*/ 13 w 25"/>
                  <a:gd name="T81" fmla="*/ 2 h 31"/>
                  <a:gd name="T82" fmla="*/ 20 w 25"/>
                  <a:gd name="T83" fmla="*/ 0 h 31"/>
                  <a:gd name="T84" fmla="*/ 23 w 25"/>
                  <a:gd name="T85" fmla="*/ 0 h 31"/>
                  <a:gd name="T86" fmla="*/ 25 w 25"/>
                  <a:gd name="T87" fmla="*/ 0 h 31"/>
                  <a:gd name="T88" fmla="*/ 25 w 25"/>
                  <a:gd name="T89" fmla="*/ 1 h 31"/>
                  <a:gd name="T90" fmla="*/ 23 w 25"/>
                  <a:gd name="T9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" h="31">
                    <a:moveTo>
                      <a:pt x="23" y="2"/>
                    </a:moveTo>
                    <a:cubicBezTo>
                      <a:pt x="22" y="2"/>
                      <a:pt x="20" y="2"/>
                      <a:pt x="17" y="3"/>
                    </a:cubicBezTo>
                    <a:cubicBezTo>
                      <a:pt x="13" y="4"/>
                      <a:pt x="11" y="5"/>
                      <a:pt x="11" y="6"/>
                    </a:cubicBezTo>
                    <a:cubicBezTo>
                      <a:pt x="10" y="7"/>
                      <a:pt x="10" y="7"/>
                      <a:pt x="9" y="9"/>
                    </a:cubicBezTo>
                    <a:cubicBezTo>
                      <a:pt x="9" y="10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10" y="12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0"/>
                      <a:pt x="16" y="10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8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5" y="12"/>
                      <a:pt x="16" y="12"/>
                      <a:pt x="15" y="12"/>
                    </a:cubicBezTo>
                    <a:cubicBezTo>
                      <a:pt x="15" y="12"/>
                      <a:pt x="14" y="12"/>
                      <a:pt x="11" y="14"/>
                    </a:cubicBezTo>
                    <a:cubicBezTo>
                      <a:pt x="9" y="14"/>
                      <a:pt x="8" y="15"/>
                      <a:pt x="7" y="16"/>
                    </a:cubicBezTo>
                    <a:cubicBezTo>
                      <a:pt x="6" y="16"/>
                      <a:pt x="6" y="17"/>
                      <a:pt x="5" y="19"/>
                    </a:cubicBezTo>
                    <a:cubicBezTo>
                      <a:pt x="5" y="21"/>
                      <a:pt x="4" y="22"/>
                      <a:pt x="4" y="24"/>
                    </a:cubicBezTo>
                    <a:cubicBezTo>
                      <a:pt x="5" y="24"/>
                      <a:pt x="5" y="25"/>
                      <a:pt x="6" y="26"/>
                    </a:cubicBezTo>
                    <a:cubicBezTo>
                      <a:pt x="7" y="28"/>
                      <a:pt x="7" y="28"/>
                      <a:pt x="8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7"/>
                    </a:cubicBezTo>
                    <a:cubicBezTo>
                      <a:pt x="13" y="27"/>
                      <a:pt x="14" y="26"/>
                      <a:pt x="16" y="25"/>
                    </a:cubicBezTo>
                    <a:cubicBezTo>
                      <a:pt x="17" y="24"/>
                      <a:pt x="19" y="23"/>
                      <a:pt x="20" y="22"/>
                    </a:cubicBezTo>
                    <a:cubicBezTo>
                      <a:pt x="20" y="22"/>
                      <a:pt x="21" y="22"/>
                      <a:pt x="22" y="21"/>
                    </a:cubicBezTo>
                    <a:cubicBezTo>
                      <a:pt x="23" y="20"/>
                      <a:pt x="24" y="20"/>
                      <a:pt x="24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1"/>
                      <a:pt x="22" y="23"/>
                      <a:pt x="18" y="26"/>
                    </a:cubicBezTo>
                    <a:cubicBezTo>
                      <a:pt x="14" y="29"/>
                      <a:pt x="11" y="31"/>
                      <a:pt x="9" y="31"/>
                    </a:cubicBezTo>
                    <a:cubicBezTo>
                      <a:pt x="7" y="31"/>
                      <a:pt x="5" y="30"/>
                      <a:pt x="4" y="28"/>
                    </a:cubicBezTo>
                    <a:cubicBezTo>
                      <a:pt x="2" y="27"/>
                      <a:pt x="2" y="25"/>
                      <a:pt x="1" y="22"/>
                    </a:cubicBezTo>
                    <a:cubicBezTo>
                      <a:pt x="1" y="22"/>
                      <a:pt x="2" y="22"/>
                      <a:pt x="2" y="21"/>
                    </a:cubicBezTo>
                    <a:cubicBezTo>
                      <a:pt x="2" y="20"/>
                      <a:pt x="2" y="20"/>
                      <a:pt x="2" y="19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6" y="10"/>
                      <a:pt x="7" y="8"/>
                      <a:pt x="7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6" y="1"/>
                      <a:pt x="18" y="1"/>
                      <a:pt x="20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4" y="1"/>
                      <a:pt x="24" y="2"/>
                      <a:pt x="23" y="2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9" name="Freeform 12">
                <a:extLst>
                  <a:ext uri="{FF2B5EF4-FFF2-40B4-BE49-F238E27FC236}">
                    <a16:creationId xmlns:a16="http://schemas.microsoft.com/office/drawing/2014/main" id="{927609C3-D30C-44FC-88D5-3EC6B008D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3156" y="2675924"/>
                <a:ext cx="143102" cy="174903"/>
              </a:xfrm>
              <a:custGeom>
                <a:avLst/>
                <a:gdLst>
                  <a:gd name="T0" fmla="*/ 29 w 29"/>
                  <a:gd name="T1" fmla="*/ 30 h 35"/>
                  <a:gd name="T2" fmla="*/ 27 w 29"/>
                  <a:gd name="T3" fmla="*/ 33 h 35"/>
                  <a:gd name="T4" fmla="*/ 23 w 29"/>
                  <a:gd name="T5" fmla="*/ 35 h 35"/>
                  <a:gd name="T6" fmla="*/ 18 w 29"/>
                  <a:gd name="T7" fmla="*/ 33 h 35"/>
                  <a:gd name="T8" fmla="*/ 16 w 29"/>
                  <a:gd name="T9" fmla="*/ 27 h 35"/>
                  <a:gd name="T10" fmla="*/ 16 w 29"/>
                  <a:gd name="T11" fmla="*/ 25 h 35"/>
                  <a:gd name="T12" fmla="*/ 16 w 29"/>
                  <a:gd name="T13" fmla="*/ 23 h 35"/>
                  <a:gd name="T14" fmla="*/ 11 w 29"/>
                  <a:gd name="T15" fmla="*/ 29 h 35"/>
                  <a:gd name="T16" fmla="*/ 4 w 29"/>
                  <a:gd name="T17" fmla="*/ 35 h 35"/>
                  <a:gd name="T18" fmla="*/ 1 w 29"/>
                  <a:gd name="T19" fmla="*/ 33 h 35"/>
                  <a:gd name="T20" fmla="*/ 0 w 29"/>
                  <a:gd name="T21" fmla="*/ 31 h 35"/>
                  <a:gd name="T22" fmla="*/ 3 w 29"/>
                  <a:gd name="T23" fmla="*/ 19 h 35"/>
                  <a:gd name="T24" fmla="*/ 8 w 29"/>
                  <a:gd name="T25" fmla="*/ 10 h 35"/>
                  <a:gd name="T26" fmla="*/ 9 w 29"/>
                  <a:gd name="T27" fmla="*/ 11 h 35"/>
                  <a:gd name="T28" fmla="*/ 10 w 29"/>
                  <a:gd name="T29" fmla="*/ 13 h 35"/>
                  <a:gd name="T30" fmla="*/ 9 w 29"/>
                  <a:gd name="T31" fmla="*/ 15 h 35"/>
                  <a:gd name="T32" fmla="*/ 7 w 29"/>
                  <a:gd name="T33" fmla="*/ 17 h 35"/>
                  <a:gd name="T34" fmla="*/ 4 w 29"/>
                  <a:gd name="T35" fmla="*/ 23 h 35"/>
                  <a:gd name="T36" fmla="*/ 3 w 29"/>
                  <a:gd name="T37" fmla="*/ 30 h 35"/>
                  <a:gd name="T38" fmla="*/ 4 w 29"/>
                  <a:gd name="T39" fmla="*/ 32 h 35"/>
                  <a:gd name="T40" fmla="*/ 11 w 29"/>
                  <a:gd name="T41" fmla="*/ 25 h 35"/>
                  <a:gd name="T42" fmla="*/ 17 w 29"/>
                  <a:gd name="T43" fmla="*/ 17 h 35"/>
                  <a:gd name="T44" fmla="*/ 19 w 29"/>
                  <a:gd name="T45" fmla="*/ 8 h 35"/>
                  <a:gd name="T46" fmla="*/ 24 w 29"/>
                  <a:gd name="T47" fmla="*/ 0 h 35"/>
                  <a:gd name="T48" fmla="*/ 26 w 29"/>
                  <a:gd name="T49" fmla="*/ 1 h 35"/>
                  <a:gd name="T50" fmla="*/ 26 w 29"/>
                  <a:gd name="T51" fmla="*/ 2 h 35"/>
                  <a:gd name="T52" fmla="*/ 24 w 29"/>
                  <a:gd name="T53" fmla="*/ 8 h 35"/>
                  <a:gd name="T54" fmla="*/ 20 w 29"/>
                  <a:gd name="T55" fmla="*/ 14 h 35"/>
                  <a:gd name="T56" fmla="*/ 19 w 29"/>
                  <a:gd name="T57" fmla="*/ 22 h 35"/>
                  <a:gd name="T58" fmla="*/ 19 w 29"/>
                  <a:gd name="T59" fmla="*/ 27 h 35"/>
                  <a:gd name="T60" fmla="*/ 23 w 29"/>
                  <a:gd name="T61" fmla="*/ 32 h 35"/>
                  <a:gd name="T62" fmla="*/ 27 w 29"/>
                  <a:gd name="T63" fmla="*/ 31 h 35"/>
                  <a:gd name="T64" fmla="*/ 29 w 29"/>
                  <a:gd name="T65" fmla="*/ 29 h 35"/>
                  <a:gd name="T66" fmla="*/ 29 w 29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35">
                    <a:moveTo>
                      <a:pt x="29" y="30"/>
                    </a:moveTo>
                    <a:cubicBezTo>
                      <a:pt x="29" y="31"/>
                      <a:pt x="28" y="32"/>
                      <a:pt x="27" y="33"/>
                    </a:cubicBezTo>
                    <a:cubicBezTo>
                      <a:pt x="25" y="34"/>
                      <a:pt x="24" y="35"/>
                      <a:pt x="23" y="35"/>
                    </a:cubicBezTo>
                    <a:cubicBezTo>
                      <a:pt x="21" y="35"/>
                      <a:pt x="20" y="35"/>
                      <a:pt x="18" y="33"/>
                    </a:cubicBezTo>
                    <a:cubicBezTo>
                      <a:pt x="17" y="32"/>
                      <a:pt x="17" y="30"/>
                      <a:pt x="16" y="27"/>
                    </a:cubicBezTo>
                    <a:cubicBezTo>
                      <a:pt x="16" y="27"/>
                      <a:pt x="16" y="26"/>
                      <a:pt x="16" y="25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4" y="26"/>
                      <a:pt x="11" y="29"/>
                    </a:cubicBezTo>
                    <a:cubicBezTo>
                      <a:pt x="8" y="33"/>
                      <a:pt x="5" y="35"/>
                      <a:pt x="4" y="35"/>
                    </a:cubicBezTo>
                    <a:cubicBezTo>
                      <a:pt x="3" y="35"/>
                      <a:pt x="2" y="35"/>
                      <a:pt x="1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9"/>
                      <a:pt x="1" y="25"/>
                      <a:pt x="3" y="19"/>
                    </a:cubicBezTo>
                    <a:cubicBezTo>
                      <a:pt x="5" y="13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9" y="14"/>
                      <a:pt x="9" y="15"/>
                    </a:cubicBezTo>
                    <a:cubicBezTo>
                      <a:pt x="8" y="16"/>
                      <a:pt x="7" y="17"/>
                      <a:pt x="7" y="17"/>
                    </a:cubicBezTo>
                    <a:cubicBezTo>
                      <a:pt x="6" y="19"/>
                      <a:pt x="5" y="21"/>
                      <a:pt x="4" y="23"/>
                    </a:cubicBezTo>
                    <a:cubicBezTo>
                      <a:pt x="3" y="26"/>
                      <a:pt x="3" y="29"/>
                      <a:pt x="3" y="30"/>
                    </a:cubicBezTo>
                    <a:cubicBezTo>
                      <a:pt x="3" y="31"/>
                      <a:pt x="3" y="31"/>
                      <a:pt x="4" y="32"/>
                    </a:cubicBezTo>
                    <a:cubicBezTo>
                      <a:pt x="6" y="30"/>
                      <a:pt x="9" y="28"/>
                      <a:pt x="11" y="25"/>
                    </a:cubicBezTo>
                    <a:cubicBezTo>
                      <a:pt x="12" y="23"/>
                      <a:pt x="14" y="21"/>
                      <a:pt x="17" y="17"/>
                    </a:cubicBezTo>
                    <a:cubicBezTo>
                      <a:pt x="18" y="14"/>
                      <a:pt x="19" y="11"/>
                      <a:pt x="19" y="8"/>
                    </a:cubicBezTo>
                    <a:cubicBezTo>
                      <a:pt x="21" y="3"/>
                      <a:pt x="23" y="0"/>
                      <a:pt x="24" y="0"/>
                    </a:cubicBezTo>
                    <a:cubicBezTo>
                      <a:pt x="25" y="0"/>
                      <a:pt x="25" y="0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5" y="4"/>
                      <a:pt x="24" y="8"/>
                    </a:cubicBezTo>
                    <a:cubicBezTo>
                      <a:pt x="22" y="12"/>
                      <a:pt x="21" y="14"/>
                      <a:pt x="20" y="14"/>
                    </a:cubicBezTo>
                    <a:cubicBezTo>
                      <a:pt x="20" y="17"/>
                      <a:pt x="19" y="19"/>
                      <a:pt x="19" y="22"/>
                    </a:cubicBezTo>
                    <a:cubicBezTo>
                      <a:pt x="19" y="24"/>
                      <a:pt x="19" y="25"/>
                      <a:pt x="19" y="27"/>
                    </a:cubicBezTo>
                    <a:cubicBezTo>
                      <a:pt x="19" y="31"/>
                      <a:pt x="21" y="32"/>
                      <a:pt x="23" y="32"/>
                    </a:cubicBezTo>
                    <a:cubicBezTo>
                      <a:pt x="24" y="32"/>
                      <a:pt x="25" y="32"/>
                      <a:pt x="27" y="31"/>
                    </a:cubicBezTo>
                    <a:cubicBezTo>
                      <a:pt x="27" y="30"/>
                      <a:pt x="28" y="30"/>
                      <a:pt x="29" y="29"/>
                    </a:cubicBez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0" name="Freeform 13">
                <a:extLst>
                  <a:ext uri="{FF2B5EF4-FFF2-40B4-BE49-F238E27FC236}">
                    <a16:creationId xmlns:a16="http://schemas.microsoft.com/office/drawing/2014/main" id="{66F006E8-7DD7-4C3B-B4C5-7A78D020F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3040" y="2685464"/>
                <a:ext cx="73141" cy="155823"/>
              </a:xfrm>
              <a:custGeom>
                <a:avLst/>
                <a:gdLst>
                  <a:gd name="T0" fmla="*/ 12 w 15"/>
                  <a:gd name="T1" fmla="*/ 26 h 31"/>
                  <a:gd name="T2" fmla="*/ 5 w 15"/>
                  <a:gd name="T3" fmla="*/ 31 h 31"/>
                  <a:gd name="T4" fmla="*/ 3 w 15"/>
                  <a:gd name="T5" fmla="*/ 31 h 31"/>
                  <a:gd name="T6" fmla="*/ 1 w 15"/>
                  <a:gd name="T7" fmla="*/ 31 h 31"/>
                  <a:gd name="T8" fmla="*/ 0 w 15"/>
                  <a:gd name="T9" fmla="*/ 29 h 31"/>
                  <a:gd name="T10" fmla="*/ 2 w 15"/>
                  <a:gd name="T11" fmla="*/ 25 h 31"/>
                  <a:gd name="T12" fmla="*/ 5 w 15"/>
                  <a:gd name="T13" fmla="*/ 21 h 31"/>
                  <a:gd name="T14" fmla="*/ 5 w 15"/>
                  <a:gd name="T15" fmla="*/ 21 h 31"/>
                  <a:gd name="T16" fmla="*/ 5 w 15"/>
                  <a:gd name="T17" fmla="*/ 22 h 31"/>
                  <a:gd name="T18" fmla="*/ 3 w 15"/>
                  <a:gd name="T19" fmla="*/ 28 h 31"/>
                  <a:gd name="T20" fmla="*/ 4 w 15"/>
                  <a:gd name="T21" fmla="*/ 29 h 31"/>
                  <a:gd name="T22" fmla="*/ 4 w 15"/>
                  <a:gd name="T23" fmla="*/ 29 h 31"/>
                  <a:gd name="T24" fmla="*/ 7 w 15"/>
                  <a:gd name="T25" fmla="*/ 28 h 31"/>
                  <a:gd name="T26" fmla="*/ 11 w 15"/>
                  <a:gd name="T27" fmla="*/ 24 h 31"/>
                  <a:gd name="T28" fmla="*/ 12 w 15"/>
                  <a:gd name="T29" fmla="*/ 19 h 31"/>
                  <a:gd name="T30" fmla="*/ 9 w 15"/>
                  <a:gd name="T31" fmla="*/ 16 h 31"/>
                  <a:gd name="T32" fmla="*/ 5 w 15"/>
                  <a:gd name="T33" fmla="*/ 19 h 31"/>
                  <a:gd name="T34" fmla="*/ 3 w 15"/>
                  <a:gd name="T35" fmla="*/ 21 h 31"/>
                  <a:gd name="T36" fmla="*/ 1 w 15"/>
                  <a:gd name="T37" fmla="*/ 20 h 31"/>
                  <a:gd name="T38" fmla="*/ 5 w 15"/>
                  <a:gd name="T39" fmla="*/ 9 h 31"/>
                  <a:gd name="T40" fmla="*/ 7 w 15"/>
                  <a:gd name="T41" fmla="*/ 3 h 31"/>
                  <a:gd name="T42" fmla="*/ 8 w 15"/>
                  <a:gd name="T43" fmla="*/ 1 h 31"/>
                  <a:gd name="T44" fmla="*/ 9 w 15"/>
                  <a:gd name="T45" fmla="*/ 0 h 31"/>
                  <a:gd name="T46" fmla="*/ 11 w 15"/>
                  <a:gd name="T47" fmla="*/ 2 h 31"/>
                  <a:gd name="T48" fmla="*/ 10 w 15"/>
                  <a:gd name="T49" fmla="*/ 3 h 31"/>
                  <a:gd name="T50" fmla="*/ 6 w 15"/>
                  <a:gd name="T51" fmla="*/ 14 h 31"/>
                  <a:gd name="T52" fmla="*/ 9 w 15"/>
                  <a:gd name="T53" fmla="*/ 13 h 31"/>
                  <a:gd name="T54" fmla="*/ 13 w 15"/>
                  <a:gd name="T55" fmla="*/ 15 h 31"/>
                  <a:gd name="T56" fmla="*/ 14 w 15"/>
                  <a:gd name="T57" fmla="*/ 19 h 31"/>
                  <a:gd name="T58" fmla="*/ 12 w 15"/>
                  <a:gd name="T5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31">
                    <a:moveTo>
                      <a:pt x="12" y="26"/>
                    </a:moveTo>
                    <a:cubicBezTo>
                      <a:pt x="9" y="29"/>
                      <a:pt x="7" y="31"/>
                      <a:pt x="5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1" y="30"/>
                      <a:pt x="0" y="29"/>
                      <a:pt x="0" y="29"/>
                    </a:cubicBezTo>
                    <a:cubicBezTo>
                      <a:pt x="0" y="28"/>
                      <a:pt x="1" y="26"/>
                      <a:pt x="2" y="25"/>
                    </a:cubicBezTo>
                    <a:cubicBezTo>
                      <a:pt x="2" y="23"/>
                      <a:pt x="4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3" y="25"/>
                      <a:pt x="3" y="27"/>
                      <a:pt x="3" y="28"/>
                    </a:cubicBezTo>
                    <a:cubicBezTo>
                      <a:pt x="3" y="29"/>
                      <a:pt x="3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8"/>
                      <a:pt x="6" y="28"/>
                      <a:pt x="7" y="28"/>
                    </a:cubicBezTo>
                    <a:cubicBezTo>
                      <a:pt x="8" y="27"/>
                      <a:pt x="9" y="26"/>
                      <a:pt x="11" y="24"/>
                    </a:cubicBezTo>
                    <a:cubicBezTo>
                      <a:pt x="12" y="22"/>
                      <a:pt x="12" y="20"/>
                      <a:pt x="12" y="19"/>
                    </a:cubicBezTo>
                    <a:cubicBezTo>
                      <a:pt x="12" y="17"/>
                      <a:pt x="10" y="15"/>
                      <a:pt x="9" y="16"/>
                    </a:cubicBezTo>
                    <a:cubicBezTo>
                      <a:pt x="8" y="16"/>
                      <a:pt x="7" y="17"/>
                      <a:pt x="5" y="19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1"/>
                      <a:pt x="2" y="20"/>
                      <a:pt x="1" y="20"/>
                    </a:cubicBezTo>
                    <a:cubicBezTo>
                      <a:pt x="1" y="19"/>
                      <a:pt x="3" y="16"/>
                      <a:pt x="5" y="9"/>
                    </a:cubicBezTo>
                    <a:cubicBezTo>
                      <a:pt x="6" y="8"/>
                      <a:pt x="6" y="6"/>
                      <a:pt x="7" y="3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9" y="6"/>
                      <a:pt x="8" y="9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1" y="13"/>
                      <a:pt x="12" y="13"/>
                      <a:pt x="13" y="15"/>
                    </a:cubicBezTo>
                    <a:cubicBezTo>
                      <a:pt x="14" y="16"/>
                      <a:pt x="14" y="17"/>
                      <a:pt x="14" y="19"/>
                    </a:cubicBezTo>
                    <a:cubicBezTo>
                      <a:pt x="15" y="21"/>
                      <a:pt x="14" y="24"/>
                      <a:pt x="12" y="26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1" name="Freeform 14">
                <a:extLst>
                  <a:ext uri="{FF2B5EF4-FFF2-40B4-BE49-F238E27FC236}">
                    <a16:creationId xmlns:a16="http://schemas.microsoft.com/office/drawing/2014/main" id="{E140E28B-64C0-485A-8584-22C8CC83B2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22081" y="2745885"/>
                <a:ext cx="108122" cy="85861"/>
              </a:xfrm>
              <a:custGeom>
                <a:avLst/>
                <a:gdLst>
                  <a:gd name="T0" fmla="*/ 22 w 22"/>
                  <a:gd name="T1" fmla="*/ 11 h 17"/>
                  <a:gd name="T2" fmla="*/ 19 w 22"/>
                  <a:gd name="T3" fmla="*/ 15 h 17"/>
                  <a:gd name="T4" fmla="*/ 15 w 22"/>
                  <a:gd name="T5" fmla="*/ 17 h 17"/>
                  <a:gd name="T6" fmla="*/ 14 w 22"/>
                  <a:gd name="T7" fmla="*/ 17 h 17"/>
                  <a:gd name="T8" fmla="*/ 12 w 22"/>
                  <a:gd name="T9" fmla="*/ 16 h 17"/>
                  <a:gd name="T10" fmla="*/ 11 w 22"/>
                  <a:gd name="T11" fmla="*/ 15 h 17"/>
                  <a:gd name="T12" fmla="*/ 10 w 22"/>
                  <a:gd name="T13" fmla="*/ 12 h 17"/>
                  <a:gd name="T14" fmla="*/ 10 w 22"/>
                  <a:gd name="T15" fmla="*/ 11 h 17"/>
                  <a:gd name="T16" fmla="*/ 6 w 22"/>
                  <a:gd name="T17" fmla="*/ 14 h 17"/>
                  <a:gd name="T18" fmla="*/ 2 w 22"/>
                  <a:gd name="T19" fmla="*/ 16 h 17"/>
                  <a:gd name="T20" fmla="*/ 1 w 22"/>
                  <a:gd name="T21" fmla="*/ 15 h 17"/>
                  <a:gd name="T22" fmla="*/ 0 w 22"/>
                  <a:gd name="T23" fmla="*/ 13 h 17"/>
                  <a:gd name="T24" fmla="*/ 4 w 22"/>
                  <a:gd name="T25" fmla="*/ 6 h 17"/>
                  <a:gd name="T26" fmla="*/ 10 w 22"/>
                  <a:gd name="T27" fmla="*/ 1 h 17"/>
                  <a:gd name="T28" fmla="*/ 11 w 22"/>
                  <a:gd name="T29" fmla="*/ 3 h 17"/>
                  <a:gd name="T30" fmla="*/ 12 w 22"/>
                  <a:gd name="T31" fmla="*/ 1 h 17"/>
                  <a:gd name="T32" fmla="*/ 13 w 22"/>
                  <a:gd name="T33" fmla="*/ 0 h 17"/>
                  <a:gd name="T34" fmla="*/ 14 w 22"/>
                  <a:gd name="T35" fmla="*/ 1 h 17"/>
                  <a:gd name="T36" fmla="*/ 14 w 22"/>
                  <a:gd name="T37" fmla="*/ 3 h 17"/>
                  <a:gd name="T38" fmla="*/ 13 w 22"/>
                  <a:gd name="T39" fmla="*/ 5 h 17"/>
                  <a:gd name="T40" fmla="*/ 12 w 22"/>
                  <a:gd name="T41" fmla="*/ 8 h 17"/>
                  <a:gd name="T42" fmla="*/ 12 w 22"/>
                  <a:gd name="T43" fmla="*/ 11 h 17"/>
                  <a:gd name="T44" fmla="*/ 13 w 22"/>
                  <a:gd name="T45" fmla="*/ 13 h 17"/>
                  <a:gd name="T46" fmla="*/ 15 w 22"/>
                  <a:gd name="T47" fmla="*/ 14 h 17"/>
                  <a:gd name="T48" fmla="*/ 18 w 22"/>
                  <a:gd name="T49" fmla="*/ 13 h 17"/>
                  <a:gd name="T50" fmla="*/ 21 w 22"/>
                  <a:gd name="T51" fmla="*/ 11 h 17"/>
                  <a:gd name="T52" fmla="*/ 22 w 22"/>
                  <a:gd name="T53" fmla="*/ 11 h 17"/>
                  <a:gd name="T54" fmla="*/ 9 w 22"/>
                  <a:gd name="T55" fmla="*/ 5 h 17"/>
                  <a:gd name="T56" fmla="*/ 7 w 22"/>
                  <a:gd name="T57" fmla="*/ 6 h 17"/>
                  <a:gd name="T58" fmla="*/ 6 w 22"/>
                  <a:gd name="T59" fmla="*/ 8 h 17"/>
                  <a:gd name="T60" fmla="*/ 4 w 22"/>
                  <a:gd name="T61" fmla="*/ 10 h 17"/>
                  <a:gd name="T62" fmla="*/ 3 w 22"/>
                  <a:gd name="T63" fmla="*/ 13 h 17"/>
                  <a:gd name="T64" fmla="*/ 3 w 22"/>
                  <a:gd name="T65" fmla="*/ 13 h 17"/>
                  <a:gd name="T66" fmla="*/ 7 w 22"/>
                  <a:gd name="T67" fmla="*/ 11 h 17"/>
                  <a:gd name="T68" fmla="*/ 9 w 22"/>
                  <a:gd name="T69" fmla="*/ 7 h 17"/>
                  <a:gd name="T70" fmla="*/ 10 w 22"/>
                  <a:gd name="T71" fmla="*/ 5 h 17"/>
                  <a:gd name="T72" fmla="*/ 9 w 22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7">
                    <a:moveTo>
                      <a:pt x="22" y="11"/>
                    </a:moveTo>
                    <a:cubicBezTo>
                      <a:pt x="22" y="12"/>
                      <a:pt x="21" y="13"/>
                      <a:pt x="19" y="15"/>
                    </a:cubicBezTo>
                    <a:cubicBezTo>
                      <a:pt x="17" y="16"/>
                      <a:pt x="16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2" y="16"/>
                    </a:cubicBezTo>
                    <a:cubicBezTo>
                      <a:pt x="11" y="16"/>
                      <a:pt x="11" y="15"/>
                      <a:pt x="11" y="15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6"/>
                      <a:pt x="2" y="16"/>
                    </a:cubicBezTo>
                    <a:cubicBezTo>
                      <a:pt x="2" y="16"/>
                      <a:pt x="1" y="16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2"/>
                      <a:pt x="1" y="9"/>
                      <a:pt x="4" y="6"/>
                    </a:cubicBezTo>
                    <a:cubicBezTo>
                      <a:pt x="6" y="3"/>
                      <a:pt x="8" y="1"/>
                      <a:pt x="10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5" y="1"/>
                      <a:pt x="14" y="2"/>
                      <a:pt x="14" y="3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6"/>
                      <a:pt x="13" y="7"/>
                      <a:pt x="12" y="8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2" y="12"/>
                      <a:pt x="13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8" y="13"/>
                    </a:cubicBezTo>
                    <a:cubicBezTo>
                      <a:pt x="19" y="12"/>
                      <a:pt x="20" y="11"/>
                      <a:pt x="21" y="11"/>
                    </a:cubicBezTo>
                    <a:lnTo>
                      <a:pt x="22" y="11"/>
                    </a:lnTo>
                    <a:close/>
                    <a:moveTo>
                      <a:pt x="9" y="5"/>
                    </a:move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5" y="8"/>
                      <a:pt x="4" y="9"/>
                      <a:pt x="4" y="10"/>
                    </a:cubicBezTo>
                    <a:cubicBezTo>
                      <a:pt x="3" y="11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2"/>
                      <a:pt x="7" y="11"/>
                    </a:cubicBezTo>
                    <a:cubicBezTo>
                      <a:pt x="8" y="9"/>
                      <a:pt x="9" y="8"/>
                      <a:pt x="9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2" name="Freeform 15">
                <a:extLst>
                  <a:ext uri="{FF2B5EF4-FFF2-40B4-BE49-F238E27FC236}">
                    <a16:creationId xmlns:a16="http://schemas.microsoft.com/office/drawing/2014/main" id="{AB50BF07-4E7F-432B-A0A5-C2430E984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3843" y="2745885"/>
                <a:ext cx="79501" cy="76321"/>
              </a:xfrm>
              <a:custGeom>
                <a:avLst/>
                <a:gdLst>
                  <a:gd name="T0" fmla="*/ 8 w 16"/>
                  <a:gd name="T1" fmla="*/ 8 h 15"/>
                  <a:gd name="T2" fmla="*/ 8 w 16"/>
                  <a:gd name="T3" fmla="*/ 6 h 15"/>
                  <a:gd name="T4" fmla="*/ 5 w 16"/>
                  <a:gd name="T5" fmla="*/ 9 h 15"/>
                  <a:gd name="T6" fmla="*/ 3 w 16"/>
                  <a:gd name="T7" fmla="*/ 13 h 15"/>
                  <a:gd name="T8" fmla="*/ 1 w 16"/>
                  <a:gd name="T9" fmla="*/ 14 h 15"/>
                  <a:gd name="T10" fmla="*/ 0 w 16"/>
                  <a:gd name="T11" fmla="*/ 13 h 15"/>
                  <a:gd name="T12" fmla="*/ 0 w 16"/>
                  <a:gd name="T13" fmla="*/ 13 h 15"/>
                  <a:gd name="T14" fmla="*/ 0 w 16"/>
                  <a:gd name="T15" fmla="*/ 8 h 15"/>
                  <a:gd name="T16" fmla="*/ 2 w 16"/>
                  <a:gd name="T17" fmla="*/ 2 h 15"/>
                  <a:gd name="T18" fmla="*/ 3 w 16"/>
                  <a:gd name="T19" fmla="*/ 1 h 15"/>
                  <a:gd name="T20" fmla="*/ 4 w 16"/>
                  <a:gd name="T21" fmla="*/ 1 h 15"/>
                  <a:gd name="T22" fmla="*/ 5 w 16"/>
                  <a:gd name="T23" fmla="*/ 2 h 15"/>
                  <a:gd name="T24" fmla="*/ 4 w 16"/>
                  <a:gd name="T25" fmla="*/ 4 h 15"/>
                  <a:gd name="T26" fmla="*/ 4 w 16"/>
                  <a:gd name="T27" fmla="*/ 7 h 15"/>
                  <a:gd name="T28" fmla="*/ 4 w 16"/>
                  <a:gd name="T29" fmla="*/ 7 h 15"/>
                  <a:gd name="T30" fmla="*/ 6 w 16"/>
                  <a:gd name="T31" fmla="*/ 4 h 15"/>
                  <a:gd name="T32" fmla="*/ 8 w 16"/>
                  <a:gd name="T33" fmla="*/ 1 h 15"/>
                  <a:gd name="T34" fmla="*/ 11 w 16"/>
                  <a:gd name="T35" fmla="*/ 0 h 15"/>
                  <a:gd name="T36" fmla="*/ 12 w 16"/>
                  <a:gd name="T37" fmla="*/ 1 h 15"/>
                  <a:gd name="T38" fmla="*/ 11 w 16"/>
                  <a:gd name="T39" fmla="*/ 6 h 15"/>
                  <a:gd name="T40" fmla="*/ 10 w 16"/>
                  <a:gd name="T41" fmla="*/ 11 h 15"/>
                  <a:gd name="T42" fmla="*/ 12 w 16"/>
                  <a:gd name="T43" fmla="*/ 13 h 15"/>
                  <a:gd name="T44" fmla="*/ 15 w 16"/>
                  <a:gd name="T45" fmla="*/ 11 h 15"/>
                  <a:gd name="T46" fmla="*/ 16 w 16"/>
                  <a:gd name="T47" fmla="*/ 11 h 15"/>
                  <a:gd name="T48" fmla="*/ 14 w 16"/>
                  <a:gd name="T49" fmla="*/ 14 h 15"/>
                  <a:gd name="T50" fmla="*/ 11 w 16"/>
                  <a:gd name="T51" fmla="*/ 15 h 15"/>
                  <a:gd name="T52" fmla="*/ 7 w 16"/>
                  <a:gd name="T53" fmla="*/ 11 h 15"/>
                  <a:gd name="T54" fmla="*/ 8 w 16"/>
                  <a:gd name="T5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5">
                    <a:moveTo>
                      <a:pt x="8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1"/>
                      <a:pt x="0" y="8"/>
                    </a:cubicBezTo>
                    <a:cubicBezTo>
                      <a:pt x="1" y="6"/>
                      <a:pt x="1" y="4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6"/>
                      <a:pt x="6" y="4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2"/>
                      <a:pt x="12" y="4"/>
                      <a:pt x="11" y="6"/>
                    </a:cubicBezTo>
                    <a:cubicBezTo>
                      <a:pt x="10" y="8"/>
                      <a:pt x="10" y="10"/>
                      <a:pt x="10" y="11"/>
                    </a:cubicBezTo>
                    <a:cubicBezTo>
                      <a:pt x="10" y="12"/>
                      <a:pt x="11" y="13"/>
                      <a:pt x="12" y="13"/>
                    </a:cubicBezTo>
                    <a:cubicBezTo>
                      <a:pt x="12" y="13"/>
                      <a:pt x="13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2" y="15"/>
                      <a:pt x="11" y="15"/>
                    </a:cubicBezTo>
                    <a:cubicBezTo>
                      <a:pt x="9" y="15"/>
                      <a:pt x="8" y="14"/>
                      <a:pt x="7" y="11"/>
                    </a:cubicBezTo>
                    <a:cubicBezTo>
                      <a:pt x="7" y="11"/>
                      <a:pt x="7" y="10"/>
                      <a:pt x="8" y="8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3" name="Freeform 16">
                <a:extLst>
                  <a:ext uri="{FF2B5EF4-FFF2-40B4-BE49-F238E27FC236}">
                    <a16:creationId xmlns:a16="http://schemas.microsoft.com/office/drawing/2014/main" id="{245BB267-7BB2-4A4D-A00F-E4D93EB91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525" y="2672744"/>
                <a:ext cx="85861" cy="152643"/>
              </a:xfrm>
              <a:custGeom>
                <a:avLst/>
                <a:gdLst>
                  <a:gd name="T0" fmla="*/ 9 w 17"/>
                  <a:gd name="T1" fmla="*/ 31 h 31"/>
                  <a:gd name="T2" fmla="*/ 4 w 17"/>
                  <a:gd name="T3" fmla="*/ 28 h 31"/>
                  <a:gd name="T4" fmla="*/ 4 w 17"/>
                  <a:gd name="T5" fmla="*/ 26 h 31"/>
                  <a:gd name="T6" fmla="*/ 3 w 17"/>
                  <a:gd name="T7" fmla="*/ 25 h 31"/>
                  <a:gd name="T8" fmla="*/ 3 w 17"/>
                  <a:gd name="T9" fmla="*/ 25 h 31"/>
                  <a:gd name="T10" fmla="*/ 2 w 17"/>
                  <a:gd name="T11" fmla="*/ 26 h 31"/>
                  <a:gd name="T12" fmla="*/ 1 w 17"/>
                  <a:gd name="T13" fmla="*/ 25 h 31"/>
                  <a:gd name="T14" fmla="*/ 1 w 17"/>
                  <a:gd name="T15" fmla="*/ 24 h 31"/>
                  <a:gd name="T16" fmla="*/ 3 w 17"/>
                  <a:gd name="T17" fmla="*/ 14 h 31"/>
                  <a:gd name="T18" fmla="*/ 6 w 17"/>
                  <a:gd name="T19" fmla="*/ 5 h 31"/>
                  <a:gd name="T20" fmla="*/ 7 w 17"/>
                  <a:gd name="T21" fmla="*/ 2 h 31"/>
                  <a:gd name="T22" fmla="*/ 9 w 17"/>
                  <a:gd name="T23" fmla="*/ 0 h 31"/>
                  <a:gd name="T24" fmla="*/ 10 w 17"/>
                  <a:gd name="T25" fmla="*/ 1 h 31"/>
                  <a:gd name="T26" fmla="*/ 7 w 17"/>
                  <a:gd name="T27" fmla="*/ 9 h 31"/>
                  <a:gd name="T28" fmla="*/ 4 w 17"/>
                  <a:gd name="T29" fmla="*/ 19 h 31"/>
                  <a:gd name="T30" fmla="*/ 4 w 17"/>
                  <a:gd name="T31" fmla="*/ 19 h 31"/>
                  <a:gd name="T32" fmla="*/ 8 w 17"/>
                  <a:gd name="T33" fmla="*/ 14 h 31"/>
                  <a:gd name="T34" fmla="*/ 13 w 17"/>
                  <a:gd name="T35" fmla="*/ 9 h 31"/>
                  <a:gd name="T36" fmla="*/ 14 w 17"/>
                  <a:gd name="T37" fmla="*/ 10 h 31"/>
                  <a:gd name="T38" fmla="*/ 14 w 17"/>
                  <a:gd name="T39" fmla="*/ 10 h 31"/>
                  <a:gd name="T40" fmla="*/ 14 w 17"/>
                  <a:gd name="T41" fmla="*/ 12 h 31"/>
                  <a:gd name="T42" fmla="*/ 13 w 17"/>
                  <a:gd name="T43" fmla="*/ 13 h 31"/>
                  <a:gd name="T44" fmla="*/ 11 w 17"/>
                  <a:gd name="T45" fmla="*/ 14 h 31"/>
                  <a:gd name="T46" fmla="*/ 8 w 17"/>
                  <a:gd name="T47" fmla="*/ 18 h 31"/>
                  <a:gd name="T48" fmla="*/ 6 w 17"/>
                  <a:gd name="T49" fmla="*/ 24 h 31"/>
                  <a:gd name="T50" fmla="*/ 7 w 17"/>
                  <a:gd name="T51" fmla="*/ 27 h 31"/>
                  <a:gd name="T52" fmla="*/ 10 w 17"/>
                  <a:gd name="T53" fmla="*/ 28 h 31"/>
                  <a:gd name="T54" fmla="*/ 16 w 17"/>
                  <a:gd name="T55" fmla="*/ 25 h 31"/>
                  <a:gd name="T56" fmla="*/ 17 w 17"/>
                  <a:gd name="T57" fmla="*/ 25 h 31"/>
                  <a:gd name="T58" fmla="*/ 17 w 17"/>
                  <a:gd name="T59" fmla="*/ 25 h 31"/>
                  <a:gd name="T60" fmla="*/ 9 w 17"/>
                  <a:gd name="T6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31">
                    <a:moveTo>
                      <a:pt x="9" y="31"/>
                    </a:moveTo>
                    <a:cubicBezTo>
                      <a:pt x="7" y="31"/>
                      <a:pt x="5" y="30"/>
                      <a:pt x="4" y="28"/>
                    </a:cubicBezTo>
                    <a:cubicBezTo>
                      <a:pt x="4" y="27"/>
                      <a:pt x="4" y="27"/>
                      <a:pt x="4" y="26"/>
                    </a:cubicBezTo>
                    <a:cubicBezTo>
                      <a:pt x="4" y="25"/>
                      <a:pt x="4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4"/>
                      <a:pt x="0" y="24"/>
                      <a:pt x="1" y="24"/>
                    </a:cubicBezTo>
                    <a:cubicBezTo>
                      <a:pt x="1" y="22"/>
                      <a:pt x="1" y="19"/>
                      <a:pt x="3" y="14"/>
                    </a:cubicBezTo>
                    <a:cubicBezTo>
                      <a:pt x="4" y="9"/>
                      <a:pt x="5" y="6"/>
                      <a:pt x="6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5" y="14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7"/>
                      <a:pt x="7" y="16"/>
                      <a:pt x="8" y="14"/>
                    </a:cubicBezTo>
                    <a:cubicBezTo>
                      <a:pt x="11" y="11"/>
                      <a:pt x="12" y="9"/>
                      <a:pt x="13" y="9"/>
                    </a:cubicBezTo>
                    <a:cubicBezTo>
                      <a:pt x="13" y="9"/>
                      <a:pt x="14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2"/>
                    </a:cubicBezTo>
                    <a:cubicBezTo>
                      <a:pt x="14" y="12"/>
                      <a:pt x="13" y="12"/>
                      <a:pt x="13" y="13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7" y="21"/>
                      <a:pt x="6" y="22"/>
                      <a:pt x="6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8" y="28"/>
                      <a:pt x="9" y="28"/>
                      <a:pt x="10" y="28"/>
                    </a:cubicBezTo>
                    <a:cubicBezTo>
                      <a:pt x="11" y="28"/>
                      <a:pt x="13" y="27"/>
                      <a:pt x="16" y="25"/>
                    </a:cubicBezTo>
                    <a:cubicBezTo>
                      <a:pt x="16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29"/>
                      <a:pt x="12" y="31"/>
                      <a:pt x="9" y="31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4" name="Freeform 17">
                <a:extLst>
                  <a:ext uri="{FF2B5EF4-FFF2-40B4-BE49-F238E27FC236}">
                    <a16:creationId xmlns:a16="http://schemas.microsoft.com/office/drawing/2014/main" id="{4048B184-E46A-4F48-BD49-6DA7E481D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2398" y="2065353"/>
                <a:ext cx="92222" cy="149463"/>
              </a:xfrm>
              <a:custGeom>
                <a:avLst/>
                <a:gdLst>
                  <a:gd name="T0" fmla="*/ 0 w 29"/>
                  <a:gd name="T1" fmla="*/ 0 h 47"/>
                  <a:gd name="T2" fmla="*/ 29 w 29"/>
                  <a:gd name="T3" fmla="*/ 0 h 47"/>
                  <a:gd name="T4" fmla="*/ 29 w 29"/>
                  <a:gd name="T5" fmla="*/ 8 h 47"/>
                  <a:gd name="T6" fmla="*/ 11 w 29"/>
                  <a:gd name="T7" fmla="*/ 8 h 47"/>
                  <a:gd name="T8" fmla="*/ 11 w 29"/>
                  <a:gd name="T9" fmla="*/ 19 h 47"/>
                  <a:gd name="T10" fmla="*/ 28 w 29"/>
                  <a:gd name="T11" fmla="*/ 19 h 47"/>
                  <a:gd name="T12" fmla="*/ 28 w 29"/>
                  <a:gd name="T13" fmla="*/ 27 h 47"/>
                  <a:gd name="T14" fmla="*/ 11 w 29"/>
                  <a:gd name="T15" fmla="*/ 27 h 47"/>
                  <a:gd name="T16" fmla="*/ 11 w 29"/>
                  <a:gd name="T17" fmla="*/ 38 h 47"/>
                  <a:gd name="T18" fmla="*/ 29 w 29"/>
                  <a:gd name="T19" fmla="*/ 38 h 47"/>
                  <a:gd name="T20" fmla="*/ 29 w 29"/>
                  <a:gd name="T21" fmla="*/ 47 h 47"/>
                  <a:gd name="T22" fmla="*/ 0 w 29"/>
                  <a:gd name="T23" fmla="*/ 47 h 47"/>
                  <a:gd name="T24" fmla="*/ 0 w 29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7">
                    <a:moveTo>
                      <a:pt x="0" y="0"/>
                    </a:moveTo>
                    <a:lnTo>
                      <a:pt x="29" y="0"/>
                    </a:lnTo>
                    <a:lnTo>
                      <a:pt x="29" y="8"/>
                    </a:lnTo>
                    <a:lnTo>
                      <a:pt x="11" y="8"/>
                    </a:lnTo>
                    <a:lnTo>
                      <a:pt x="11" y="19"/>
                    </a:lnTo>
                    <a:lnTo>
                      <a:pt x="28" y="19"/>
                    </a:lnTo>
                    <a:lnTo>
                      <a:pt x="28" y="27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29" y="38"/>
                    </a:lnTo>
                    <a:lnTo>
                      <a:pt x="29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5" name="Freeform 18">
                <a:extLst>
                  <a:ext uri="{FF2B5EF4-FFF2-40B4-BE49-F238E27FC236}">
                    <a16:creationId xmlns:a16="http://schemas.microsoft.com/office/drawing/2014/main" id="{CAD4C9E1-2166-494C-A1DA-06D28F161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3700" y="2100334"/>
                <a:ext cx="104942" cy="114482"/>
              </a:xfrm>
              <a:custGeom>
                <a:avLst/>
                <a:gdLst>
                  <a:gd name="T0" fmla="*/ 21 w 21"/>
                  <a:gd name="T1" fmla="*/ 23 h 23"/>
                  <a:gd name="T2" fmla="*/ 15 w 21"/>
                  <a:gd name="T3" fmla="*/ 23 h 23"/>
                  <a:gd name="T4" fmla="*/ 15 w 21"/>
                  <a:gd name="T5" fmla="*/ 18 h 23"/>
                  <a:gd name="T6" fmla="*/ 15 w 21"/>
                  <a:gd name="T7" fmla="*/ 18 h 23"/>
                  <a:gd name="T8" fmla="*/ 8 w 21"/>
                  <a:gd name="T9" fmla="*/ 23 h 23"/>
                  <a:gd name="T10" fmla="*/ 0 w 21"/>
                  <a:gd name="T11" fmla="*/ 14 h 23"/>
                  <a:gd name="T12" fmla="*/ 0 w 21"/>
                  <a:gd name="T13" fmla="*/ 0 h 23"/>
                  <a:gd name="T14" fmla="*/ 7 w 21"/>
                  <a:gd name="T15" fmla="*/ 0 h 23"/>
                  <a:gd name="T16" fmla="*/ 7 w 21"/>
                  <a:gd name="T17" fmla="*/ 11 h 23"/>
                  <a:gd name="T18" fmla="*/ 10 w 21"/>
                  <a:gd name="T19" fmla="*/ 17 h 23"/>
                  <a:gd name="T20" fmla="*/ 15 w 21"/>
                  <a:gd name="T21" fmla="*/ 10 h 23"/>
                  <a:gd name="T22" fmla="*/ 15 w 21"/>
                  <a:gd name="T23" fmla="*/ 0 h 23"/>
                  <a:gd name="T24" fmla="*/ 21 w 21"/>
                  <a:gd name="T25" fmla="*/ 0 h 23"/>
                  <a:gd name="T26" fmla="*/ 21 w 21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21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22"/>
                      <a:pt x="11" y="23"/>
                      <a:pt x="8" y="23"/>
                    </a:cubicBezTo>
                    <a:cubicBezTo>
                      <a:pt x="2" y="23"/>
                      <a:pt x="0" y="19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5"/>
                      <a:pt x="8" y="17"/>
                      <a:pt x="10" y="17"/>
                    </a:cubicBezTo>
                    <a:cubicBezTo>
                      <a:pt x="13" y="17"/>
                      <a:pt x="15" y="14"/>
                      <a:pt x="15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6" name="Freeform 19">
                <a:extLst>
                  <a:ext uri="{FF2B5EF4-FFF2-40B4-BE49-F238E27FC236}">
                    <a16:creationId xmlns:a16="http://schemas.microsoft.com/office/drawing/2014/main" id="{E82ACB78-5DAD-4F08-A370-1F782292D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722" y="2100334"/>
                <a:ext cx="73141" cy="114482"/>
              </a:xfrm>
              <a:custGeom>
                <a:avLst/>
                <a:gdLst>
                  <a:gd name="T0" fmla="*/ 15 w 15"/>
                  <a:gd name="T1" fmla="*/ 6 h 23"/>
                  <a:gd name="T2" fmla="*/ 12 w 15"/>
                  <a:gd name="T3" fmla="*/ 6 h 23"/>
                  <a:gd name="T4" fmla="*/ 7 w 15"/>
                  <a:gd name="T5" fmla="*/ 13 h 23"/>
                  <a:gd name="T6" fmla="*/ 7 w 15"/>
                  <a:gd name="T7" fmla="*/ 23 h 23"/>
                  <a:gd name="T8" fmla="*/ 0 w 15"/>
                  <a:gd name="T9" fmla="*/ 23 h 23"/>
                  <a:gd name="T10" fmla="*/ 0 w 15"/>
                  <a:gd name="T11" fmla="*/ 0 h 23"/>
                  <a:gd name="T12" fmla="*/ 7 w 15"/>
                  <a:gd name="T13" fmla="*/ 0 h 23"/>
                  <a:gd name="T14" fmla="*/ 7 w 15"/>
                  <a:gd name="T15" fmla="*/ 4 h 23"/>
                  <a:gd name="T16" fmla="*/ 7 w 15"/>
                  <a:gd name="T17" fmla="*/ 4 h 23"/>
                  <a:gd name="T18" fmla="*/ 13 w 15"/>
                  <a:gd name="T19" fmla="*/ 0 h 23"/>
                  <a:gd name="T20" fmla="*/ 15 w 15"/>
                  <a:gd name="T21" fmla="*/ 0 h 23"/>
                  <a:gd name="T22" fmla="*/ 15 w 15"/>
                  <a:gd name="T2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3">
                    <a:moveTo>
                      <a:pt x="15" y="6"/>
                    </a:moveTo>
                    <a:cubicBezTo>
                      <a:pt x="14" y="6"/>
                      <a:pt x="13" y="6"/>
                      <a:pt x="12" y="6"/>
                    </a:cubicBezTo>
                    <a:cubicBezTo>
                      <a:pt x="9" y="6"/>
                      <a:pt x="7" y="9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10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7" name="Freeform 20">
                <a:extLst>
                  <a:ext uri="{FF2B5EF4-FFF2-40B4-BE49-F238E27FC236}">
                    <a16:creationId xmlns:a16="http://schemas.microsoft.com/office/drawing/2014/main" id="{198DB336-2DE9-4CD9-8495-DFC18D788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4043" y="2100334"/>
                <a:ext cx="114482" cy="114482"/>
              </a:xfrm>
              <a:custGeom>
                <a:avLst/>
                <a:gdLst>
                  <a:gd name="T0" fmla="*/ 0 w 23"/>
                  <a:gd name="T1" fmla="*/ 11 h 23"/>
                  <a:gd name="T2" fmla="*/ 11 w 23"/>
                  <a:gd name="T3" fmla="*/ 0 h 23"/>
                  <a:gd name="T4" fmla="*/ 23 w 23"/>
                  <a:gd name="T5" fmla="*/ 11 h 23"/>
                  <a:gd name="T6" fmla="*/ 11 w 23"/>
                  <a:gd name="T7" fmla="*/ 23 h 23"/>
                  <a:gd name="T8" fmla="*/ 0 w 23"/>
                  <a:gd name="T9" fmla="*/ 11 h 23"/>
                  <a:gd name="T10" fmla="*/ 16 w 23"/>
                  <a:gd name="T11" fmla="*/ 11 h 23"/>
                  <a:gd name="T12" fmla="*/ 11 w 23"/>
                  <a:gd name="T13" fmla="*/ 5 h 23"/>
                  <a:gd name="T14" fmla="*/ 7 w 23"/>
                  <a:gd name="T15" fmla="*/ 11 h 23"/>
                  <a:gd name="T16" fmla="*/ 11 w 23"/>
                  <a:gd name="T17" fmla="*/ 18 h 23"/>
                  <a:gd name="T18" fmla="*/ 16 w 23"/>
                  <a:gd name="T1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1"/>
                    </a:cubicBezTo>
                    <a:cubicBezTo>
                      <a:pt x="23" y="19"/>
                      <a:pt x="18" y="23"/>
                      <a:pt x="11" y="23"/>
                    </a:cubicBezTo>
                    <a:cubicBezTo>
                      <a:pt x="5" y="23"/>
                      <a:pt x="0" y="19"/>
                      <a:pt x="0" y="11"/>
                    </a:cubicBezTo>
                    <a:moveTo>
                      <a:pt x="16" y="11"/>
                    </a:moveTo>
                    <a:cubicBezTo>
                      <a:pt x="16" y="8"/>
                      <a:pt x="14" y="5"/>
                      <a:pt x="11" y="5"/>
                    </a:cubicBezTo>
                    <a:cubicBezTo>
                      <a:pt x="8" y="5"/>
                      <a:pt x="7" y="8"/>
                      <a:pt x="7" y="11"/>
                    </a:cubicBezTo>
                    <a:cubicBezTo>
                      <a:pt x="7" y="15"/>
                      <a:pt x="8" y="18"/>
                      <a:pt x="11" y="18"/>
                    </a:cubicBezTo>
                    <a:cubicBezTo>
                      <a:pt x="14" y="18"/>
                      <a:pt x="16" y="15"/>
                      <a:pt x="16" y="11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8" name="Freeform 21">
                <a:extLst>
                  <a:ext uri="{FF2B5EF4-FFF2-40B4-BE49-F238E27FC236}">
                    <a16:creationId xmlns:a16="http://schemas.microsoft.com/office/drawing/2014/main" id="{B42B4F14-1A34-4AC5-9D3E-B448BA4A0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1245" y="2100334"/>
                <a:ext cx="108122" cy="159003"/>
              </a:xfrm>
              <a:custGeom>
                <a:avLst/>
                <a:gdLst>
                  <a:gd name="T0" fmla="*/ 0 w 22"/>
                  <a:gd name="T1" fmla="*/ 0 h 32"/>
                  <a:gd name="T2" fmla="*/ 6 w 22"/>
                  <a:gd name="T3" fmla="*/ 0 h 32"/>
                  <a:gd name="T4" fmla="*/ 6 w 22"/>
                  <a:gd name="T5" fmla="*/ 4 h 32"/>
                  <a:gd name="T6" fmla="*/ 6 w 22"/>
                  <a:gd name="T7" fmla="*/ 4 h 32"/>
                  <a:gd name="T8" fmla="*/ 14 w 22"/>
                  <a:gd name="T9" fmla="*/ 0 h 32"/>
                  <a:gd name="T10" fmla="*/ 22 w 22"/>
                  <a:gd name="T11" fmla="*/ 11 h 32"/>
                  <a:gd name="T12" fmla="*/ 13 w 22"/>
                  <a:gd name="T13" fmla="*/ 23 h 32"/>
                  <a:gd name="T14" fmla="*/ 7 w 22"/>
                  <a:gd name="T15" fmla="*/ 19 h 32"/>
                  <a:gd name="T16" fmla="*/ 7 w 22"/>
                  <a:gd name="T17" fmla="*/ 19 h 32"/>
                  <a:gd name="T18" fmla="*/ 7 w 22"/>
                  <a:gd name="T19" fmla="*/ 32 h 32"/>
                  <a:gd name="T20" fmla="*/ 0 w 22"/>
                  <a:gd name="T21" fmla="*/ 32 h 32"/>
                  <a:gd name="T22" fmla="*/ 0 w 22"/>
                  <a:gd name="T23" fmla="*/ 0 h 32"/>
                  <a:gd name="T24" fmla="*/ 11 w 22"/>
                  <a:gd name="T25" fmla="*/ 6 h 32"/>
                  <a:gd name="T26" fmla="*/ 7 w 22"/>
                  <a:gd name="T27" fmla="*/ 11 h 32"/>
                  <a:gd name="T28" fmla="*/ 11 w 22"/>
                  <a:gd name="T29" fmla="*/ 17 h 32"/>
                  <a:gd name="T30" fmla="*/ 15 w 22"/>
                  <a:gd name="T31" fmla="*/ 11 h 32"/>
                  <a:gd name="T32" fmla="*/ 11 w 22"/>
                  <a:gd name="T3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3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2" y="6"/>
                      <a:pt x="22" y="11"/>
                    </a:cubicBezTo>
                    <a:cubicBezTo>
                      <a:pt x="22" y="18"/>
                      <a:pt x="19" y="23"/>
                      <a:pt x="13" y="23"/>
                    </a:cubicBezTo>
                    <a:cubicBezTo>
                      <a:pt x="11" y="23"/>
                      <a:pt x="8" y="22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0"/>
                    </a:lnTo>
                    <a:close/>
                    <a:moveTo>
                      <a:pt x="11" y="6"/>
                    </a:moveTo>
                    <a:cubicBezTo>
                      <a:pt x="8" y="6"/>
                      <a:pt x="7" y="8"/>
                      <a:pt x="7" y="11"/>
                    </a:cubicBezTo>
                    <a:cubicBezTo>
                      <a:pt x="7" y="15"/>
                      <a:pt x="9" y="17"/>
                      <a:pt x="11" y="17"/>
                    </a:cubicBezTo>
                    <a:cubicBezTo>
                      <a:pt x="14" y="17"/>
                      <a:pt x="15" y="15"/>
                      <a:pt x="15" y="11"/>
                    </a:cubicBezTo>
                    <a:cubicBezTo>
                      <a:pt x="15" y="8"/>
                      <a:pt x="14" y="6"/>
                      <a:pt x="11" y="6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9" name="Freeform 22">
                <a:extLst>
                  <a:ext uri="{FF2B5EF4-FFF2-40B4-BE49-F238E27FC236}">
                    <a16:creationId xmlns:a16="http://schemas.microsoft.com/office/drawing/2014/main" id="{7873ACE8-AEE7-490F-89AA-F7262D682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8907" y="2100334"/>
                <a:ext cx="104942" cy="114482"/>
              </a:xfrm>
              <a:custGeom>
                <a:avLst/>
                <a:gdLst>
                  <a:gd name="T0" fmla="*/ 7 w 21"/>
                  <a:gd name="T1" fmla="*/ 14 h 23"/>
                  <a:gd name="T2" fmla="*/ 13 w 21"/>
                  <a:gd name="T3" fmla="*/ 18 h 23"/>
                  <a:gd name="T4" fmla="*/ 19 w 21"/>
                  <a:gd name="T5" fmla="*/ 16 h 23"/>
                  <a:gd name="T6" fmla="*/ 19 w 21"/>
                  <a:gd name="T7" fmla="*/ 22 h 23"/>
                  <a:gd name="T8" fmla="*/ 12 w 21"/>
                  <a:gd name="T9" fmla="*/ 23 h 23"/>
                  <a:gd name="T10" fmla="*/ 0 w 21"/>
                  <a:gd name="T11" fmla="*/ 11 h 23"/>
                  <a:gd name="T12" fmla="*/ 11 w 21"/>
                  <a:gd name="T13" fmla="*/ 0 h 23"/>
                  <a:gd name="T14" fmla="*/ 21 w 21"/>
                  <a:gd name="T15" fmla="*/ 12 h 23"/>
                  <a:gd name="T16" fmla="*/ 21 w 21"/>
                  <a:gd name="T17" fmla="*/ 14 h 23"/>
                  <a:gd name="T18" fmla="*/ 7 w 21"/>
                  <a:gd name="T19" fmla="*/ 14 h 23"/>
                  <a:gd name="T20" fmla="*/ 15 w 21"/>
                  <a:gd name="T21" fmla="*/ 9 h 23"/>
                  <a:gd name="T22" fmla="*/ 11 w 21"/>
                  <a:gd name="T23" fmla="*/ 5 h 23"/>
                  <a:gd name="T24" fmla="*/ 7 w 21"/>
                  <a:gd name="T25" fmla="*/ 9 h 23"/>
                  <a:gd name="T26" fmla="*/ 15 w 21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7" y="14"/>
                    </a:moveTo>
                    <a:cubicBezTo>
                      <a:pt x="8" y="17"/>
                      <a:pt x="10" y="18"/>
                      <a:pt x="13" y="18"/>
                    </a:cubicBezTo>
                    <a:cubicBezTo>
                      <a:pt x="15" y="18"/>
                      <a:pt x="17" y="17"/>
                      <a:pt x="19" y="16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3"/>
                      <a:pt x="15" y="23"/>
                      <a:pt x="12" y="23"/>
                    </a:cubicBezTo>
                    <a:cubicBezTo>
                      <a:pt x="5" y="23"/>
                      <a:pt x="0" y="19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9" y="0"/>
                      <a:pt x="21" y="6"/>
                      <a:pt x="21" y="12"/>
                    </a:cubicBezTo>
                    <a:cubicBezTo>
                      <a:pt x="21" y="14"/>
                      <a:pt x="21" y="14"/>
                      <a:pt x="21" y="14"/>
                    </a:cubicBezTo>
                    <a:lnTo>
                      <a:pt x="7" y="14"/>
                    </a:lnTo>
                    <a:close/>
                    <a:moveTo>
                      <a:pt x="15" y="9"/>
                    </a:moveTo>
                    <a:cubicBezTo>
                      <a:pt x="15" y="7"/>
                      <a:pt x="14" y="5"/>
                      <a:pt x="11" y="5"/>
                    </a:cubicBezTo>
                    <a:cubicBezTo>
                      <a:pt x="9" y="5"/>
                      <a:pt x="8" y="7"/>
                      <a:pt x="7" y="9"/>
                    </a:cubicBez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0" name="Freeform 23">
                <a:extLst>
                  <a:ext uri="{FF2B5EF4-FFF2-40B4-BE49-F238E27FC236}">
                    <a16:creationId xmlns:a16="http://schemas.microsoft.com/office/drawing/2014/main" id="{5DD6460B-C8D7-43A7-BF98-3D0E53FD29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69" y="2100334"/>
                <a:ext cx="98582" cy="114482"/>
              </a:xfrm>
              <a:custGeom>
                <a:avLst/>
                <a:gdLst>
                  <a:gd name="T0" fmla="*/ 14 w 20"/>
                  <a:gd name="T1" fmla="*/ 23 h 23"/>
                  <a:gd name="T2" fmla="*/ 14 w 20"/>
                  <a:gd name="T3" fmla="*/ 19 h 23"/>
                  <a:gd name="T4" fmla="*/ 13 w 20"/>
                  <a:gd name="T5" fmla="*/ 19 h 23"/>
                  <a:gd name="T6" fmla="*/ 7 w 20"/>
                  <a:gd name="T7" fmla="*/ 23 h 23"/>
                  <a:gd name="T8" fmla="*/ 0 w 20"/>
                  <a:gd name="T9" fmla="*/ 16 h 23"/>
                  <a:gd name="T10" fmla="*/ 10 w 20"/>
                  <a:gd name="T11" fmla="*/ 8 h 23"/>
                  <a:gd name="T12" fmla="*/ 13 w 20"/>
                  <a:gd name="T13" fmla="*/ 9 h 23"/>
                  <a:gd name="T14" fmla="*/ 9 w 20"/>
                  <a:gd name="T15" fmla="*/ 5 h 23"/>
                  <a:gd name="T16" fmla="*/ 2 w 20"/>
                  <a:gd name="T17" fmla="*/ 7 h 23"/>
                  <a:gd name="T18" fmla="*/ 2 w 20"/>
                  <a:gd name="T19" fmla="*/ 1 h 23"/>
                  <a:gd name="T20" fmla="*/ 10 w 20"/>
                  <a:gd name="T21" fmla="*/ 0 h 23"/>
                  <a:gd name="T22" fmla="*/ 20 w 20"/>
                  <a:gd name="T23" fmla="*/ 9 h 23"/>
                  <a:gd name="T24" fmla="*/ 20 w 20"/>
                  <a:gd name="T25" fmla="*/ 17 h 23"/>
                  <a:gd name="T26" fmla="*/ 20 w 20"/>
                  <a:gd name="T27" fmla="*/ 23 h 23"/>
                  <a:gd name="T28" fmla="*/ 14 w 20"/>
                  <a:gd name="T29" fmla="*/ 23 h 23"/>
                  <a:gd name="T30" fmla="*/ 9 w 20"/>
                  <a:gd name="T31" fmla="*/ 18 h 23"/>
                  <a:gd name="T32" fmla="*/ 13 w 20"/>
                  <a:gd name="T33" fmla="*/ 13 h 23"/>
                  <a:gd name="T34" fmla="*/ 10 w 20"/>
                  <a:gd name="T35" fmla="*/ 13 h 23"/>
                  <a:gd name="T36" fmla="*/ 6 w 20"/>
                  <a:gd name="T37" fmla="*/ 15 h 23"/>
                  <a:gd name="T38" fmla="*/ 9 w 20"/>
                  <a:gd name="T3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3">
                    <a:moveTo>
                      <a:pt x="14" y="23"/>
                    </a:moveTo>
                    <a:cubicBezTo>
                      <a:pt x="14" y="21"/>
                      <a:pt x="14" y="20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2"/>
                      <a:pt x="10" y="23"/>
                      <a:pt x="7" y="23"/>
                    </a:cubicBezTo>
                    <a:cubicBezTo>
                      <a:pt x="3" y="23"/>
                      <a:pt x="0" y="21"/>
                      <a:pt x="0" y="16"/>
                    </a:cubicBezTo>
                    <a:cubicBezTo>
                      <a:pt x="0" y="9"/>
                      <a:pt x="6" y="8"/>
                      <a:pt x="10" y="8"/>
                    </a:cubicBezTo>
                    <a:cubicBezTo>
                      <a:pt x="11" y="8"/>
                      <a:pt x="12" y="9"/>
                      <a:pt x="13" y="9"/>
                    </a:cubicBezTo>
                    <a:cubicBezTo>
                      <a:pt x="13" y="6"/>
                      <a:pt x="11" y="5"/>
                      <a:pt x="9" y="5"/>
                    </a:cubicBezTo>
                    <a:cubicBezTo>
                      <a:pt x="6" y="5"/>
                      <a:pt x="4" y="5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5" y="0"/>
                      <a:pt x="20" y="2"/>
                      <a:pt x="20" y="9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21"/>
                      <a:pt x="20" y="23"/>
                    </a:cubicBezTo>
                    <a:lnTo>
                      <a:pt x="14" y="23"/>
                    </a:lnTo>
                    <a:close/>
                    <a:moveTo>
                      <a:pt x="9" y="18"/>
                    </a:moveTo>
                    <a:cubicBezTo>
                      <a:pt x="12" y="18"/>
                      <a:pt x="13" y="15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3"/>
                      <a:pt x="6" y="13"/>
                      <a:pt x="6" y="15"/>
                    </a:cubicBezTo>
                    <a:cubicBezTo>
                      <a:pt x="6" y="17"/>
                      <a:pt x="7" y="18"/>
                      <a:pt x="9" y="18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1" name="Freeform 24">
                <a:extLst>
                  <a:ext uri="{FF2B5EF4-FFF2-40B4-BE49-F238E27FC236}">
                    <a16:creationId xmlns:a16="http://schemas.microsoft.com/office/drawing/2014/main" id="{21BCC91F-FB18-41EC-8450-D45CC3CCF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4231" y="2100334"/>
                <a:ext cx="101762" cy="114482"/>
              </a:xfrm>
              <a:custGeom>
                <a:avLst/>
                <a:gdLst>
                  <a:gd name="T0" fmla="*/ 0 w 21"/>
                  <a:gd name="T1" fmla="*/ 0 h 23"/>
                  <a:gd name="T2" fmla="*/ 6 w 21"/>
                  <a:gd name="T3" fmla="*/ 0 h 23"/>
                  <a:gd name="T4" fmla="*/ 6 w 21"/>
                  <a:gd name="T5" fmla="*/ 4 h 23"/>
                  <a:gd name="T6" fmla="*/ 6 w 21"/>
                  <a:gd name="T7" fmla="*/ 4 h 23"/>
                  <a:gd name="T8" fmla="*/ 14 w 21"/>
                  <a:gd name="T9" fmla="*/ 0 h 23"/>
                  <a:gd name="T10" fmla="*/ 21 w 21"/>
                  <a:gd name="T11" fmla="*/ 9 h 23"/>
                  <a:gd name="T12" fmla="*/ 21 w 21"/>
                  <a:gd name="T13" fmla="*/ 23 h 23"/>
                  <a:gd name="T14" fmla="*/ 14 w 21"/>
                  <a:gd name="T15" fmla="*/ 23 h 23"/>
                  <a:gd name="T16" fmla="*/ 14 w 21"/>
                  <a:gd name="T17" fmla="*/ 12 h 23"/>
                  <a:gd name="T18" fmla="*/ 11 w 21"/>
                  <a:gd name="T19" fmla="*/ 6 h 23"/>
                  <a:gd name="T20" fmla="*/ 7 w 21"/>
                  <a:gd name="T21" fmla="*/ 13 h 23"/>
                  <a:gd name="T22" fmla="*/ 7 w 21"/>
                  <a:gd name="T23" fmla="*/ 23 h 23"/>
                  <a:gd name="T24" fmla="*/ 0 w 21"/>
                  <a:gd name="T25" fmla="*/ 23 h 23"/>
                  <a:gd name="T26" fmla="*/ 0 w 21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0" y="0"/>
                      <a:pt x="14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2" name="Rectangle 25">
                <a:extLst>
                  <a:ext uri="{FF2B5EF4-FFF2-40B4-BE49-F238E27FC236}">
                    <a16:creationId xmlns:a16="http://schemas.microsoft.com/office/drawing/2014/main" id="{A3B9C99A-5435-4FD9-BAF2-3F853640E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2398" y="2310217"/>
                <a:ext cx="34981" cy="146282"/>
              </a:xfrm>
              <a:prstGeom prst="rect">
                <a:avLst/>
              </a:pr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3" name="Freeform 26">
                <a:extLst>
                  <a:ext uri="{FF2B5EF4-FFF2-40B4-BE49-F238E27FC236}">
                    <a16:creationId xmlns:a16="http://schemas.microsoft.com/office/drawing/2014/main" id="{C608766D-B766-49B8-AC49-DBF89860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9639" y="2348378"/>
                <a:ext cx="104942" cy="108122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0 h 22"/>
                  <a:gd name="T4" fmla="*/ 6 w 21"/>
                  <a:gd name="T5" fmla="*/ 4 h 22"/>
                  <a:gd name="T6" fmla="*/ 6 w 21"/>
                  <a:gd name="T7" fmla="*/ 4 h 22"/>
                  <a:gd name="T8" fmla="*/ 13 w 21"/>
                  <a:gd name="T9" fmla="*/ 0 h 22"/>
                  <a:gd name="T10" fmla="*/ 21 w 21"/>
                  <a:gd name="T11" fmla="*/ 8 h 22"/>
                  <a:gd name="T12" fmla="*/ 21 w 21"/>
                  <a:gd name="T13" fmla="*/ 22 h 22"/>
                  <a:gd name="T14" fmla="*/ 14 w 21"/>
                  <a:gd name="T15" fmla="*/ 22 h 22"/>
                  <a:gd name="T16" fmla="*/ 14 w 21"/>
                  <a:gd name="T17" fmla="*/ 12 h 22"/>
                  <a:gd name="T18" fmla="*/ 11 w 21"/>
                  <a:gd name="T19" fmla="*/ 6 h 22"/>
                  <a:gd name="T20" fmla="*/ 7 w 21"/>
                  <a:gd name="T21" fmla="*/ 13 h 22"/>
                  <a:gd name="T22" fmla="*/ 7 w 21"/>
                  <a:gd name="T23" fmla="*/ 22 h 22"/>
                  <a:gd name="T24" fmla="*/ 0 w 21"/>
                  <a:gd name="T25" fmla="*/ 22 h 22"/>
                  <a:gd name="T26" fmla="*/ 0 w 21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9" y="0"/>
                      <a:pt x="21" y="4"/>
                      <a:pt x="21" y="8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7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4" name="Freeform 27">
                <a:extLst>
                  <a:ext uri="{FF2B5EF4-FFF2-40B4-BE49-F238E27FC236}">
                    <a16:creationId xmlns:a16="http://schemas.microsoft.com/office/drawing/2014/main" id="{4F243637-8C64-4F98-A2D1-D4F84C82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761" y="2348378"/>
                <a:ext cx="114482" cy="108122"/>
              </a:xfrm>
              <a:custGeom>
                <a:avLst/>
                <a:gdLst>
                  <a:gd name="T0" fmla="*/ 0 w 36"/>
                  <a:gd name="T1" fmla="*/ 0 h 34"/>
                  <a:gd name="T2" fmla="*/ 13 w 36"/>
                  <a:gd name="T3" fmla="*/ 0 h 34"/>
                  <a:gd name="T4" fmla="*/ 19 w 36"/>
                  <a:gd name="T5" fmla="*/ 25 h 34"/>
                  <a:gd name="T6" fmla="*/ 19 w 36"/>
                  <a:gd name="T7" fmla="*/ 25 h 34"/>
                  <a:gd name="T8" fmla="*/ 25 w 36"/>
                  <a:gd name="T9" fmla="*/ 0 h 34"/>
                  <a:gd name="T10" fmla="*/ 36 w 36"/>
                  <a:gd name="T11" fmla="*/ 0 h 34"/>
                  <a:gd name="T12" fmla="*/ 25 w 36"/>
                  <a:gd name="T13" fmla="*/ 34 h 34"/>
                  <a:gd name="T14" fmla="*/ 13 w 36"/>
                  <a:gd name="T15" fmla="*/ 34 h 34"/>
                  <a:gd name="T16" fmla="*/ 0 w 3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4">
                    <a:moveTo>
                      <a:pt x="0" y="0"/>
                    </a:moveTo>
                    <a:lnTo>
                      <a:pt x="13" y="0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25" y="34"/>
                    </a:lnTo>
                    <a:lnTo>
                      <a:pt x="13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5" name="Freeform 28">
                <a:extLst>
                  <a:ext uri="{FF2B5EF4-FFF2-40B4-BE49-F238E27FC236}">
                    <a16:creationId xmlns:a16="http://schemas.microsoft.com/office/drawing/2014/main" id="{B59865D2-E030-44BA-BE16-D9528ADEA2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423" y="2348378"/>
                <a:ext cx="98582" cy="114482"/>
              </a:xfrm>
              <a:custGeom>
                <a:avLst/>
                <a:gdLst>
                  <a:gd name="T0" fmla="*/ 7 w 20"/>
                  <a:gd name="T1" fmla="*/ 13 h 23"/>
                  <a:gd name="T2" fmla="*/ 12 w 20"/>
                  <a:gd name="T3" fmla="*/ 18 h 23"/>
                  <a:gd name="T4" fmla="*/ 18 w 20"/>
                  <a:gd name="T5" fmla="*/ 16 h 23"/>
                  <a:gd name="T6" fmla="*/ 18 w 20"/>
                  <a:gd name="T7" fmla="*/ 21 h 23"/>
                  <a:gd name="T8" fmla="*/ 11 w 20"/>
                  <a:gd name="T9" fmla="*/ 23 h 23"/>
                  <a:gd name="T10" fmla="*/ 0 w 20"/>
                  <a:gd name="T11" fmla="*/ 11 h 23"/>
                  <a:gd name="T12" fmla="*/ 10 w 20"/>
                  <a:gd name="T13" fmla="*/ 0 h 23"/>
                  <a:gd name="T14" fmla="*/ 20 w 20"/>
                  <a:gd name="T15" fmla="*/ 12 h 23"/>
                  <a:gd name="T16" fmla="*/ 20 w 20"/>
                  <a:gd name="T17" fmla="*/ 13 h 23"/>
                  <a:gd name="T18" fmla="*/ 7 w 20"/>
                  <a:gd name="T19" fmla="*/ 13 h 23"/>
                  <a:gd name="T20" fmla="*/ 14 w 20"/>
                  <a:gd name="T21" fmla="*/ 9 h 23"/>
                  <a:gd name="T22" fmla="*/ 10 w 20"/>
                  <a:gd name="T23" fmla="*/ 4 h 23"/>
                  <a:gd name="T24" fmla="*/ 6 w 20"/>
                  <a:gd name="T25" fmla="*/ 9 h 23"/>
                  <a:gd name="T26" fmla="*/ 14 w 20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3">
                    <a:moveTo>
                      <a:pt x="7" y="13"/>
                    </a:moveTo>
                    <a:cubicBezTo>
                      <a:pt x="7" y="16"/>
                      <a:pt x="9" y="18"/>
                      <a:pt x="12" y="18"/>
                    </a:cubicBezTo>
                    <a:cubicBezTo>
                      <a:pt x="14" y="18"/>
                      <a:pt x="16" y="17"/>
                      <a:pt x="18" y="16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3"/>
                      <a:pt x="11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8" y="0"/>
                      <a:pt x="20" y="5"/>
                      <a:pt x="20" y="12"/>
                    </a:cubicBezTo>
                    <a:cubicBezTo>
                      <a:pt x="20" y="13"/>
                      <a:pt x="20" y="13"/>
                      <a:pt x="20" y="13"/>
                    </a:cubicBezTo>
                    <a:lnTo>
                      <a:pt x="7" y="13"/>
                    </a:lnTo>
                    <a:close/>
                    <a:moveTo>
                      <a:pt x="14" y="9"/>
                    </a:moveTo>
                    <a:cubicBezTo>
                      <a:pt x="14" y="6"/>
                      <a:pt x="13" y="4"/>
                      <a:pt x="10" y="4"/>
                    </a:cubicBezTo>
                    <a:cubicBezTo>
                      <a:pt x="8" y="4"/>
                      <a:pt x="7" y="6"/>
                      <a:pt x="6" y="9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6" name="Freeform 29">
                <a:extLst>
                  <a:ext uri="{FF2B5EF4-FFF2-40B4-BE49-F238E27FC236}">
                    <a16:creationId xmlns:a16="http://schemas.microsoft.com/office/drawing/2014/main" id="{711902EC-E2F4-4603-A320-88F57BFA9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904" y="2348378"/>
                <a:ext cx="76321" cy="114482"/>
              </a:xfrm>
              <a:custGeom>
                <a:avLst/>
                <a:gdLst>
                  <a:gd name="T0" fmla="*/ 0 w 16"/>
                  <a:gd name="T1" fmla="*/ 16 h 23"/>
                  <a:gd name="T2" fmla="*/ 7 w 16"/>
                  <a:gd name="T3" fmla="*/ 18 h 23"/>
                  <a:gd name="T4" fmla="*/ 9 w 16"/>
                  <a:gd name="T5" fmla="*/ 16 h 23"/>
                  <a:gd name="T6" fmla="*/ 0 w 16"/>
                  <a:gd name="T7" fmla="*/ 7 h 23"/>
                  <a:gd name="T8" fmla="*/ 8 w 16"/>
                  <a:gd name="T9" fmla="*/ 0 h 23"/>
                  <a:gd name="T10" fmla="*/ 15 w 16"/>
                  <a:gd name="T11" fmla="*/ 1 h 23"/>
                  <a:gd name="T12" fmla="*/ 15 w 16"/>
                  <a:gd name="T13" fmla="*/ 6 h 23"/>
                  <a:gd name="T14" fmla="*/ 9 w 16"/>
                  <a:gd name="T15" fmla="*/ 5 h 23"/>
                  <a:gd name="T16" fmla="*/ 6 w 16"/>
                  <a:gd name="T17" fmla="*/ 6 h 23"/>
                  <a:gd name="T18" fmla="*/ 16 w 16"/>
                  <a:gd name="T19" fmla="*/ 15 h 23"/>
                  <a:gd name="T20" fmla="*/ 7 w 16"/>
                  <a:gd name="T21" fmla="*/ 23 h 23"/>
                  <a:gd name="T22" fmla="*/ 0 w 16"/>
                  <a:gd name="T23" fmla="*/ 22 h 23"/>
                  <a:gd name="T24" fmla="*/ 0 w 16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0" y="16"/>
                    </a:moveTo>
                    <a:cubicBezTo>
                      <a:pt x="2" y="17"/>
                      <a:pt x="4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9" y="12"/>
                      <a:pt x="0" y="15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0" y="0"/>
                      <a:pt x="13" y="0"/>
                      <a:pt x="15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5"/>
                      <a:pt x="11" y="5"/>
                      <a:pt x="9" y="5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6" y="10"/>
                      <a:pt x="16" y="7"/>
                      <a:pt x="16" y="15"/>
                    </a:cubicBezTo>
                    <a:cubicBezTo>
                      <a:pt x="16" y="21"/>
                      <a:pt x="12" y="23"/>
                      <a:pt x="7" y="23"/>
                    </a:cubicBezTo>
                    <a:cubicBezTo>
                      <a:pt x="4" y="23"/>
                      <a:pt x="2" y="22"/>
                      <a:pt x="0" y="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7" name="Freeform 30">
                <a:extLst>
                  <a:ext uri="{FF2B5EF4-FFF2-40B4-BE49-F238E27FC236}">
                    <a16:creationId xmlns:a16="http://schemas.microsoft.com/office/drawing/2014/main" id="{F988ADB3-70B9-4799-909E-E4B1EA7E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2586" y="2313397"/>
                <a:ext cx="76321" cy="149463"/>
              </a:xfrm>
              <a:custGeom>
                <a:avLst/>
                <a:gdLst>
                  <a:gd name="T0" fmla="*/ 0 w 16"/>
                  <a:gd name="T1" fmla="*/ 7 h 30"/>
                  <a:gd name="T2" fmla="*/ 5 w 16"/>
                  <a:gd name="T3" fmla="*/ 7 h 30"/>
                  <a:gd name="T4" fmla="*/ 5 w 16"/>
                  <a:gd name="T5" fmla="*/ 2 h 30"/>
                  <a:gd name="T6" fmla="*/ 11 w 16"/>
                  <a:gd name="T7" fmla="*/ 0 h 30"/>
                  <a:gd name="T8" fmla="*/ 11 w 16"/>
                  <a:gd name="T9" fmla="*/ 7 h 30"/>
                  <a:gd name="T10" fmla="*/ 16 w 16"/>
                  <a:gd name="T11" fmla="*/ 7 h 30"/>
                  <a:gd name="T12" fmla="*/ 16 w 16"/>
                  <a:gd name="T13" fmla="*/ 12 h 30"/>
                  <a:gd name="T14" fmla="*/ 11 w 16"/>
                  <a:gd name="T15" fmla="*/ 12 h 30"/>
                  <a:gd name="T16" fmla="*/ 11 w 16"/>
                  <a:gd name="T17" fmla="*/ 21 h 30"/>
                  <a:gd name="T18" fmla="*/ 14 w 16"/>
                  <a:gd name="T19" fmla="*/ 25 h 30"/>
                  <a:gd name="T20" fmla="*/ 16 w 16"/>
                  <a:gd name="T21" fmla="*/ 24 h 30"/>
                  <a:gd name="T22" fmla="*/ 16 w 16"/>
                  <a:gd name="T23" fmla="*/ 29 h 30"/>
                  <a:gd name="T24" fmla="*/ 12 w 16"/>
                  <a:gd name="T25" fmla="*/ 30 h 30"/>
                  <a:gd name="T26" fmla="*/ 4 w 16"/>
                  <a:gd name="T27" fmla="*/ 21 h 30"/>
                  <a:gd name="T28" fmla="*/ 4 w 16"/>
                  <a:gd name="T29" fmla="*/ 12 h 30"/>
                  <a:gd name="T30" fmla="*/ 0 w 16"/>
                  <a:gd name="T31" fmla="*/ 12 h 30"/>
                  <a:gd name="T32" fmla="*/ 0 w 16"/>
                  <a:gd name="T3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0">
                    <a:moveTo>
                      <a:pt x="0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2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30"/>
                      <a:pt x="14" y="30"/>
                      <a:pt x="12" y="30"/>
                    </a:cubicBezTo>
                    <a:cubicBezTo>
                      <a:pt x="6" y="30"/>
                      <a:pt x="4" y="27"/>
                      <a:pt x="4" y="2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8" name="Freeform 31">
                <a:extLst>
                  <a:ext uri="{FF2B5EF4-FFF2-40B4-BE49-F238E27FC236}">
                    <a16:creationId xmlns:a16="http://schemas.microsoft.com/office/drawing/2014/main" id="{39592BF0-6B77-4980-B2B8-835A5D92C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807" y="2348378"/>
                <a:ext cx="165363" cy="108122"/>
              </a:xfrm>
              <a:custGeom>
                <a:avLst/>
                <a:gdLst>
                  <a:gd name="T0" fmla="*/ 0 w 34"/>
                  <a:gd name="T1" fmla="*/ 0 h 22"/>
                  <a:gd name="T2" fmla="*/ 6 w 34"/>
                  <a:gd name="T3" fmla="*/ 0 h 22"/>
                  <a:gd name="T4" fmla="*/ 6 w 34"/>
                  <a:gd name="T5" fmla="*/ 4 h 22"/>
                  <a:gd name="T6" fmla="*/ 6 w 34"/>
                  <a:gd name="T7" fmla="*/ 4 h 22"/>
                  <a:gd name="T8" fmla="*/ 14 w 34"/>
                  <a:gd name="T9" fmla="*/ 0 h 22"/>
                  <a:gd name="T10" fmla="*/ 20 w 34"/>
                  <a:gd name="T11" fmla="*/ 4 h 22"/>
                  <a:gd name="T12" fmla="*/ 27 w 34"/>
                  <a:gd name="T13" fmla="*/ 0 h 22"/>
                  <a:gd name="T14" fmla="*/ 34 w 34"/>
                  <a:gd name="T15" fmla="*/ 9 h 22"/>
                  <a:gd name="T16" fmla="*/ 34 w 34"/>
                  <a:gd name="T17" fmla="*/ 22 h 22"/>
                  <a:gd name="T18" fmla="*/ 27 w 34"/>
                  <a:gd name="T19" fmla="*/ 22 h 22"/>
                  <a:gd name="T20" fmla="*/ 27 w 34"/>
                  <a:gd name="T21" fmla="*/ 10 h 22"/>
                  <a:gd name="T22" fmla="*/ 24 w 34"/>
                  <a:gd name="T23" fmla="*/ 6 h 22"/>
                  <a:gd name="T24" fmla="*/ 21 w 34"/>
                  <a:gd name="T25" fmla="*/ 13 h 22"/>
                  <a:gd name="T26" fmla="*/ 21 w 34"/>
                  <a:gd name="T27" fmla="*/ 22 h 22"/>
                  <a:gd name="T28" fmla="*/ 14 w 34"/>
                  <a:gd name="T29" fmla="*/ 22 h 22"/>
                  <a:gd name="T30" fmla="*/ 14 w 34"/>
                  <a:gd name="T31" fmla="*/ 10 h 22"/>
                  <a:gd name="T32" fmla="*/ 11 w 34"/>
                  <a:gd name="T33" fmla="*/ 6 h 22"/>
                  <a:gd name="T34" fmla="*/ 7 w 34"/>
                  <a:gd name="T35" fmla="*/ 13 h 22"/>
                  <a:gd name="T36" fmla="*/ 7 w 34"/>
                  <a:gd name="T37" fmla="*/ 22 h 22"/>
                  <a:gd name="T38" fmla="*/ 0 w 34"/>
                  <a:gd name="T39" fmla="*/ 22 h 22"/>
                  <a:gd name="T40" fmla="*/ 0 w 34"/>
                  <a:gd name="T4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4"/>
                    </a:cubicBezTo>
                    <a:cubicBezTo>
                      <a:pt x="22" y="1"/>
                      <a:pt x="24" y="0"/>
                      <a:pt x="27" y="0"/>
                    </a:cubicBezTo>
                    <a:cubicBezTo>
                      <a:pt x="33" y="0"/>
                      <a:pt x="34" y="3"/>
                      <a:pt x="34" y="9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8"/>
                      <a:pt x="26" y="6"/>
                      <a:pt x="24" y="6"/>
                    </a:cubicBezTo>
                    <a:cubicBezTo>
                      <a:pt x="22" y="6"/>
                      <a:pt x="21" y="8"/>
                      <a:pt x="21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9" name="Freeform 32">
                <a:extLst>
                  <a:ext uri="{FF2B5EF4-FFF2-40B4-BE49-F238E27FC236}">
                    <a16:creationId xmlns:a16="http://schemas.microsoft.com/office/drawing/2014/main" id="{F2024E10-116F-4C5D-8E79-E5D9D80599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6071" y="2348378"/>
                <a:ext cx="101762" cy="114482"/>
              </a:xfrm>
              <a:custGeom>
                <a:avLst/>
                <a:gdLst>
                  <a:gd name="T0" fmla="*/ 7 w 21"/>
                  <a:gd name="T1" fmla="*/ 13 h 23"/>
                  <a:gd name="T2" fmla="*/ 13 w 21"/>
                  <a:gd name="T3" fmla="*/ 18 h 23"/>
                  <a:gd name="T4" fmla="*/ 19 w 21"/>
                  <a:gd name="T5" fmla="*/ 16 h 23"/>
                  <a:gd name="T6" fmla="*/ 19 w 21"/>
                  <a:gd name="T7" fmla="*/ 21 h 23"/>
                  <a:gd name="T8" fmla="*/ 12 w 21"/>
                  <a:gd name="T9" fmla="*/ 23 h 23"/>
                  <a:gd name="T10" fmla="*/ 0 w 21"/>
                  <a:gd name="T11" fmla="*/ 11 h 23"/>
                  <a:gd name="T12" fmla="*/ 11 w 21"/>
                  <a:gd name="T13" fmla="*/ 0 h 23"/>
                  <a:gd name="T14" fmla="*/ 21 w 21"/>
                  <a:gd name="T15" fmla="*/ 12 h 23"/>
                  <a:gd name="T16" fmla="*/ 21 w 21"/>
                  <a:gd name="T17" fmla="*/ 13 h 23"/>
                  <a:gd name="T18" fmla="*/ 7 w 21"/>
                  <a:gd name="T19" fmla="*/ 13 h 23"/>
                  <a:gd name="T20" fmla="*/ 15 w 21"/>
                  <a:gd name="T21" fmla="*/ 9 h 23"/>
                  <a:gd name="T22" fmla="*/ 11 w 21"/>
                  <a:gd name="T23" fmla="*/ 4 h 23"/>
                  <a:gd name="T24" fmla="*/ 7 w 21"/>
                  <a:gd name="T25" fmla="*/ 9 h 23"/>
                  <a:gd name="T26" fmla="*/ 15 w 21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7" y="13"/>
                    </a:moveTo>
                    <a:cubicBezTo>
                      <a:pt x="7" y="16"/>
                      <a:pt x="10" y="18"/>
                      <a:pt x="13" y="18"/>
                    </a:cubicBezTo>
                    <a:cubicBezTo>
                      <a:pt x="15" y="18"/>
                      <a:pt x="17" y="17"/>
                      <a:pt x="19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7" y="22"/>
                      <a:pt x="14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1" y="5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lnTo>
                      <a:pt x="7" y="13"/>
                    </a:lnTo>
                    <a:close/>
                    <a:moveTo>
                      <a:pt x="15" y="9"/>
                    </a:moveTo>
                    <a:cubicBezTo>
                      <a:pt x="15" y="6"/>
                      <a:pt x="14" y="4"/>
                      <a:pt x="11" y="4"/>
                    </a:cubicBezTo>
                    <a:cubicBezTo>
                      <a:pt x="8" y="4"/>
                      <a:pt x="7" y="6"/>
                      <a:pt x="7" y="9"/>
                    </a:cubicBez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0" name="Freeform 33">
                <a:extLst>
                  <a:ext uri="{FF2B5EF4-FFF2-40B4-BE49-F238E27FC236}">
                    <a16:creationId xmlns:a16="http://schemas.microsoft.com/office/drawing/2014/main" id="{5CC65C14-C9DC-4470-B6E2-CF25B0F3E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3733" y="2348378"/>
                <a:ext cx="101762" cy="108122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0 h 22"/>
                  <a:gd name="T4" fmla="*/ 6 w 21"/>
                  <a:gd name="T5" fmla="*/ 4 h 22"/>
                  <a:gd name="T6" fmla="*/ 6 w 21"/>
                  <a:gd name="T7" fmla="*/ 4 h 22"/>
                  <a:gd name="T8" fmla="*/ 14 w 21"/>
                  <a:gd name="T9" fmla="*/ 0 h 22"/>
                  <a:gd name="T10" fmla="*/ 21 w 21"/>
                  <a:gd name="T11" fmla="*/ 8 h 22"/>
                  <a:gd name="T12" fmla="*/ 21 w 21"/>
                  <a:gd name="T13" fmla="*/ 22 h 22"/>
                  <a:gd name="T14" fmla="*/ 14 w 21"/>
                  <a:gd name="T15" fmla="*/ 22 h 22"/>
                  <a:gd name="T16" fmla="*/ 14 w 21"/>
                  <a:gd name="T17" fmla="*/ 12 h 22"/>
                  <a:gd name="T18" fmla="*/ 11 w 21"/>
                  <a:gd name="T19" fmla="*/ 6 h 22"/>
                  <a:gd name="T20" fmla="*/ 7 w 21"/>
                  <a:gd name="T21" fmla="*/ 13 h 22"/>
                  <a:gd name="T22" fmla="*/ 7 w 21"/>
                  <a:gd name="T23" fmla="*/ 22 h 22"/>
                  <a:gd name="T24" fmla="*/ 0 w 21"/>
                  <a:gd name="T25" fmla="*/ 22 h 22"/>
                  <a:gd name="T26" fmla="*/ 0 w 21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1" y="4"/>
                      <a:pt x="21" y="8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7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1" name="Freeform 34">
                <a:extLst>
                  <a:ext uri="{FF2B5EF4-FFF2-40B4-BE49-F238E27FC236}">
                    <a16:creationId xmlns:a16="http://schemas.microsoft.com/office/drawing/2014/main" id="{D77D84B1-C53E-4C14-B3CD-371335BC6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5034" y="2313397"/>
                <a:ext cx="79501" cy="149463"/>
              </a:xfrm>
              <a:custGeom>
                <a:avLst/>
                <a:gdLst>
                  <a:gd name="T0" fmla="*/ 0 w 16"/>
                  <a:gd name="T1" fmla="*/ 7 h 30"/>
                  <a:gd name="T2" fmla="*/ 5 w 16"/>
                  <a:gd name="T3" fmla="*/ 7 h 30"/>
                  <a:gd name="T4" fmla="*/ 5 w 16"/>
                  <a:gd name="T5" fmla="*/ 2 h 30"/>
                  <a:gd name="T6" fmla="*/ 11 w 16"/>
                  <a:gd name="T7" fmla="*/ 0 h 30"/>
                  <a:gd name="T8" fmla="*/ 11 w 16"/>
                  <a:gd name="T9" fmla="*/ 7 h 30"/>
                  <a:gd name="T10" fmla="*/ 16 w 16"/>
                  <a:gd name="T11" fmla="*/ 7 h 30"/>
                  <a:gd name="T12" fmla="*/ 16 w 16"/>
                  <a:gd name="T13" fmla="*/ 12 h 30"/>
                  <a:gd name="T14" fmla="*/ 11 w 16"/>
                  <a:gd name="T15" fmla="*/ 12 h 30"/>
                  <a:gd name="T16" fmla="*/ 11 w 16"/>
                  <a:gd name="T17" fmla="*/ 21 h 30"/>
                  <a:gd name="T18" fmla="*/ 14 w 16"/>
                  <a:gd name="T19" fmla="*/ 25 h 30"/>
                  <a:gd name="T20" fmla="*/ 16 w 16"/>
                  <a:gd name="T21" fmla="*/ 24 h 30"/>
                  <a:gd name="T22" fmla="*/ 16 w 16"/>
                  <a:gd name="T23" fmla="*/ 29 h 30"/>
                  <a:gd name="T24" fmla="*/ 12 w 16"/>
                  <a:gd name="T25" fmla="*/ 30 h 30"/>
                  <a:gd name="T26" fmla="*/ 4 w 16"/>
                  <a:gd name="T27" fmla="*/ 21 h 30"/>
                  <a:gd name="T28" fmla="*/ 4 w 16"/>
                  <a:gd name="T29" fmla="*/ 12 h 30"/>
                  <a:gd name="T30" fmla="*/ 0 w 16"/>
                  <a:gd name="T31" fmla="*/ 12 h 30"/>
                  <a:gd name="T32" fmla="*/ 0 w 16"/>
                  <a:gd name="T3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0">
                    <a:moveTo>
                      <a:pt x="0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2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30"/>
                      <a:pt x="14" y="30"/>
                      <a:pt x="12" y="30"/>
                    </a:cubicBezTo>
                    <a:cubicBezTo>
                      <a:pt x="6" y="30"/>
                      <a:pt x="4" y="27"/>
                      <a:pt x="4" y="2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2" name="Freeform 35">
                <a:extLst>
                  <a:ext uri="{FF2B5EF4-FFF2-40B4-BE49-F238E27FC236}">
                    <a16:creationId xmlns:a16="http://schemas.microsoft.com/office/drawing/2014/main" id="{C3E6736D-2C38-4016-8A8C-EA27514904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2398" y="2558262"/>
                <a:ext cx="108122" cy="149463"/>
              </a:xfrm>
              <a:custGeom>
                <a:avLst/>
                <a:gdLst>
                  <a:gd name="T0" fmla="*/ 0 w 22"/>
                  <a:gd name="T1" fmla="*/ 0 h 30"/>
                  <a:gd name="T2" fmla="*/ 12 w 22"/>
                  <a:gd name="T3" fmla="*/ 0 h 30"/>
                  <a:gd name="T4" fmla="*/ 21 w 22"/>
                  <a:gd name="T5" fmla="*/ 8 h 30"/>
                  <a:gd name="T6" fmla="*/ 16 w 22"/>
                  <a:gd name="T7" fmla="*/ 15 h 30"/>
                  <a:gd name="T8" fmla="*/ 16 w 22"/>
                  <a:gd name="T9" fmla="*/ 15 h 30"/>
                  <a:gd name="T10" fmla="*/ 22 w 22"/>
                  <a:gd name="T11" fmla="*/ 21 h 30"/>
                  <a:gd name="T12" fmla="*/ 11 w 22"/>
                  <a:gd name="T13" fmla="*/ 30 h 30"/>
                  <a:gd name="T14" fmla="*/ 0 w 22"/>
                  <a:gd name="T15" fmla="*/ 30 h 30"/>
                  <a:gd name="T16" fmla="*/ 0 w 22"/>
                  <a:gd name="T17" fmla="*/ 0 h 30"/>
                  <a:gd name="T18" fmla="*/ 7 w 22"/>
                  <a:gd name="T19" fmla="*/ 24 h 30"/>
                  <a:gd name="T20" fmla="*/ 9 w 22"/>
                  <a:gd name="T21" fmla="*/ 24 h 30"/>
                  <a:gd name="T22" fmla="*/ 15 w 22"/>
                  <a:gd name="T23" fmla="*/ 21 h 30"/>
                  <a:gd name="T24" fmla="*/ 9 w 22"/>
                  <a:gd name="T25" fmla="*/ 17 h 30"/>
                  <a:gd name="T26" fmla="*/ 7 w 22"/>
                  <a:gd name="T27" fmla="*/ 17 h 30"/>
                  <a:gd name="T28" fmla="*/ 7 w 22"/>
                  <a:gd name="T29" fmla="*/ 24 h 30"/>
                  <a:gd name="T30" fmla="*/ 7 w 22"/>
                  <a:gd name="T31" fmla="*/ 12 h 30"/>
                  <a:gd name="T32" fmla="*/ 9 w 22"/>
                  <a:gd name="T33" fmla="*/ 12 h 30"/>
                  <a:gd name="T34" fmla="*/ 14 w 22"/>
                  <a:gd name="T35" fmla="*/ 9 h 30"/>
                  <a:gd name="T36" fmla="*/ 9 w 22"/>
                  <a:gd name="T37" fmla="*/ 6 h 30"/>
                  <a:gd name="T38" fmla="*/ 7 w 22"/>
                  <a:gd name="T39" fmla="*/ 6 h 30"/>
                  <a:gd name="T40" fmla="*/ 7 w 22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7" y="0"/>
                      <a:pt x="21" y="2"/>
                      <a:pt x="21" y="8"/>
                    </a:cubicBezTo>
                    <a:cubicBezTo>
                      <a:pt x="21" y="11"/>
                      <a:pt x="19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20" y="15"/>
                      <a:pt x="22" y="18"/>
                      <a:pt x="22" y="21"/>
                    </a:cubicBezTo>
                    <a:cubicBezTo>
                      <a:pt x="22" y="28"/>
                      <a:pt x="16" y="30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0"/>
                    </a:lnTo>
                    <a:close/>
                    <a:moveTo>
                      <a:pt x="7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2" y="24"/>
                      <a:pt x="15" y="24"/>
                      <a:pt x="15" y="21"/>
                    </a:cubicBezTo>
                    <a:cubicBezTo>
                      <a:pt x="15" y="17"/>
                      <a:pt x="12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24"/>
                    </a:lnTo>
                    <a:close/>
                    <a:moveTo>
                      <a:pt x="7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4" y="11"/>
                      <a:pt x="14" y="9"/>
                    </a:cubicBezTo>
                    <a:cubicBezTo>
                      <a:pt x="14" y="6"/>
                      <a:pt x="12" y="6"/>
                      <a:pt x="9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3" name="Freeform 36">
                <a:extLst>
                  <a:ext uri="{FF2B5EF4-FFF2-40B4-BE49-F238E27FC236}">
                    <a16:creationId xmlns:a16="http://schemas.microsoft.com/office/drawing/2014/main" id="{776E9524-0ADB-40BF-8AA4-6D71851ED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50060" y="2593242"/>
                <a:ext cx="101762" cy="114482"/>
              </a:xfrm>
              <a:custGeom>
                <a:avLst/>
                <a:gdLst>
                  <a:gd name="T0" fmla="*/ 15 w 21"/>
                  <a:gd name="T1" fmla="*/ 23 h 23"/>
                  <a:gd name="T2" fmla="*/ 14 w 21"/>
                  <a:gd name="T3" fmla="*/ 19 h 23"/>
                  <a:gd name="T4" fmla="*/ 14 w 21"/>
                  <a:gd name="T5" fmla="*/ 19 h 23"/>
                  <a:gd name="T6" fmla="*/ 8 w 21"/>
                  <a:gd name="T7" fmla="*/ 23 h 23"/>
                  <a:gd name="T8" fmla="*/ 0 w 21"/>
                  <a:gd name="T9" fmla="*/ 16 h 23"/>
                  <a:gd name="T10" fmla="*/ 11 w 21"/>
                  <a:gd name="T11" fmla="*/ 9 h 23"/>
                  <a:gd name="T12" fmla="*/ 14 w 21"/>
                  <a:gd name="T13" fmla="*/ 9 h 23"/>
                  <a:gd name="T14" fmla="*/ 9 w 21"/>
                  <a:gd name="T15" fmla="*/ 5 h 23"/>
                  <a:gd name="T16" fmla="*/ 3 w 21"/>
                  <a:gd name="T17" fmla="*/ 7 h 23"/>
                  <a:gd name="T18" fmla="*/ 3 w 21"/>
                  <a:gd name="T19" fmla="*/ 2 h 23"/>
                  <a:gd name="T20" fmla="*/ 11 w 21"/>
                  <a:gd name="T21" fmla="*/ 0 h 23"/>
                  <a:gd name="T22" fmla="*/ 20 w 21"/>
                  <a:gd name="T23" fmla="*/ 9 h 23"/>
                  <a:gd name="T24" fmla="*/ 20 w 21"/>
                  <a:gd name="T25" fmla="*/ 18 h 23"/>
                  <a:gd name="T26" fmla="*/ 21 w 21"/>
                  <a:gd name="T27" fmla="*/ 23 h 23"/>
                  <a:gd name="T28" fmla="*/ 15 w 21"/>
                  <a:gd name="T29" fmla="*/ 23 h 23"/>
                  <a:gd name="T30" fmla="*/ 10 w 21"/>
                  <a:gd name="T31" fmla="*/ 18 h 23"/>
                  <a:gd name="T32" fmla="*/ 14 w 21"/>
                  <a:gd name="T33" fmla="*/ 13 h 23"/>
                  <a:gd name="T34" fmla="*/ 11 w 21"/>
                  <a:gd name="T35" fmla="*/ 13 h 23"/>
                  <a:gd name="T36" fmla="*/ 7 w 21"/>
                  <a:gd name="T37" fmla="*/ 16 h 23"/>
                  <a:gd name="T38" fmla="*/ 10 w 21"/>
                  <a:gd name="T3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23">
                    <a:moveTo>
                      <a:pt x="15" y="23"/>
                    </a:moveTo>
                    <a:cubicBezTo>
                      <a:pt x="14" y="22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22"/>
                      <a:pt x="11" y="23"/>
                      <a:pt x="8" y="23"/>
                    </a:cubicBezTo>
                    <a:cubicBezTo>
                      <a:pt x="4" y="23"/>
                      <a:pt x="0" y="21"/>
                      <a:pt x="0" y="16"/>
                    </a:cubicBezTo>
                    <a:cubicBezTo>
                      <a:pt x="0" y="10"/>
                      <a:pt x="7" y="9"/>
                      <a:pt x="11" y="9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6"/>
                      <a:pt x="12" y="5"/>
                      <a:pt x="9" y="5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0" y="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1" y="21"/>
                      <a:pt x="21" y="23"/>
                    </a:cubicBezTo>
                    <a:lnTo>
                      <a:pt x="15" y="23"/>
                    </a:lnTo>
                    <a:close/>
                    <a:moveTo>
                      <a:pt x="10" y="18"/>
                    </a:moveTo>
                    <a:cubicBezTo>
                      <a:pt x="12" y="18"/>
                      <a:pt x="14" y="16"/>
                      <a:pt x="14" y="13"/>
                    </a:cubicBezTo>
                    <a:cubicBezTo>
                      <a:pt x="13" y="13"/>
                      <a:pt x="12" y="13"/>
                      <a:pt x="11" y="13"/>
                    </a:cubicBezTo>
                    <a:cubicBezTo>
                      <a:pt x="9" y="13"/>
                      <a:pt x="7" y="14"/>
                      <a:pt x="7" y="16"/>
                    </a:cubicBezTo>
                    <a:cubicBezTo>
                      <a:pt x="7" y="17"/>
                      <a:pt x="8" y="18"/>
                      <a:pt x="10" y="18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4" name="Freeform 37">
                <a:extLst>
                  <a:ext uri="{FF2B5EF4-FFF2-40B4-BE49-F238E27FC236}">
                    <a16:creationId xmlns:a16="http://schemas.microsoft.com/office/drawing/2014/main" id="{27CB9657-2455-420B-BFE0-900037FF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0902" y="2593242"/>
                <a:ext cx="104942" cy="114482"/>
              </a:xfrm>
              <a:custGeom>
                <a:avLst/>
                <a:gdLst>
                  <a:gd name="T0" fmla="*/ 0 w 21"/>
                  <a:gd name="T1" fmla="*/ 1 h 23"/>
                  <a:gd name="T2" fmla="*/ 6 w 21"/>
                  <a:gd name="T3" fmla="*/ 1 h 23"/>
                  <a:gd name="T4" fmla="*/ 6 w 21"/>
                  <a:gd name="T5" fmla="*/ 5 h 23"/>
                  <a:gd name="T6" fmla="*/ 6 w 21"/>
                  <a:gd name="T7" fmla="*/ 5 h 23"/>
                  <a:gd name="T8" fmla="*/ 14 w 21"/>
                  <a:gd name="T9" fmla="*/ 0 h 23"/>
                  <a:gd name="T10" fmla="*/ 21 w 21"/>
                  <a:gd name="T11" fmla="*/ 9 h 23"/>
                  <a:gd name="T12" fmla="*/ 21 w 21"/>
                  <a:gd name="T13" fmla="*/ 23 h 23"/>
                  <a:gd name="T14" fmla="*/ 14 w 21"/>
                  <a:gd name="T15" fmla="*/ 23 h 23"/>
                  <a:gd name="T16" fmla="*/ 14 w 21"/>
                  <a:gd name="T17" fmla="*/ 12 h 23"/>
                  <a:gd name="T18" fmla="*/ 11 w 21"/>
                  <a:gd name="T19" fmla="*/ 6 h 23"/>
                  <a:gd name="T20" fmla="*/ 7 w 21"/>
                  <a:gd name="T21" fmla="*/ 13 h 23"/>
                  <a:gd name="T22" fmla="*/ 7 w 21"/>
                  <a:gd name="T23" fmla="*/ 23 h 23"/>
                  <a:gd name="T24" fmla="*/ 0 w 21"/>
                  <a:gd name="T25" fmla="*/ 23 h 23"/>
                  <a:gd name="T26" fmla="*/ 0 w 21"/>
                  <a:gd name="T2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0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1"/>
                      <a:pt x="10" y="0"/>
                      <a:pt x="14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9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5" name="Freeform 38">
                <a:extLst>
                  <a:ext uri="{FF2B5EF4-FFF2-40B4-BE49-F238E27FC236}">
                    <a16:creationId xmlns:a16="http://schemas.microsoft.com/office/drawing/2014/main" id="{73A39BAA-D9A8-4961-AA28-74C0ED37A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8104" y="2548721"/>
                <a:ext cx="98582" cy="159003"/>
              </a:xfrm>
              <a:custGeom>
                <a:avLst/>
                <a:gdLst>
                  <a:gd name="T0" fmla="*/ 0 w 31"/>
                  <a:gd name="T1" fmla="*/ 0 h 50"/>
                  <a:gd name="T2" fmla="*/ 10 w 31"/>
                  <a:gd name="T3" fmla="*/ 0 h 50"/>
                  <a:gd name="T4" fmla="*/ 10 w 31"/>
                  <a:gd name="T5" fmla="*/ 29 h 50"/>
                  <a:gd name="T6" fmla="*/ 11 w 31"/>
                  <a:gd name="T7" fmla="*/ 29 h 50"/>
                  <a:gd name="T8" fmla="*/ 19 w 31"/>
                  <a:gd name="T9" fmla="*/ 15 h 50"/>
                  <a:gd name="T10" fmla="*/ 31 w 31"/>
                  <a:gd name="T11" fmla="*/ 15 h 50"/>
                  <a:gd name="T12" fmla="*/ 20 w 31"/>
                  <a:gd name="T13" fmla="*/ 31 h 50"/>
                  <a:gd name="T14" fmla="*/ 31 w 31"/>
                  <a:gd name="T15" fmla="*/ 50 h 50"/>
                  <a:gd name="T16" fmla="*/ 19 w 31"/>
                  <a:gd name="T17" fmla="*/ 50 h 50"/>
                  <a:gd name="T18" fmla="*/ 11 w 31"/>
                  <a:gd name="T19" fmla="*/ 32 h 50"/>
                  <a:gd name="T20" fmla="*/ 10 w 31"/>
                  <a:gd name="T21" fmla="*/ 32 h 50"/>
                  <a:gd name="T22" fmla="*/ 10 w 31"/>
                  <a:gd name="T23" fmla="*/ 50 h 50"/>
                  <a:gd name="T24" fmla="*/ 0 w 31"/>
                  <a:gd name="T25" fmla="*/ 50 h 50"/>
                  <a:gd name="T26" fmla="*/ 0 w 31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0">
                    <a:moveTo>
                      <a:pt x="0" y="0"/>
                    </a:moveTo>
                    <a:lnTo>
                      <a:pt x="10" y="0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9" y="15"/>
                    </a:lnTo>
                    <a:lnTo>
                      <a:pt x="31" y="15"/>
                    </a:lnTo>
                    <a:lnTo>
                      <a:pt x="20" y="31"/>
                    </a:lnTo>
                    <a:lnTo>
                      <a:pt x="31" y="50"/>
                    </a:lnTo>
                    <a:lnTo>
                      <a:pt x="19" y="50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6" name="Freeform 39">
                <a:extLst>
                  <a:ext uri="{FF2B5EF4-FFF2-40B4-BE49-F238E27FC236}">
                    <a16:creationId xmlns:a16="http://schemas.microsoft.com/office/drawing/2014/main" id="{A6DAC488-CE25-42D2-9DBD-1F9920337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7423" y="2046273"/>
                <a:ext cx="184443" cy="740953"/>
              </a:xfrm>
              <a:custGeom>
                <a:avLst/>
                <a:gdLst>
                  <a:gd name="T0" fmla="*/ 35 w 38"/>
                  <a:gd name="T1" fmla="*/ 0 h 149"/>
                  <a:gd name="T2" fmla="*/ 10 w 38"/>
                  <a:gd name="T3" fmla="*/ 0 h 149"/>
                  <a:gd name="T4" fmla="*/ 0 w 38"/>
                  <a:gd name="T5" fmla="*/ 149 h 149"/>
                  <a:gd name="T6" fmla="*/ 12 w 38"/>
                  <a:gd name="T7" fmla="*/ 148 h 149"/>
                  <a:gd name="T8" fmla="*/ 37 w 38"/>
                  <a:gd name="T9" fmla="*/ 43 h 149"/>
                  <a:gd name="T10" fmla="*/ 35 w 38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9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28" y="119"/>
                      <a:pt x="37" y="82"/>
                      <a:pt x="37" y="43"/>
                    </a:cubicBezTo>
                    <a:cubicBezTo>
                      <a:pt x="38" y="26"/>
                      <a:pt x="37" y="13"/>
                      <a:pt x="35" y="0"/>
                    </a:cubicBezTo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7" name="Freeform 40">
                <a:extLst>
                  <a:ext uri="{FF2B5EF4-FFF2-40B4-BE49-F238E27FC236}">
                    <a16:creationId xmlns:a16="http://schemas.microsoft.com/office/drawing/2014/main" id="{C7573AF5-C679-4000-B491-EEF9BC76F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908" y="2046273"/>
                <a:ext cx="171723" cy="731412"/>
              </a:xfrm>
              <a:custGeom>
                <a:avLst/>
                <a:gdLst>
                  <a:gd name="T0" fmla="*/ 0 w 54"/>
                  <a:gd name="T1" fmla="*/ 0 h 230"/>
                  <a:gd name="T2" fmla="*/ 4 w 54"/>
                  <a:gd name="T3" fmla="*/ 225 h 230"/>
                  <a:gd name="T4" fmla="*/ 49 w 54"/>
                  <a:gd name="T5" fmla="*/ 230 h 230"/>
                  <a:gd name="T6" fmla="*/ 54 w 54"/>
                  <a:gd name="T7" fmla="*/ 1 h 230"/>
                  <a:gd name="T8" fmla="*/ 40 w 54"/>
                  <a:gd name="T9" fmla="*/ 1 h 230"/>
                  <a:gd name="T10" fmla="*/ 0 w 54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30">
                    <a:moveTo>
                      <a:pt x="0" y="0"/>
                    </a:moveTo>
                    <a:lnTo>
                      <a:pt x="4" y="225"/>
                    </a:lnTo>
                    <a:lnTo>
                      <a:pt x="49" y="230"/>
                    </a:lnTo>
                    <a:lnTo>
                      <a:pt x="54" y="1"/>
                    </a:lnTo>
                    <a:lnTo>
                      <a:pt x="4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8" name="Freeform 41">
                <a:extLst>
                  <a:ext uri="{FF2B5EF4-FFF2-40B4-BE49-F238E27FC236}">
                    <a16:creationId xmlns:a16="http://schemas.microsoft.com/office/drawing/2014/main" id="{6426C8E7-940A-42C3-B4CF-E917A0219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932" y="2065353"/>
                <a:ext cx="120842" cy="814094"/>
              </a:xfrm>
              <a:custGeom>
                <a:avLst/>
                <a:gdLst>
                  <a:gd name="T0" fmla="*/ 25 w 38"/>
                  <a:gd name="T1" fmla="*/ 256 h 256"/>
                  <a:gd name="T2" fmla="*/ 0 w 38"/>
                  <a:gd name="T3" fmla="*/ 256 h 256"/>
                  <a:gd name="T4" fmla="*/ 0 w 38"/>
                  <a:gd name="T5" fmla="*/ 0 h 256"/>
                  <a:gd name="T6" fmla="*/ 38 w 38"/>
                  <a:gd name="T7" fmla="*/ 0 h 256"/>
                  <a:gd name="T8" fmla="*/ 38 w 38"/>
                  <a:gd name="T9" fmla="*/ 59 h 256"/>
                  <a:gd name="T10" fmla="*/ 25 w 38"/>
                  <a:gd name="T11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6">
                    <a:moveTo>
                      <a:pt x="25" y="256"/>
                    </a:moveTo>
                    <a:lnTo>
                      <a:pt x="0" y="25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59"/>
                    </a:lnTo>
                    <a:lnTo>
                      <a:pt x="25" y="256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9" name="Freeform 42">
                <a:extLst>
                  <a:ext uri="{FF2B5EF4-FFF2-40B4-BE49-F238E27FC236}">
                    <a16:creationId xmlns:a16="http://schemas.microsoft.com/office/drawing/2014/main" id="{33136673-8529-44F0-9546-7A69B6AD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9743" y="2462860"/>
                <a:ext cx="57241" cy="60421"/>
              </a:xfrm>
              <a:custGeom>
                <a:avLst/>
                <a:gdLst>
                  <a:gd name="T0" fmla="*/ 18 w 18"/>
                  <a:gd name="T1" fmla="*/ 6 h 19"/>
                  <a:gd name="T2" fmla="*/ 11 w 18"/>
                  <a:gd name="T3" fmla="*/ 6 h 19"/>
                  <a:gd name="T4" fmla="*/ 9 w 18"/>
                  <a:gd name="T5" fmla="*/ 0 h 19"/>
                  <a:gd name="T6" fmla="*/ 8 w 18"/>
                  <a:gd name="T7" fmla="*/ 8 h 19"/>
                  <a:gd name="T8" fmla="*/ 0 w 18"/>
                  <a:gd name="T9" fmla="*/ 8 h 19"/>
                  <a:gd name="T10" fmla="*/ 6 w 18"/>
                  <a:gd name="T11" fmla="*/ 11 h 19"/>
                  <a:gd name="T12" fmla="*/ 4 w 18"/>
                  <a:gd name="T13" fmla="*/ 19 h 19"/>
                  <a:gd name="T14" fmla="*/ 9 w 18"/>
                  <a:gd name="T15" fmla="*/ 14 h 19"/>
                  <a:gd name="T16" fmla="*/ 15 w 18"/>
                  <a:gd name="T17" fmla="*/ 17 h 19"/>
                  <a:gd name="T18" fmla="*/ 12 w 18"/>
                  <a:gd name="T19" fmla="*/ 11 h 19"/>
                  <a:gd name="T20" fmla="*/ 18 w 18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1" y="6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87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0" name="Freeform 43">
                <a:extLst>
                  <a:ext uri="{FF2B5EF4-FFF2-40B4-BE49-F238E27FC236}">
                    <a16:creationId xmlns:a16="http://schemas.microsoft.com/office/drawing/2014/main" id="{F3CEC15E-959A-4924-B088-251102056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8364" y="2936688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6 w 17"/>
                  <a:gd name="T7" fmla="*/ 6 h 17"/>
                  <a:gd name="T8" fmla="*/ 0 w 17"/>
                  <a:gd name="T9" fmla="*/ 6 h 17"/>
                  <a:gd name="T10" fmla="*/ 5 w 17"/>
                  <a:gd name="T11" fmla="*/ 10 h 17"/>
                  <a:gd name="T12" fmla="*/ 3 w 17"/>
                  <a:gd name="T13" fmla="*/ 17 h 17"/>
                  <a:gd name="T14" fmla="*/ 9 w 17"/>
                  <a:gd name="T15" fmla="*/ 12 h 17"/>
                  <a:gd name="T16" fmla="*/ 14 w 17"/>
                  <a:gd name="T17" fmla="*/ 17 h 17"/>
                  <a:gd name="T18" fmla="*/ 12 w 17"/>
                  <a:gd name="T19" fmla="*/ 9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5" y="10"/>
                    </a:lnTo>
                    <a:lnTo>
                      <a:pt x="3" y="17"/>
                    </a:lnTo>
                    <a:lnTo>
                      <a:pt x="9" y="12"/>
                    </a:lnTo>
                    <a:lnTo>
                      <a:pt x="14" y="17"/>
                    </a:lnTo>
                    <a:lnTo>
                      <a:pt x="12" y="9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CA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1" name="Freeform 44">
                <a:extLst>
                  <a:ext uri="{FF2B5EF4-FFF2-40B4-BE49-F238E27FC236}">
                    <a16:creationId xmlns:a16="http://schemas.microsoft.com/office/drawing/2014/main" id="{338A4569-4532-4F9D-A25B-4F08704A7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9666" y="2895347"/>
                <a:ext cx="54061" cy="60421"/>
              </a:xfrm>
              <a:custGeom>
                <a:avLst/>
                <a:gdLst>
                  <a:gd name="T0" fmla="*/ 17 w 17"/>
                  <a:gd name="T1" fmla="*/ 6 h 19"/>
                  <a:gd name="T2" fmla="*/ 11 w 17"/>
                  <a:gd name="T3" fmla="*/ 6 h 19"/>
                  <a:gd name="T4" fmla="*/ 8 w 17"/>
                  <a:gd name="T5" fmla="*/ 0 h 19"/>
                  <a:gd name="T6" fmla="*/ 7 w 17"/>
                  <a:gd name="T7" fmla="*/ 8 h 19"/>
                  <a:gd name="T8" fmla="*/ 0 w 17"/>
                  <a:gd name="T9" fmla="*/ 8 h 19"/>
                  <a:gd name="T10" fmla="*/ 5 w 17"/>
                  <a:gd name="T11" fmla="*/ 11 h 19"/>
                  <a:gd name="T12" fmla="*/ 4 w 17"/>
                  <a:gd name="T13" fmla="*/ 19 h 19"/>
                  <a:gd name="T14" fmla="*/ 10 w 17"/>
                  <a:gd name="T15" fmla="*/ 14 h 19"/>
                  <a:gd name="T16" fmla="*/ 14 w 17"/>
                  <a:gd name="T17" fmla="*/ 17 h 19"/>
                  <a:gd name="T18" fmla="*/ 13 w 17"/>
                  <a:gd name="T19" fmla="*/ 11 h 19"/>
                  <a:gd name="T20" fmla="*/ 17 w 17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9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4" y="19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3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1A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2" name="Freeform 45">
                <a:extLst>
                  <a:ext uri="{FF2B5EF4-FFF2-40B4-BE49-F238E27FC236}">
                    <a16:creationId xmlns:a16="http://schemas.microsoft.com/office/drawing/2014/main" id="{7C62A5B8-093B-42A2-8D64-8451A32E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7405" y="2488300"/>
                <a:ext cx="57241" cy="60421"/>
              </a:xfrm>
              <a:custGeom>
                <a:avLst/>
                <a:gdLst>
                  <a:gd name="T0" fmla="*/ 18 w 18"/>
                  <a:gd name="T1" fmla="*/ 6 h 19"/>
                  <a:gd name="T2" fmla="*/ 11 w 18"/>
                  <a:gd name="T3" fmla="*/ 6 h 19"/>
                  <a:gd name="T4" fmla="*/ 9 w 18"/>
                  <a:gd name="T5" fmla="*/ 0 h 19"/>
                  <a:gd name="T6" fmla="*/ 7 w 18"/>
                  <a:gd name="T7" fmla="*/ 8 h 19"/>
                  <a:gd name="T8" fmla="*/ 0 w 18"/>
                  <a:gd name="T9" fmla="*/ 8 h 19"/>
                  <a:gd name="T10" fmla="*/ 6 w 18"/>
                  <a:gd name="T11" fmla="*/ 11 h 19"/>
                  <a:gd name="T12" fmla="*/ 4 w 18"/>
                  <a:gd name="T13" fmla="*/ 19 h 19"/>
                  <a:gd name="T14" fmla="*/ 9 w 18"/>
                  <a:gd name="T15" fmla="*/ 14 h 19"/>
                  <a:gd name="T16" fmla="*/ 15 w 18"/>
                  <a:gd name="T17" fmla="*/ 17 h 19"/>
                  <a:gd name="T18" fmla="*/ 12 w 18"/>
                  <a:gd name="T19" fmla="*/ 11 h 19"/>
                  <a:gd name="T20" fmla="*/ 18 w 18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1" y="6"/>
                    </a:lnTo>
                    <a:lnTo>
                      <a:pt x="9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5F7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3" name="Freeform 46">
                <a:extLst>
                  <a:ext uri="{FF2B5EF4-FFF2-40B4-BE49-F238E27FC236}">
                    <a16:creationId xmlns:a16="http://schemas.microsoft.com/office/drawing/2014/main" id="{CF73A1C9-98AC-4133-AB51-A5C83D059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9627" y="2570982"/>
                <a:ext cx="54061" cy="57241"/>
              </a:xfrm>
              <a:custGeom>
                <a:avLst/>
                <a:gdLst>
                  <a:gd name="T0" fmla="*/ 17 w 17"/>
                  <a:gd name="T1" fmla="*/ 7 h 18"/>
                  <a:gd name="T2" fmla="*/ 11 w 17"/>
                  <a:gd name="T3" fmla="*/ 7 h 18"/>
                  <a:gd name="T4" fmla="*/ 8 w 17"/>
                  <a:gd name="T5" fmla="*/ 0 h 18"/>
                  <a:gd name="T6" fmla="*/ 6 w 17"/>
                  <a:gd name="T7" fmla="*/ 7 h 18"/>
                  <a:gd name="T8" fmla="*/ 0 w 17"/>
                  <a:gd name="T9" fmla="*/ 7 h 18"/>
                  <a:gd name="T10" fmla="*/ 5 w 17"/>
                  <a:gd name="T11" fmla="*/ 11 h 18"/>
                  <a:gd name="T12" fmla="*/ 3 w 17"/>
                  <a:gd name="T13" fmla="*/ 18 h 18"/>
                  <a:gd name="T14" fmla="*/ 9 w 17"/>
                  <a:gd name="T15" fmla="*/ 13 h 18"/>
                  <a:gd name="T16" fmla="*/ 14 w 17"/>
                  <a:gd name="T17" fmla="*/ 18 h 18"/>
                  <a:gd name="T18" fmla="*/ 12 w 17"/>
                  <a:gd name="T19" fmla="*/ 10 h 18"/>
                  <a:gd name="T20" fmla="*/ 17 w 17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7" y="7"/>
                    </a:moveTo>
                    <a:lnTo>
                      <a:pt x="11" y="7"/>
                    </a:lnTo>
                    <a:lnTo>
                      <a:pt x="8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4" y="18"/>
                    </a:lnTo>
                    <a:lnTo>
                      <a:pt x="12" y="1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738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4" name="Freeform 47">
                <a:extLst>
                  <a:ext uri="{FF2B5EF4-FFF2-40B4-BE49-F238E27FC236}">
                    <a16:creationId xmlns:a16="http://schemas.microsoft.com/office/drawing/2014/main" id="{022F7885-11BC-42D3-B5CD-1848E4DC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9167" y="2806306"/>
                <a:ext cx="60421" cy="54061"/>
              </a:xfrm>
              <a:custGeom>
                <a:avLst/>
                <a:gdLst>
                  <a:gd name="T0" fmla="*/ 5 w 19"/>
                  <a:gd name="T1" fmla="*/ 17 h 17"/>
                  <a:gd name="T2" fmla="*/ 6 w 19"/>
                  <a:gd name="T3" fmla="*/ 11 h 17"/>
                  <a:gd name="T4" fmla="*/ 0 w 19"/>
                  <a:gd name="T5" fmla="*/ 8 h 17"/>
                  <a:gd name="T6" fmla="*/ 6 w 19"/>
                  <a:gd name="T7" fmla="*/ 6 h 17"/>
                  <a:gd name="T8" fmla="*/ 9 w 19"/>
                  <a:gd name="T9" fmla="*/ 0 h 17"/>
                  <a:gd name="T10" fmla="*/ 11 w 19"/>
                  <a:gd name="T11" fmla="*/ 6 h 17"/>
                  <a:gd name="T12" fmla="*/ 19 w 19"/>
                  <a:gd name="T13" fmla="*/ 6 h 17"/>
                  <a:gd name="T14" fmla="*/ 12 w 19"/>
                  <a:gd name="T15" fmla="*/ 11 h 17"/>
                  <a:gd name="T16" fmla="*/ 15 w 19"/>
                  <a:gd name="T17" fmla="*/ 17 h 17"/>
                  <a:gd name="T18" fmla="*/ 9 w 19"/>
                  <a:gd name="T19" fmla="*/ 14 h 17"/>
                  <a:gd name="T20" fmla="*/ 5 w 19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5" y="17"/>
                    </a:moveTo>
                    <a:lnTo>
                      <a:pt x="6" y="11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12" y="11"/>
                    </a:lnTo>
                    <a:lnTo>
                      <a:pt x="15" y="17"/>
                    </a:lnTo>
                    <a:lnTo>
                      <a:pt x="9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879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5" name="Freeform 48">
                <a:extLst>
                  <a:ext uri="{FF2B5EF4-FFF2-40B4-BE49-F238E27FC236}">
                    <a16:creationId xmlns:a16="http://schemas.microsoft.com/office/drawing/2014/main" id="{D5ACF797-6C3D-4E5C-89B9-B9ED0F64C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4608" y="2685464"/>
                <a:ext cx="57241" cy="57241"/>
              </a:xfrm>
              <a:custGeom>
                <a:avLst/>
                <a:gdLst>
                  <a:gd name="T0" fmla="*/ 18 w 18"/>
                  <a:gd name="T1" fmla="*/ 7 h 18"/>
                  <a:gd name="T2" fmla="*/ 11 w 18"/>
                  <a:gd name="T3" fmla="*/ 7 h 18"/>
                  <a:gd name="T4" fmla="*/ 9 w 18"/>
                  <a:gd name="T5" fmla="*/ 0 h 18"/>
                  <a:gd name="T6" fmla="*/ 7 w 18"/>
                  <a:gd name="T7" fmla="*/ 7 h 18"/>
                  <a:gd name="T8" fmla="*/ 0 w 18"/>
                  <a:gd name="T9" fmla="*/ 7 h 18"/>
                  <a:gd name="T10" fmla="*/ 6 w 18"/>
                  <a:gd name="T11" fmla="*/ 11 h 18"/>
                  <a:gd name="T12" fmla="*/ 4 w 18"/>
                  <a:gd name="T13" fmla="*/ 18 h 18"/>
                  <a:gd name="T14" fmla="*/ 9 w 18"/>
                  <a:gd name="T15" fmla="*/ 13 h 18"/>
                  <a:gd name="T16" fmla="*/ 15 w 18"/>
                  <a:gd name="T17" fmla="*/ 18 h 18"/>
                  <a:gd name="T18" fmla="*/ 12 w 18"/>
                  <a:gd name="T19" fmla="*/ 10 h 18"/>
                  <a:gd name="T20" fmla="*/ 18 w 18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8" y="7"/>
                    </a:moveTo>
                    <a:lnTo>
                      <a:pt x="11" y="7"/>
                    </a:lnTo>
                    <a:lnTo>
                      <a:pt x="9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9" y="13"/>
                    </a:lnTo>
                    <a:lnTo>
                      <a:pt x="15" y="18"/>
                    </a:lnTo>
                    <a:lnTo>
                      <a:pt x="12" y="1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7D9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6" name="Freeform 49">
                <a:extLst>
                  <a:ext uri="{FF2B5EF4-FFF2-40B4-BE49-F238E27FC236}">
                    <a16:creationId xmlns:a16="http://schemas.microsoft.com/office/drawing/2014/main" id="{A6D37E0C-2BF2-4894-9559-D5C948F1E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261" y="2504201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7 w 17"/>
                  <a:gd name="T7" fmla="*/ 6 h 17"/>
                  <a:gd name="T8" fmla="*/ 0 w 17"/>
                  <a:gd name="T9" fmla="*/ 6 h 17"/>
                  <a:gd name="T10" fmla="*/ 7 w 17"/>
                  <a:gd name="T11" fmla="*/ 10 h 17"/>
                  <a:gd name="T12" fmla="*/ 4 w 17"/>
                  <a:gd name="T13" fmla="*/ 17 h 17"/>
                  <a:gd name="T14" fmla="*/ 10 w 17"/>
                  <a:gd name="T15" fmla="*/ 12 h 17"/>
                  <a:gd name="T16" fmla="*/ 14 w 17"/>
                  <a:gd name="T17" fmla="*/ 17 h 17"/>
                  <a:gd name="T18" fmla="*/ 13 w 17"/>
                  <a:gd name="T19" fmla="*/ 10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10" y="12"/>
                    </a:lnTo>
                    <a:lnTo>
                      <a:pt x="14" y="17"/>
                    </a:lnTo>
                    <a:lnTo>
                      <a:pt x="13" y="1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2D6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7" name="Freeform 50">
                <a:extLst>
                  <a:ext uri="{FF2B5EF4-FFF2-40B4-BE49-F238E27FC236}">
                    <a16:creationId xmlns:a16="http://schemas.microsoft.com/office/drawing/2014/main" id="{83BB86E7-2C04-4458-81CB-894DFB78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8940" y="2593242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6 w 17"/>
                  <a:gd name="T7" fmla="*/ 6 h 17"/>
                  <a:gd name="T8" fmla="*/ 0 w 17"/>
                  <a:gd name="T9" fmla="*/ 7 h 17"/>
                  <a:gd name="T10" fmla="*/ 6 w 17"/>
                  <a:gd name="T11" fmla="*/ 11 h 17"/>
                  <a:gd name="T12" fmla="*/ 3 w 17"/>
                  <a:gd name="T13" fmla="*/ 17 h 17"/>
                  <a:gd name="T14" fmla="*/ 9 w 17"/>
                  <a:gd name="T15" fmla="*/ 14 h 17"/>
                  <a:gd name="T16" fmla="*/ 14 w 17"/>
                  <a:gd name="T17" fmla="*/ 17 h 17"/>
                  <a:gd name="T18" fmla="*/ 12 w 17"/>
                  <a:gd name="T19" fmla="*/ 11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3" y="17"/>
                    </a:lnTo>
                    <a:lnTo>
                      <a:pt x="9" y="14"/>
                    </a:lnTo>
                    <a:lnTo>
                      <a:pt x="14" y="17"/>
                    </a:lnTo>
                    <a:lnTo>
                      <a:pt x="12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8" name="Freeform 51">
                <a:extLst>
                  <a:ext uri="{FF2B5EF4-FFF2-40B4-BE49-F238E27FC236}">
                    <a16:creationId xmlns:a16="http://schemas.microsoft.com/office/drawing/2014/main" id="{49DF6824-F0F7-4C4E-BA4E-7F3216F56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7522" y="2911248"/>
                <a:ext cx="57241" cy="54061"/>
              </a:xfrm>
              <a:custGeom>
                <a:avLst/>
                <a:gdLst>
                  <a:gd name="T0" fmla="*/ 18 w 18"/>
                  <a:gd name="T1" fmla="*/ 6 h 17"/>
                  <a:gd name="T2" fmla="*/ 10 w 18"/>
                  <a:gd name="T3" fmla="*/ 6 h 17"/>
                  <a:gd name="T4" fmla="*/ 9 w 18"/>
                  <a:gd name="T5" fmla="*/ 0 h 17"/>
                  <a:gd name="T6" fmla="*/ 7 w 18"/>
                  <a:gd name="T7" fmla="*/ 6 h 17"/>
                  <a:gd name="T8" fmla="*/ 0 w 18"/>
                  <a:gd name="T9" fmla="*/ 6 h 17"/>
                  <a:gd name="T10" fmla="*/ 6 w 18"/>
                  <a:gd name="T11" fmla="*/ 11 h 17"/>
                  <a:gd name="T12" fmla="*/ 4 w 18"/>
                  <a:gd name="T13" fmla="*/ 17 h 17"/>
                  <a:gd name="T14" fmla="*/ 9 w 18"/>
                  <a:gd name="T15" fmla="*/ 12 h 17"/>
                  <a:gd name="T16" fmla="*/ 15 w 18"/>
                  <a:gd name="T17" fmla="*/ 17 h 17"/>
                  <a:gd name="T18" fmla="*/ 12 w 18"/>
                  <a:gd name="T19" fmla="*/ 11 h 17"/>
                  <a:gd name="T20" fmla="*/ 18 w 18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8" y="6"/>
                    </a:moveTo>
                    <a:lnTo>
                      <a:pt x="10" y="6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4" y="17"/>
                    </a:lnTo>
                    <a:lnTo>
                      <a:pt x="9" y="12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A6B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42" name="Group 86">
              <a:extLst>
                <a:ext uri="{FF2B5EF4-FFF2-40B4-BE49-F238E27FC236}">
                  <a16:creationId xmlns:a16="http://schemas.microsoft.com/office/drawing/2014/main" id="{29269B4F-C573-4FCD-A6AC-41DD7617F26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137897" y="6172200"/>
              <a:ext cx="861668" cy="483744"/>
              <a:chOff x="2585" y="1457"/>
              <a:chExt cx="2506" cy="1408"/>
            </a:xfrm>
          </p:grpSpPr>
          <p:sp>
            <p:nvSpPr>
              <p:cNvPr id="243" name="Rectangle 87">
                <a:extLst>
                  <a:ext uri="{FF2B5EF4-FFF2-40B4-BE49-F238E27FC236}">
                    <a16:creationId xmlns:a16="http://schemas.microsoft.com/office/drawing/2014/main" id="{35BC5005-9FC8-4113-BE52-733CF6BB2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5" y="1457"/>
                <a:ext cx="466" cy="155"/>
              </a:xfrm>
              <a:prstGeom prst="rect">
                <a:avLst/>
              </a:pr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4" name="Rectangle 88">
                <a:extLst>
                  <a:ext uri="{FF2B5EF4-FFF2-40B4-BE49-F238E27FC236}">
                    <a16:creationId xmlns:a16="http://schemas.microsoft.com/office/drawing/2014/main" id="{7955274A-EF61-4C47-960F-427DED53D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1457"/>
                <a:ext cx="156" cy="778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5" name="Rectangle 89">
                <a:extLst>
                  <a:ext uri="{FF2B5EF4-FFF2-40B4-BE49-F238E27FC236}">
                    <a16:creationId xmlns:a16="http://schemas.microsoft.com/office/drawing/2014/main" id="{A00ED0A6-6E8E-4789-BFBF-2EF5CD316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2079"/>
                <a:ext cx="155" cy="156"/>
              </a:xfrm>
              <a:prstGeom prst="rect">
                <a:avLst/>
              </a:pr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6" name="Rectangle 90">
                <a:extLst>
                  <a:ext uri="{FF2B5EF4-FFF2-40B4-BE49-F238E27FC236}">
                    <a16:creationId xmlns:a16="http://schemas.microsoft.com/office/drawing/2014/main" id="{819AFDEB-64BE-4F1C-8EBA-1DFBE013C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5" y="1768"/>
                <a:ext cx="466" cy="156"/>
              </a:xfrm>
              <a:prstGeom prst="rect">
                <a:avLst/>
              </a:pr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0" name="Rectangle 91">
                <a:extLst>
                  <a:ext uri="{FF2B5EF4-FFF2-40B4-BE49-F238E27FC236}">
                    <a16:creationId xmlns:a16="http://schemas.microsoft.com/office/drawing/2014/main" id="{91A6F0B7-CE04-4C0A-9467-3F7A60924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1457"/>
                <a:ext cx="465" cy="155"/>
              </a:xfrm>
              <a:prstGeom prst="rect">
                <a:avLst/>
              </a:pr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1" name="Rectangle 92">
                <a:extLst>
                  <a:ext uri="{FF2B5EF4-FFF2-40B4-BE49-F238E27FC236}">
                    <a16:creationId xmlns:a16="http://schemas.microsoft.com/office/drawing/2014/main" id="{3C6BB10B-DBFB-4A92-806F-9C658AD90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1768"/>
                <a:ext cx="465" cy="156"/>
              </a:xfrm>
              <a:prstGeom prst="rect">
                <a:avLst/>
              </a:pr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2" name="Rectangle 93">
                <a:extLst>
                  <a:ext uri="{FF2B5EF4-FFF2-40B4-BE49-F238E27FC236}">
                    <a16:creationId xmlns:a16="http://schemas.microsoft.com/office/drawing/2014/main" id="{EA3A1720-11DE-467D-98EE-E5CB292DA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5" y="2079"/>
                <a:ext cx="466" cy="156"/>
              </a:xfrm>
              <a:prstGeom prst="rect">
                <a:avLst/>
              </a:pr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C52D313D-273B-4F4B-BAB6-DDCE527D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079"/>
                <a:ext cx="80" cy="156"/>
              </a:xfrm>
              <a:custGeom>
                <a:avLst/>
                <a:gdLst>
                  <a:gd name="T0" fmla="*/ 17 w 80"/>
                  <a:gd name="T1" fmla="*/ 17 h 156"/>
                  <a:gd name="T2" fmla="*/ 17 w 80"/>
                  <a:gd name="T3" fmla="*/ 63 h 156"/>
                  <a:gd name="T4" fmla="*/ 78 w 80"/>
                  <a:gd name="T5" fmla="*/ 63 h 156"/>
                  <a:gd name="T6" fmla="*/ 78 w 80"/>
                  <a:gd name="T7" fmla="*/ 79 h 156"/>
                  <a:gd name="T8" fmla="*/ 17 w 80"/>
                  <a:gd name="T9" fmla="*/ 79 h 156"/>
                  <a:gd name="T10" fmla="*/ 17 w 80"/>
                  <a:gd name="T11" fmla="*/ 140 h 156"/>
                  <a:gd name="T12" fmla="*/ 80 w 80"/>
                  <a:gd name="T13" fmla="*/ 140 h 156"/>
                  <a:gd name="T14" fmla="*/ 80 w 80"/>
                  <a:gd name="T15" fmla="*/ 156 h 156"/>
                  <a:gd name="T16" fmla="*/ 0 w 80"/>
                  <a:gd name="T17" fmla="*/ 156 h 156"/>
                  <a:gd name="T18" fmla="*/ 0 w 80"/>
                  <a:gd name="T19" fmla="*/ 0 h 156"/>
                  <a:gd name="T20" fmla="*/ 80 w 80"/>
                  <a:gd name="T21" fmla="*/ 0 h 156"/>
                  <a:gd name="T22" fmla="*/ 80 w 80"/>
                  <a:gd name="T23" fmla="*/ 17 h 156"/>
                  <a:gd name="T24" fmla="*/ 17 w 80"/>
                  <a:gd name="T25" fmla="*/ 1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56">
                    <a:moveTo>
                      <a:pt x="17" y="17"/>
                    </a:moveTo>
                    <a:lnTo>
                      <a:pt x="17" y="63"/>
                    </a:lnTo>
                    <a:lnTo>
                      <a:pt x="78" y="63"/>
                    </a:lnTo>
                    <a:lnTo>
                      <a:pt x="78" y="79"/>
                    </a:lnTo>
                    <a:lnTo>
                      <a:pt x="17" y="79"/>
                    </a:lnTo>
                    <a:lnTo>
                      <a:pt x="17" y="140"/>
                    </a:lnTo>
                    <a:lnTo>
                      <a:pt x="80" y="140"/>
                    </a:lnTo>
                    <a:lnTo>
                      <a:pt x="8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1491BB0A-89F7-4683-950C-FF2B3FD03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2079"/>
                <a:ext cx="110" cy="159"/>
              </a:xfrm>
              <a:custGeom>
                <a:avLst/>
                <a:gdLst>
                  <a:gd name="T0" fmla="*/ 11 w 72"/>
                  <a:gd name="T1" fmla="*/ 62 h 103"/>
                  <a:gd name="T2" fmla="*/ 15 w 72"/>
                  <a:gd name="T3" fmla="*/ 82 h 103"/>
                  <a:gd name="T4" fmla="*/ 36 w 72"/>
                  <a:gd name="T5" fmla="*/ 93 h 103"/>
                  <a:gd name="T6" fmla="*/ 57 w 72"/>
                  <a:gd name="T7" fmla="*/ 82 h 103"/>
                  <a:gd name="T8" fmla="*/ 61 w 72"/>
                  <a:gd name="T9" fmla="*/ 62 h 103"/>
                  <a:gd name="T10" fmla="*/ 61 w 72"/>
                  <a:gd name="T11" fmla="*/ 0 h 103"/>
                  <a:gd name="T12" fmla="*/ 72 w 72"/>
                  <a:gd name="T13" fmla="*/ 0 h 103"/>
                  <a:gd name="T14" fmla="*/ 72 w 72"/>
                  <a:gd name="T15" fmla="*/ 65 h 103"/>
                  <a:gd name="T16" fmla="*/ 65 w 72"/>
                  <a:gd name="T17" fmla="*/ 89 h 103"/>
                  <a:gd name="T18" fmla="*/ 36 w 72"/>
                  <a:gd name="T19" fmla="*/ 103 h 103"/>
                  <a:gd name="T20" fmla="*/ 7 w 72"/>
                  <a:gd name="T21" fmla="*/ 89 h 103"/>
                  <a:gd name="T22" fmla="*/ 0 w 72"/>
                  <a:gd name="T23" fmla="*/ 65 h 103"/>
                  <a:gd name="T24" fmla="*/ 0 w 72"/>
                  <a:gd name="T25" fmla="*/ 0 h 103"/>
                  <a:gd name="T26" fmla="*/ 11 w 72"/>
                  <a:gd name="T27" fmla="*/ 0 h 103"/>
                  <a:gd name="T28" fmla="*/ 11 w 72"/>
                  <a:gd name="T29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03">
                    <a:moveTo>
                      <a:pt x="11" y="62"/>
                    </a:moveTo>
                    <a:cubicBezTo>
                      <a:pt x="11" y="73"/>
                      <a:pt x="12" y="77"/>
                      <a:pt x="15" y="82"/>
                    </a:cubicBezTo>
                    <a:cubicBezTo>
                      <a:pt x="19" y="88"/>
                      <a:pt x="27" y="93"/>
                      <a:pt x="36" y="93"/>
                    </a:cubicBezTo>
                    <a:cubicBezTo>
                      <a:pt x="45" y="93"/>
                      <a:pt x="53" y="88"/>
                      <a:pt x="57" y="82"/>
                    </a:cubicBezTo>
                    <a:cubicBezTo>
                      <a:pt x="60" y="77"/>
                      <a:pt x="61" y="73"/>
                      <a:pt x="61" y="6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76"/>
                      <a:pt x="70" y="83"/>
                      <a:pt x="65" y="89"/>
                    </a:cubicBezTo>
                    <a:cubicBezTo>
                      <a:pt x="59" y="98"/>
                      <a:pt x="48" y="103"/>
                      <a:pt x="36" y="103"/>
                    </a:cubicBezTo>
                    <a:cubicBezTo>
                      <a:pt x="25" y="103"/>
                      <a:pt x="13" y="98"/>
                      <a:pt x="7" y="89"/>
                    </a:cubicBezTo>
                    <a:cubicBezTo>
                      <a:pt x="2" y="83"/>
                      <a:pt x="0" y="76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62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277045BC-E855-4163-82E6-B80C3600D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" y="2079"/>
                <a:ext cx="91" cy="156"/>
              </a:xfrm>
              <a:custGeom>
                <a:avLst/>
                <a:gdLst>
                  <a:gd name="T0" fmla="*/ 19 w 59"/>
                  <a:gd name="T1" fmla="*/ 47 h 101"/>
                  <a:gd name="T2" fmla="*/ 41 w 59"/>
                  <a:gd name="T3" fmla="*/ 29 h 101"/>
                  <a:gd name="T4" fmla="*/ 34 w 59"/>
                  <a:gd name="T5" fmla="*/ 14 h 101"/>
                  <a:gd name="T6" fmla="*/ 18 w 59"/>
                  <a:gd name="T7" fmla="*/ 11 h 101"/>
                  <a:gd name="T8" fmla="*/ 12 w 59"/>
                  <a:gd name="T9" fmla="*/ 11 h 101"/>
                  <a:gd name="T10" fmla="*/ 12 w 59"/>
                  <a:gd name="T11" fmla="*/ 47 h 101"/>
                  <a:gd name="T12" fmla="*/ 19 w 59"/>
                  <a:gd name="T13" fmla="*/ 47 h 101"/>
                  <a:gd name="T14" fmla="*/ 59 w 59"/>
                  <a:gd name="T15" fmla="*/ 101 h 101"/>
                  <a:gd name="T16" fmla="*/ 45 w 59"/>
                  <a:gd name="T17" fmla="*/ 101 h 101"/>
                  <a:gd name="T18" fmla="*/ 15 w 59"/>
                  <a:gd name="T19" fmla="*/ 57 h 101"/>
                  <a:gd name="T20" fmla="*/ 12 w 59"/>
                  <a:gd name="T21" fmla="*/ 57 h 101"/>
                  <a:gd name="T22" fmla="*/ 12 w 59"/>
                  <a:gd name="T23" fmla="*/ 101 h 101"/>
                  <a:gd name="T24" fmla="*/ 0 w 59"/>
                  <a:gd name="T25" fmla="*/ 101 h 101"/>
                  <a:gd name="T26" fmla="*/ 0 w 59"/>
                  <a:gd name="T27" fmla="*/ 0 h 101"/>
                  <a:gd name="T28" fmla="*/ 17 w 59"/>
                  <a:gd name="T29" fmla="*/ 0 h 101"/>
                  <a:gd name="T30" fmla="*/ 41 w 59"/>
                  <a:gd name="T31" fmla="*/ 6 h 101"/>
                  <a:gd name="T32" fmla="*/ 52 w 59"/>
                  <a:gd name="T33" fmla="*/ 29 h 101"/>
                  <a:gd name="T34" fmla="*/ 27 w 59"/>
                  <a:gd name="T35" fmla="*/ 56 h 101"/>
                  <a:gd name="T36" fmla="*/ 59 w 59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01">
                    <a:moveTo>
                      <a:pt x="19" y="47"/>
                    </a:moveTo>
                    <a:cubicBezTo>
                      <a:pt x="33" y="47"/>
                      <a:pt x="41" y="41"/>
                      <a:pt x="41" y="29"/>
                    </a:cubicBezTo>
                    <a:cubicBezTo>
                      <a:pt x="41" y="22"/>
                      <a:pt x="38" y="17"/>
                      <a:pt x="34" y="14"/>
                    </a:cubicBezTo>
                    <a:cubicBezTo>
                      <a:pt x="30" y="12"/>
                      <a:pt x="26" y="11"/>
                      <a:pt x="18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47"/>
                      <a:pt x="12" y="47"/>
                      <a:pt x="12" y="47"/>
                    </a:cubicBezTo>
                    <a:lnTo>
                      <a:pt x="19" y="47"/>
                    </a:lnTo>
                    <a:close/>
                    <a:moveTo>
                      <a:pt x="59" y="101"/>
                    </a:moveTo>
                    <a:cubicBezTo>
                      <a:pt x="45" y="101"/>
                      <a:pt x="45" y="101"/>
                      <a:pt x="45" y="101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8" y="0"/>
                      <a:pt x="35" y="2"/>
                      <a:pt x="41" y="6"/>
                    </a:cubicBezTo>
                    <a:cubicBezTo>
                      <a:pt x="48" y="10"/>
                      <a:pt x="52" y="19"/>
                      <a:pt x="52" y="29"/>
                    </a:cubicBezTo>
                    <a:cubicBezTo>
                      <a:pt x="52" y="44"/>
                      <a:pt x="42" y="55"/>
                      <a:pt x="27" y="56"/>
                    </a:cubicBez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D7766803-34A7-4C98-A6E9-1017DF005B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9" y="2078"/>
                <a:ext cx="162" cy="160"/>
              </a:xfrm>
              <a:custGeom>
                <a:avLst/>
                <a:gdLst>
                  <a:gd name="T0" fmla="*/ 11 w 105"/>
                  <a:gd name="T1" fmla="*/ 51 h 104"/>
                  <a:gd name="T2" fmla="*/ 24 w 105"/>
                  <a:gd name="T3" fmla="*/ 82 h 104"/>
                  <a:gd name="T4" fmla="*/ 52 w 105"/>
                  <a:gd name="T5" fmla="*/ 94 h 104"/>
                  <a:gd name="T6" fmla="*/ 94 w 105"/>
                  <a:gd name="T7" fmla="*/ 52 h 104"/>
                  <a:gd name="T8" fmla="*/ 52 w 105"/>
                  <a:gd name="T9" fmla="*/ 10 h 104"/>
                  <a:gd name="T10" fmla="*/ 11 w 105"/>
                  <a:gd name="T11" fmla="*/ 51 h 104"/>
                  <a:gd name="T12" fmla="*/ 105 w 105"/>
                  <a:gd name="T13" fmla="*/ 52 h 104"/>
                  <a:gd name="T14" fmla="*/ 52 w 105"/>
                  <a:gd name="T15" fmla="*/ 104 h 104"/>
                  <a:gd name="T16" fmla="*/ 13 w 105"/>
                  <a:gd name="T17" fmla="*/ 87 h 104"/>
                  <a:gd name="T18" fmla="*/ 0 w 105"/>
                  <a:gd name="T19" fmla="*/ 51 h 104"/>
                  <a:gd name="T20" fmla="*/ 53 w 105"/>
                  <a:gd name="T21" fmla="*/ 0 h 104"/>
                  <a:gd name="T22" fmla="*/ 105 w 105"/>
                  <a:gd name="T2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104">
                    <a:moveTo>
                      <a:pt x="11" y="51"/>
                    </a:moveTo>
                    <a:cubicBezTo>
                      <a:pt x="11" y="64"/>
                      <a:pt x="16" y="74"/>
                      <a:pt x="24" y="82"/>
                    </a:cubicBezTo>
                    <a:cubicBezTo>
                      <a:pt x="32" y="89"/>
                      <a:pt x="42" y="94"/>
                      <a:pt x="52" y="94"/>
                    </a:cubicBezTo>
                    <a:cubicBezTo>
                      <a:pt x="75" y="94"/>
                      <a:pt x="94" y="75"/>
                      <a:pt x="94" y="52"/>
                    </a:cubicBezTo>
                    <a:cubicBezTo>
                      <a:pt x="94" y="29"/>
                      <a:pt x="75" y="10"/>
                      <a:pt x="52" y="10"/>
                    </a:cubicBezTo>
                    <a:cubicBezTo>
                      <a:pt x="30" y="10"/>
                      <a:pt x="11" y="29"/>
                      <a:pt x="11" y="51"/>
                    </a:cubicBezTo>
                    <a:moveTo>
                      <a:pt x="105" y="52"/>
                    </a:moveTo>
                    <a:cubicBezTo>
                      <a:pt x="105" y="81"/>
                      <a:pt x="81" y="104"/>
                      <a:pt x="52" y="104"/>
                    </a:cubicBezTo>
                    <a:cubicBezTo>
                      <a:pt x="38" y="104"/>
                      <a:pt x="23" y="98"/>
                      <a:pt x="13" y="87"/>
                    </a:cubicBezTo>
                    <a:cubicBezTo>
                      <a:pt x="4" y="77"/>
                      <a:pt x="0" y="65"/>
                      <a:pt x="0" y="51"/>
                    </a:cubicBez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8C14663B-940F-4C65-878D-B811C54B0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3" y="2079"/>
                <a:ext cx="81" cy="156"/>
              </a:xfrm>
              <a:custGeom>
                <a:avLst/>
                <a:gdLst>
                  <a:gd name="T0" fmla="*/ 20 w 53"/>
                  <a:gd name="T1" fmla="*/ 47 h 101"/>
                  <a:gd name="T2" fmla="*/ 42 w 53"/>
                  <a:gd name="T3" fmla="*/ 29 h 101"/>
                  <a:gd name="T4" fmla="*/ 36 w 53"/>
                  <a:gd name="T5" fmla="*/ 15 h 101"/>
                  <a:gd name="T6" fmla="*/ 20 w 53"/>
                  <a:gd name="T7" fmla="*/ 11 h 101"/>
                  <a:gd name="T8" fmla="*/ 11 w 53"/>
                  <a:gd name="T9" fmla="*/ 11 h 101"/>
                  <a:gd name="T10" fmla="*/ 11 w 53"/>
                  <a:gd name="T11" fmla="*/ 47 h 101"/>
                  <a:gd name="T12" fmla="*/ 20 w 53"/>
                  <a:gd name="T13" fmla="*/ 47 h 101"/>
                  <a:gd name="T14" fmla="*/ 11 w 53"/>
                  <a:gd name="T15" fmla="*/ 101 h 101"/>
                  <a:gd name="T16" fmla="*/ 0 w 53"/>
                  <a:gd name="T17" fmla="*/ 101 h 101"/>
                  <a:gd name="T18" fmla="*/ 0 w 53"/>
                  <a:gd name="T19" fmla="*/ 0 h 101"/>
                  <a:gd name="T20" fmla="*/ 18 w 53"/>
                  <a:gd name="T21" fmla="*/ 0 h 101"/>
                  <a:gd name="T22" fmla="*/ 44 w 53"/>
                  <a:gd name="T23" fmla="*/ 7 h 101"/>
                  <a:gd name="T24" fmla="*/ 53 w 53"/>
                  <a:gd name="T25" fmla="*/ 29 h 101"/>
                  <a:gd name="T26" fmla="*/ 45 w 53"/>
                  <a:gd name="T27" fmla="*/ 49 h 101"/>
                  <a:gd name="T28" fmla="*/ 21 w 53"/>
                  <a:gd name="T29" fmla="*/ 57 h 101"/>
                  <a:gd name="T30" fmla="*/ 11 w 53"/>
                  <a:gd name="T31" fmla="*/ 57 h 101"/>
                  <a:gd name="T32" fmla="*/ 11 w 53"/>
                  <a:gd name="T3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101">
                    <a:moveTo>
                      <a:pt x="20" y="47"/>
                    </a:moveTo>
                    <a:cubicBezTo>
                      <a:pt x="34" y="47"/>
                      <a:pt x="42" y="40"/>
                      <a:pt x="42" y="29"/>
                    </a:cubicBezTo>
                    <a:cubicBezTo>
                      <a:pt x="42" y="23"/>
                      <a:pt x="40" y="18"/>
                      <a:pt x="36" y="15"/>
                    </a:cubicBezTo>
                    <a:cubicBezTo>
                      <a:pt x="33" y="12"/>
                      <a:pt x="28" y="11"/>
                      <a:pt x="2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47"/>
                      <a:pt x="11" y="47"/>
                      <a:pt x="11" y="47"/>
                    </a:cubicBezTo>
                    <a:lnTo>
                      <a:pt x="20" y="47"/>
                    </a:lnTo>
                    <a:close/>
                    <a:moveTo>
                      <a:pt x="11" y="101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0"/>
                      <a:pt x="38" y="2"/>
                      <a:pt x="44" y="7"/>
                    </a:cubicBezTo>
                    <a:cubicBezTo>
                      <a:pt x="50" y="12"/>
                      <a:pt x="53" y="20"/>
                      <a:pt x="53" y="29"/>
                    </a:cubicBezTo>
                    <a:cubicBezTo>
                      <a:pt x="53" y="37"/>
                      <a:pt x="50" y="44"/>
                      <a:pt x="45" y="49"/>
                    </a:cubicBezTo>
                    <a:cubicBezTo>
                      <a:pt x="39" y="54"/>
                      <a:pt x="31" y="57"/>
                      <a:pt x="21" y="57"/>
                    </a:cubicBezTo>
                    <a:cubicBezTo>
                      <a:pt x="11" y="57"/>
                      <a:pt x="11" y="57"/>
                      <a:pt x="11" y="57"/>
                    </a:cubicBez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8" name="Freeform 99">
                <a:extLst>
                  <a:ext uri="{FF2B5EF4-FFF2-40B4-BE49-F238E27FC236}">
                    <a16:creationId xmlns:a16="http://schemas.microsoft.com/office/drawing/2014/main" id="{AD13D65C-DBB7-466C-803B-C67F971E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079"/>
                <a:ext cx="80" cy="156"/>
              </a:xfrm>
              <a:custGeom>
                <a:avLst/>
                <a:gdLst>
                  <a:gd name="T0" fmla="*/ 17 w 80"/>
                  <a:gd name="T1" fmla="*/ 17 h 156"/>
                  <a:gd name="T2" fmla="*/ 17 w 80"/>
                  <a:gd name="T3" fmla="*/ 63 h 156"/>
                  <a:gd name="T4" fmla="*/ 78 w 80"/>
                  <a:gd name="T5" fmla="*/ 63 h 156"/>
                  <a:gd name="T6" fmla="*/ 78 w 80"/>
                  <a:gd name="T7" fmla="*/ 79 h 156"/>
                  <a:gd name="T8" fmla="*/ 17 w 80"/>
                  <a:gd name="T9" fmla="*/ 79 h 156"/>
                  <a:gd name="T10" fmla="*/ 17 w 80"/>
                  <a:gd name="T11" fmla="*/ 140 h 156"/>
                  <a:gd name="T12" fmla="*/ 80 w 80"/>
                  <a:gd name="T13" fmla="*/ 140 h 156"/>
                  <a:gd name="T14" fmla="*/ 80 w 80"/>
                  <a:gd name="T15" fmla="*/ 156 h 156"/>
                  <a:gd name="T16" fmla="*/ 0 w 80"/>
                  <a:gd name="T17" fmla="*/ 156 h 156"/>
                  <a:gd name="T18" fmla="*/ 0 w 80"/>
                  <a:gd name="T19" fmla="*/ 0 h 156"/>
                  <a:gd name="T20" fmla="*/ 80 w 80"/>
                  <a:gd name="T21" fmla="*/ 0 h 156"/>
                  <a:gd name="T22" fmla="*/ 80 w 80"/>
                  <a:gd name="T23" fmla="*/ 17 h 156"/>
                  <a:gd name="T24" fmla="*/ 17 w 80"/>
                  <a:gd name="T25" fmla="*/ 1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56">
                    <a:moveTo>
                      <a:pt x="17" y="17"/>
                    </a:moveTo>
                    <a:lnTo>
                      <a:pt x="17" y="63"/>
                    </a:lnTo>
                    <a:lnTo>
                      <a:pt x="78" y="63"/>
                    </a:lnTo>
                    <a:lnTo>
                      <a:pt x="78" y="79"/>
                    </a:lnTo>
                    <a:lnTo>
                      <a:pt x="17" y="79"/>
                    </a:lnTo>
                    <a:lnTo>
                      <a:pt x="17" y="140"/>
                    </a:lnTo>
                    <a:lnTo>
                      <a:pt x="80" y="140"/>
                    </a:lnTo>
                    <a:lnTo>
                      <a:pt x="8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9" name="Freeform 100">
                <a:extLst>
                  <a:ext uri="{FF2B5EF4-FFF2-40B4-BE49-F238E27FC236}">
                    <a16:creationId xmlns:a16="http://schemas.microsoft.com/office/drawing/2014/main" id="{9B43A648-A5C8-4E28-AFF6-0AA6EFB774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" y="2071"/>
                <a:ext cx="142" cy="164"/>
              </a:xfrm>
              <a:custGeom>
                <a:avLst/>
                <a:gdLst>
                  <a:gd name="T0" fmla="*/ 71 w 142"/>
                  <a:gd name="T1" fmla="*/ 42 h 164"/>
                  <a:gd name="T2" fmla="*/ 45 w 142"/>
                  <a:gd name="T3" fmla="*/ 104 h 164"/>
                  <a:gd name="T4" fmla="*/ 97 w 142"/>
                  <a:gd name="T5" fmla="*/ 104 h 164"/>
                  <a:gd name="T6" fmla="*/ 71 w 142"/>
                  <a:gd name="T7" fmla="*/ 42 h 164"/>
                  <a:gd name="T8" fmla="*/ 37 w 142"/>
                  <a:gd name="T9" fmla="*/ 121 h 164"/>
                  <a:gd name="T10" fmla="*/ 19 w 142"/>
                  <a:gd name="T11" fmla="*/ 164 h 164"/>
                  <a:gd name="T12" fmla="*/ 0 w 142"/>
                  <a:gd name="T13" fmla="*/ 164 h 164"/>
                  <a:gd name="T14" fmla="*/ 73 w 142"/>
                  <a:gd name="T15" fmla="*/ 0 h 164"/>
                  <a:gd name="T16" fmla="*/ 142 w 142"/>
                  <a:gd name="T17" fmla="*/ 164 h 164"/>
                  <a:gd name="T18" fmla="*/ 123 w 142"/>
                  <a:gd name="T19" fmla="*/ 164 h 164"/>
                  <a:gd name="T20" fmla="*/ 105 w 142"/>
                  <a:gd name="T21" fmla="*/ 121 h 164"/>
                  <a:gd name="T22" fmla="*/ 37 w 142"/>
                  <a:gd name="T23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64">
                    <a:moveTo>
                      <a:pt x="71" y="42"/>
                    </a:moveTo>
                    <a:lnTo>
                      <a:pt x="45" y="104"/>
                    </a:lnTo>
                    <a:lnTo>
                      <a:pt x="97" y="104"/>
                    </a:lnTo>
                    <a:lnTo>
                      <a:pt x="71" y="42"/>
                    </a:lnTo>
                    <a:close/>
                    <a:moveTo>
                      <a:pt x="37" y="121"/>
                    </a:moveTo>
                    <a:lnTo>
                      <a:pt x="19" y="164"/>
                    </a:lnTo>
                    <a:lnTo>
                      <a:pt x="0" y="164"/>
                    </a:lnTo>
                    <a:lnTo>
                      <a:pt x="73" y="0"/>
                    </a:lnTo>
                    <a:lnTo>
                      <a:pt x="142" y="164"/>
                    </a:lnTo>
                    <a:lnTo>
                      <a:pt x="123" y="164"/>
                    </a:lnTo>
                    <a:lnTo>
                      <a:pt x="105" y="121"/>
                    </a:lnTo>
                    <a:lnTo>
                      <a:pt x="37" y="121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79E9D49C-7CAE-4051-94A2-7CAE6AD8F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2073"/>
                <a:ext cx="138" cy="170"/>
              </a:xfrm>
              <a:custGeom>
                <a:avLst/>
                <a:gdLst>
                  <a:gd name="T0" fmla="*/ 0 w 138"/>
                  <a:gd name="T1" fmla="*/ 0 h 170"/>
                  <a:gd name="T2" fmla="*/ 121 w 138"/>
                  <a:gd name="T3" fmla="*/ 128 h 170"/>
                  <a:gd name="T4" fmla="*/ 121 w 138"/>
                  <a:gd name="T5" fmla="*/ 6 h 170"/>
                  <a:gd name="T6" fmla="*/ 138 w 138"/>
                  <a:gd name="T7" fmla="*/ 6 h 170"/>
                  <a:gd name="T8" fmla="*/ 138 w 138"/>
                  <a:gd name="T9" fmla="*/ 170 h 170"/>
                  <a:gd name="T10" fmla="*/ 19 w 138"/>
                  <a:gd name="T11" fmla="*/ 43 h 170"/>
                  <a:gd name="T12" fmla="*/ 19 w 138"/>
                  <a:gd name="T13" fmla="*/ 162 h 170"/>
                  <a:gd name="T14" fmla="*/ 0 w 138"/>
                  <a:gd name="T15" fmla="*/ 162 h 170"/>
                  <a:gd name="T16" fmla="*/ 0 w 138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70">
                    <a:moveTo>
                      <a:pt x="0" y="0"/>
                    </a:moveTo>
                    <a:lnTo>
                      <a:pt x="121" y="128"/>
                    </a:lnTo>
                    <a:lnTo>
                      <a:pt x="121" y="6"/>
                    </a:lnTo>
                    <a:lnTo>
                      <a:pt x="138" y="6"/>
                    </a:lnTo>
                    <a:lnTo>
                      <a:pt x="138" y="170"/>
                    </a:lnTo>
                    <a:lnTo>
                      <a:pt x="19" y="43"/>
                    </a:lnTo>
                    <a:lnTo>
                      <a:pt x="19" y="162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1" name="Rectangle 102">
                <a:extLst>
                  <a:ext uri="{FF2B5EF4-FFF2-40B4-BE49-F238E27FC236}">
                    <a16:creationId xmlns:a16="http://schemas.microsoft.com/office/drawing/2014/main" id="{9C8B7F75-0C72-4DBA-AC90-6A9B49D30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8" y="2392"/>
                <a:ext cx="17" cy="156"/>
              </a:xfrm>
              <a:prstGeom prst="rect">
                <a:avLst/>
              </a:pr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DE8A4EB6-378B-470D-A3D0-E1241F5B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384"/>
                <a:ext cx="138" cy="170"/>
              </a:xfrm>
              <a:custGeom>
                <a:avLst/>
                <a:gdLst>
                  <a:gd name="T0" fmla="*/ 0 w 138"/>
                  <a:gd name="T1" fmla="*/ 0 h 170"/>
                  <a:gd name="T2" fmla="*/ 120 w 138"/>
                  <a:gd name="T3" fmla="*/ 128 h 170"/>
                  <a:gd name="T4" fmla="*/ 120 w 138"/>
                  <a:gd name="T5" fmla="*/ 8 h 170"/>
                  <a:gd name="T6" fmla="*/ 138 w 138"/>
                  <a:gd name="T7" fmla="*/ 8 h 170"/>
                  <a:gd name="T8" fmla="*/ 138 w 138"/>
                  <a:gd name="T9" fmla="*/ 170 h 170"/>
                  <a:gd name="T10" fmla="*/ 17 w 138"/>
                  <a:gd name="T11" fmla="*/ 43 h 170"/>
                  <a:gd name="T12" fmla="*/ 17 w 138"/>
                  <a:gd name="T13" fmla="*/ 164 h 170"/>
                  <a:gd name="T14" fmla="*/ 0 w 138"/>
                  <a:gd name="T15" fmla="*/ 164 h 170"/>
                  <a:gd name="T16" fmla="*/ 0 w 138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70">
                    <a:moveTo>
                      <a:pt x="0" y="0"/>
                    </a:moveTo>
                    <a:lnTo>
                      <a:pt x="120" y="128"/>
                    </a:lnTo>
                    <a:lnTo>
                      <a:pt x="120" y="8"/>
                    </a:lnTo>
                    <a:lnTo>
                      <a:pt x="138" y="8"/>
                    </a:lnTo>
                    <a:lnTo>
                      <a:pt x="138" y="170"/>
                    </a:lnTo>
                    <a:lnTo>
                      <a:pt x="17" y="43"/>
                    </a:lnTo>
                    <a:lnTo>
                      <a:pt x="17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5068C013-CDC0-4C08-B6FB-8286F4C10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392"/>
                <a:ext cx="126" cy="165"/>
              </a:xfrm>
              <a:custGeom>
                <a:avLst/>
                <a:gdLst>
                  <a:gd name="T0" fmla="*/ 63 w 126"/>
                  <a:gd name="T1" fmla="*/ 119 h 165"/>
                  <a:gd name="T2" fmla="*/ 106 w 126"/>
                  <a:gd name="T3" fmla="*/ 0 h 165"/>
                  <a:gd name="T4" fmla="*/ 126 w 126"/>
                  <a:gd name="T5" fmla="*/ 0 h 165"/>
                  <a:gd name="T6" fmla="*/ 63 w 126"/>
                  <a:gd name="T7" fmla="*/ 165 h 165"/>
                  <a:gd name="T8" fmla="*/ 0 w 126"/>
                  <a:gd name="T9" fmla="*/ 0 h 165"/>
                  <a:gd name="T10" fmla="*/ 18 w 126"/>
                  <a:gd name="T11" fmla="*/ 0 h 165"/>
                  <a:gd name="T12" fmla="*/ 63 w 126"/>
                  <a:gd name="T13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65">
                    <a:moveTo>
                      <a:pt x="63" y="119"/>
                    </a:moveTo>
                    <a:lnTo>
                      <a:pt x="106" y="0"/>
                    </a:lnTo>
                    <a:lnTo>
                      <a:pt x="126" y="0"/>
                    </a:lnTo>
                    <a:lnTo>
                      <a:pt x="63" y="165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4" name="Freeform 105">
                <a:extLst>
                  <a:ext uri="{FF2B5EF4-FFF2-40B4-BE49-F238E27FC236}">
                    <a16:creationId xmlns:a16="http://schemas.microsoft.com/office/drawing/2014/main" id="{6DF00894-7940-48C1-81A9-307B055F9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392"/>
                <a:ext cx="80" cy="156"/>
              </a:xfrm>
              <a:custGeom>
                <a:avLst/>
                <a:gdLst>
                  <a:gd name="T0" fmla="*/ 17 w 80"/>
                  <a:gd name="T1" fmla="*/ 15 h 156"/>
                  <a:gd name="T2" fmla="*/ 17 w 80"/>
                  <a:gd name="T3" fmla="*/ 62 h 156"/>
                  <a:gd name="T4" fmla="*/ 78 w 80"/>
                  <a:gd name="T5" fmla="*/ 62 h 156"/>
                  <a:gd name="T6" fmla="*/ 78 w 80"/>
                  <a:gd name="T7" fmla="*/ 79 h 156"/>
                  <a:gd name="T8" fmla="*/ 17 w 80"/>
                  <a:gd name="T9" fmla="*/ 79 h 156"/>
                  <a:gd name="T10" fmla="*/ 17 w 80"/>
                  <a:gd name="T11" fmla="*/ 139 h 156"/>
                  <a:gd name="T12" fmla="*/ 80 w 80"/>
                  <a:gd name="T13" fmla="*/ 139 h 156"/>
                  <a:gd name="T14" fmla="*/ 80 w 80"/>
                  <a:gd name="T15" fmla="*/ 156 h 156"/>
                  <a:gd name="T16" fmla="*/ 0 w 80"/>
                  <a:gd name="T17" fmla="*/ 156 h 156"/>
                  <a:gd name="T18" fmla="*/ 0 w 80"/>
                  <a:gd name="T19" fmla="*/ 0 h 156"/>
                  <a:gd name="T20" fmla="*/ 80 w 80"/>
                  <a:gd name="T21" fmla="*/ 0 h 156"/>
                  <a:gd name="T22" fmla="*/ 80 w 80"/>
                  <a:gd name="T23" fmla="*/ 15 h 156"/>
                  <a:gd name="T24" fmla="*/ 17 w 80"/>
                  <a:gd name="T25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56">
                    <a:moveTo>
                      <a:pt x="17" y="15"/>
                    </a:moveTo>
                    <a:lnTo>
                      <a:pt x="17" y="62"/>
                    </a:lnTo>
                    <a:lnTo>
                      <a:pt x="78" y="62"/>
                    </a:lnTo>
                    <a:lnTo>
                      <a:pt x="78" y="79"/>
                    </a:lnTo>
                    <a:lnTo>
                      <a:pt x="17" y="79"/>
                    </a:lnTo>
                    <a:lnTo>
                      <a:pt x="17" y="139"/>
                    </a:lnTo>
                    <a:lnTo>
                      <a:pt x="80" y="139"/>
                    </a:lnTo>
                    <a:lnTo>
                      <a:pt x="8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5" name="Freeform 106">
                <a:extLst>
                  <a:ext uri="{FF2B5EF4-FFF2-40B4-BE49-F238E27FC236}">
                    <a16:creationId xmlns:a16="http://schemas.microsoft.com/office/drawing/2014/main" id="{C3370B27-C65F-40D5-B02B-C8DCC5FE5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389"/>
                <a:ext cx="97" cy="160"/>
              </a:xfrm>
              <a:custGeom>
                <a:avLst/>
                <a:gdLst>
                  <a:gd name="T0" fmla="*/ 51 w 63"/>
                  <a:gd name="T1" fmla="*/ 21 h 104"/>
                  <a:gd name="T2" fmla="*/ 33 w 63"/>
                  <a:gd name="T3" fmla="*/ 11 h 104"/>
                  <a:gd name="T4" fmla="*/ 17 w 63"/>
                  <a:gd name="T5" fmla="*/ 26 h 104"/>
                  <a:gd name="T6" fmla="*/ 23 w 63"/>
                  <a:gd name="T7" fmla="*/ 37 h 104"/>
                  <a:gd name="T8" fmla="*/ 41 w 63"/>
                  <a:gd name="T9" fmla="*/ 46 h 104"/>
                  <a:gd name="T10" fmla="*/ 63 w 63"/>
                  <a:gd name="T11" fmla="*/ 73 h 104"/>
                  <a:gd name="T12" fmla="*/ 31 w 63"/>
                  <a:gd name="T13" fmla="*/ 104 h 104"/>
                  <a:gd name="T14" fmla="*/ 0 w 63"/>
                  <a:gd name="T15" fmla="*/ 78 h 104"/>
                  <a:gd name="T16" fmla="*/ 11 w 63"/>
                  <a:gd name="T17" fmla="*/ 75 h 104"/>
                  <a:gd name="T18" fmla="*/ 15 w 63"/>
                  <a:gd name="T19" fmla="*/ 86 h 104"/>
                  <a:gd name="T20" fmla="*/ 32 w 63"/>
                  <a:gd name="T21" fmla="*/ 94 h 104"/>
                  <a:gd name="T22" fmla="*/ 52 w 63"/>
                  <a:gd name="T23" fmla="*/ 74 h 104"/>
                  <a:gd name="T24" fmla="*/ 44 w 63"/>
                  <a:gd name="T25" fmla="*/ 60 h 104"/>
                  <a:gd name="T26" fmla="*/ 26 w 63"/>
                  <a:gd name="T27" fmla="*/ 51 h 104"/>
                  <a:gd name="T28" fmla="*/ 5 w 63"/>
                  <a:gd name="T29" fmla="*/ 26 h 104"/>
                  <a:gd name="T30" fmla="*/ 34 w 63"/>
                  <a:gd name="T31" fmla="*/ 0 h 104"/>
                  <a:gd name="T32" fmla="*/ 60 w 63"/>
                  <a:gd name="T33" fmla="*/ 16 h 104"/>
                  <a:gd name="T34" fmla="*/ 51 w 63"/>
                  <a:gd name="T35" fmla="*/ 2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04">
                    <a:moveTo>
                      <a:pt x="51" y="21"/>
                    </a:moveTo>
                    <a:cubicBezTo>
                      <a:pt x="46" y="13"/>
                      <a:pt x="41" y="11"/>
                      <a:pt x="33" y="11"/>
                    </a:cubicBezTo>
                    <a:cubicBezTo>
                      <a:pt x="24" y="11"/>
                      <a:pt x="17" y="17"/>
                      <a:pt x="17" y="26"/>
                    </a:cubicBezTo>
                    <a:cubicBezTo>
                      <a:pt x="17" y="31"/>
                      <a:pt x="19" y="34"/>
                      <a:pt x="23" y="37"/>
                    </a:cubicBezTo>
                    <a:cubicBezTo>
                      <a:pt x="27" y="39"/>
                      <a:pt x="27" y="39"/>
                      <a:pt x="41" y="46"/>
                    </a:cubicBezTo>
                    <a:cubicBezTo>
                      <a:pt x="57" y="53"/>
                      <a:pt x="63" y="61"/>
                      <a:pt x="63" y="73"/>
                    </a:cubicBezTo>
                    <a:cubicBezTo>
                      <a:pt x="63" y="91"/>
                      <a:pt x="49" y="104"/>
                      <a:pt x="31" y="104"/>
                    </a:cubicBezTo>
                    <a:cubicBezTo>
                      <a:pt x="15" y="104"/>
                      <a:pt x="4" y="95"/>
                      <a:pt x="0" y="7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1"/>
                      <a:pt x="13" y="83"/>
                      <a:pt x="15" y="86"/>
                    </a:cubicBezTo>
                    <a:cubicBezTo>
                      <a:pt x="19" y="91"/>
                      <a:pt x="25" y="94"/>
                      <a:pt x="32" y="94"/>
                    </a:cubicBezTo>
                    <a:cubicBezTo>
                      <a:pt x="43" y="94"/>
                      <a:pt x="52" y="85"/>
                      <a:pt x="52" y="74"/>
                    </a:cubicBezTo>
                    <a:cubicBezTo>
                      <a:pt x="52" y="68"/>
                      <a:pt x="49" y="63"/>
                      <a:pt x="44" y="60"/>
                    </a:cubicBezTo>
                    <a:cubicBezTo>
                      <a:pt x="40" y="57"/>
                      <a:pt x="40" y="57"/>
                      <a:pt x="26" y="51"/>
                    </a:cubicBezTo>
                    <a:cubicBezTo>
                      <a:pt x="11" y="44"/>
                      <a:pt x="5" y="37"/>
                      <a:pt x="5" y="26"/>
                    </a:cubicBezTo>
                    <a:cubicBezTo>
                      <a:pt x="5" y="11"/>
                      <a:pt x="18" y="0"/>
                      <a:pt x="34" y="0"/>
                    </a:cubicBezTo>
                    <a:cubicBezTo>
                      <a:pt x="45" y="0"/>
                      <a:pt x="54" y="5"/>
                      <a:pt x="60" y="16"/>
                    </a:cubicBez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6" name="Freeform 107">
                <a:extLst>
                  <a:ext uri="{FF2B5EF4-FFF2-40B4-BE49-F238E27FC236}">
                    <a16:creationId xmlns:a16="http://schemas.microsoft.com/office/drawing/2014/main" id="{0936B3C6-E136-48A5-BCCB-8B6BB361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392"/>
                <a:ext cx="92" cy="156"/>
              </a:xfrm>
              <a:custGeom>
                <a:avLst/>
                <a:gdLst>
                  <a:gd name="T0" fmla="*/ 55 w 92"/>
                  <a:gd name="T1" fmla="*/ 156 h 156"/>
                  <a:gd name="T2" fmla="*/ 37 w 92"/>
                  <a:gd name="T3" fmla="*/ 156 h 156"/>
                  <a:gd name="T4" fmla="*/ 37 w 92"/>
                  <a:gd name="T5" fmla="*/ 15 h 156"/>
                  <a:gd name="T6" fmla="*/ 0 w 92"/>
                  <a:gd name="T7" fmla="*/ 15 h 156"/>
                  <a:gd name="T8" fmla="*/ 0 w 92"/>
                  <a:gd name="T9" fmla="*/ 0 h 156"/>
                  <a:gd name="T10" fmla="*/ 92 w 92"/>
                  <a:gd name="T11" fmla="*/ 0 h 156"/>
                  <a:gd name="T12" fmla="*/ 92 w 92"/>
                  <a:gd name="T13" fmla="*/ 15 h 156"/>
                  <a:gd name="T14" fmla="*/ 55 w 92"/>
                  <a:gd name="T15" fmla="*/ 15 h 156"/>
                  <a:gd name="T16" fmla="*/ 55 w 92"/>
                  <a:gd name="T1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56">
                    <a:moveTo>
                      <a:pt x="55" y="156"/>
                    </a:moveTo>
                    <a:lnTo>
                      <a:pt x="37" y="156"/>
                    </a:lnTo>
                    <a:lnTo>
                      <a:pt x="37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15"/>
                    </a:lnTo>
                    <a:lnTo>
                      <a:pt x="55" y="15"/>
                    </a:lnTo>
                    <a:lnTo>
                      <a:pt x="55" y="156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7" name="Freeform 108">
                <a:extLst>
                  <a:ext uri="{FF2B5EF4-FFF2-40B4-BE49-F238E27FC236}">
                    <a16:creationId xmlns:a16="http://schemas.microsoft.com/office/drawing/2014/main" id="{5F871F7A-CBD9-495C-BBC7-FE6E0BBA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383"/>
                <a:ext cx="170" cy="171"/>
              </a:xfrm>
              <a:custGeom>
                <a:avLst/>
                <a:gdLst>
                  <a:gd name="T0" fmla="*/ 26 w 170"/>
                  <a:gd name="T1" fmla="*/ 0 h 171"/>
                  <a:gd name="T2" fmla="*/ 84 w 170"/>
                  <a:gd name="T3" fmla="*/ 131 h 171"/>
                  <a:gd name="T4" fmla="*/ 146 w 170"/>
                  <a:gd name="T5" fmla="*/ 0 h 171"/>
                  <a:gd name="T6" fmla="*/ 170 w 170"/>
                  <a:gd name="T7" fmla="*/ 165 h 171"/>
                  <a:gd name="T8" fmla="*/ 152 w 170"/>
                  <a:gd name="T9" fmla="*/ 165 h 171"/>
                  <a:gd name="T10" fmla="*/ 138 w 170"/>
                  <a:gd name="T11" fmla="*/ 55 h 171"/>
                  <a:gd name="T12" fmla="*/ 84 w 170"/>
                  <a:gd name="T13" fmla="*/ 171 h 171"/>
                  <a:gd name="T14" fmla="*/ 33 w 170"/>
                  <a:gd name="T15" fmla="*/ 55 h 171"/>
                  <a:gd name="T16" fmla="*/ 18 w 170"/>
                  <a:gd name="T17" fmla="*/ 165 h 171"/>
                  <a:gd name="T18" fmla="*/ 0 w 170"/>
                  <a:gd name="T19" fmla="*/ 165 h 171"/>
                  <a:gd name="T20" fmla="*/ 26 w 170"/>
                  <a:gd name="T2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71">
                    <a:moveTo>
                      <a:pt x="26" y="0"/>
                    </a:moveTo>
                    <a:lnTo>
                      <a:pt x="84" y="131"/>
                    </a:lnTo>
                    <a:lnTo>
                      <a:pt x="146" y="0"/>
                    </a:lnTo>
                    <a:lnTo>
                      <a:pt x="170" y="165"/>
                    </a:lnTo>
                    <a:lnTo>
                      <a:pt x="152" y="165"/>
                    </a:lnTo>
                    <a:lnTo>
                      <a:pt x="138" y="55"/>
                    </a:lnTo>
                    <a:lnTo>
                      <a:pt x="84" y="171"/>
                    </a:lnTo>
                    <a:lnTo>
                      <a:pt x="33" y="55"/>
                    </a:lnTo>
                    <a:lnTo>
                      <a:pt x="18" y="165"/>
                    </a:lnTo>
                    <a:lnTo>
                      <a:pt x="0" y="16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8" name="Freeform 109">
                <a:extLst>
                  <a:ext uri="{FF2B5EF4-FFF2-40B4-BE49-F238E27FC236}">
                    <a16:creationId xmlns:a16="http://schemas.microsoft.com/office/drawing/2014/main" id="{7AD92D18-32F6-48C7-A06D-B3B1A32B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2392"/>
                <a:ext cx="82" cy="156"/>
              </a:xfrm>
              <a:custGeom>
                <a:avLst/>
                <a:gdLst>
                  <a:gd name="T0" fmla="*/ 19 w 82"/>
                  <a:gd name="T1" fmla="*/ 15 h 156"/>
                  <a:gd name="T2" fmla="*/ 19 w 82"/>
                  <a:gd name="T3" fmla="*/ 62 h 156"/>
                  <a:gd name="T4" fmla="*/ 80 w 82"/>
                  <a:gd name="T5" fmla="*/ 62 h 156"/>
                  <a:gd name="T6" fmla="*/ 80 w 82"/>
                  <a:gd name="T7" fmla="*/ 79 h 156"/>
                  <a:gd name="T8" fmla="*/ 19 w 82"/>
                  <a:gd name="T9" fmla="*/ 79 h 156"/>
                  <a:gd name="T10" fmla="*/ 19 w 82"/>
                  <a:gd name="T11" fmla="*/ 139 h 156"/>
                  <a:gd name="T12" fmla="*/ 82 w 82"/>
                  <a:gd name="T13" fmla="*/ 139 h 156"/>
                  <a:gd name="T14" fmla="*/ 82 w 82"/>
                  <a:gd name="T15" fmla="*/ 156 h 156"/>
                  <a:gd name="T16" fmla="*/ 0 w 82"/>
                  <a:gd name="T17" fmla="*/ 156 h 156"/>
                  <a:gd name="T18" fmla="*/ 0 w 82"/>
                  <a:gd name="T19" fmla="*/ 0 h 156"/>
                  <a:gd name="T20" fmla="*/ 82 w 82"/>
                  <a:gd name="T21" fmla="*/ 0 h 156"/>
                  <a:gd name="T22" fmla="*/ 82 w 82"/>
                  <a:gd name="T23" fmla="*/ 15 h 156"/>
                  <a:gd name="T24" fmla="*/ 19 w 82"/>
                  <a:gd name="T25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56">
                    <a:moveTo>
                      <a:pt x="19" y="15"/>
                    </a:moveTo>
                    <a:lnTo>
                      <a:pt x="19" y="62"/>
                    </a:lnTo>
                    <a:lnTo>
                      <a:pt x="80" y="62"/>
                    </a:lnTo>
                    <a:lnTo>
                      <a:pt x="80" y="79"/>
                    </a:lnTo>
                    <a:lnTo>
                      <a:pt x="19" y="79"/>
                    </a:lnTo>
                    <a:lnTo>
                      <a:pt x="19" y="139"/>
                    </a:lnTo>
                    <a:lnTo>
                      <a:pt x="82" y="139"/>
                    </a:lnTo>
                    <a:lnTo>
                      <a:pt x="82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9" name="Freeform 110">
                <a:extLst>
                  <a:ext uri="{FF2B5EF4-FFF2-40B4-BE49-F238E27FC236}">
                    <a16:creationId xmlns:a16="http://schemas.microsoft.com/office/drawing/2014/main" id="{B95105D5-F6E0-473B-9E0A-D6AFEDE7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2384"/>
                <a:ext cx="138" cy="170"/>
              </a:xfrm>
              <a:custGeom>
                <a:avLst/>
                <a:gdLst>
                  <a:gd name="T0" fmla="*/ 0 w 138"/>
                  <a:gd name="T1" fmla="*/ 0 h 170"/>
                  <a:gd name="T2" fmla="*/ 120 w 138"/>
                  <a:gd name="T3" fmla="*/ 128 h 170"/>
                  <a:gd name="T4" fmla="*/ 120 w 138"/>
                  <a:gd name="T5" fmla="*/ 8 h 170"/>
                  <a:gd name="T6" fmla="*/ 138 w 138"/>
                  <a:gd name="T7" fmla="*/ 8 h 170"/>
                  <a:gd name="T8" fmla="*/ 138 w 138"/>
                  <a:gd name="T9" fmla="*/ 170 h 170"/>
                  <a:gd name="T10" fmla="*/ 17 w 138"/>
                  <a:gd name="T11" fmla="*/ 43 h 170"/>
                  <a:gd name="T12" fmla="*/ 17 w 138"/>
                  <a:gd name="T13" fmla="*/ 164 h 170"/>
                  <a:gd name="T14" fmla="*/ 0 w 138"/>
                  <a:gd name="T15" fmla="*/ 164 h 170"/>
                  <a:gd name="T16" fmla="*/ 0 w 138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70">
                    <a:moveTo>
                      <a:pt x="0" y="0"/>
                    </a:moveTo>
                    <a:lnTo>
                      <a:pt x="120" y="128"/>
                    </a:lnTo>
                    <a:lnTo>
                      <a:pt x="120" y="8"/>
                    </a:lnTo>
                    <a:lnTo>
                      <a:pt x="138" y="8"/>
                    </a:lnTo>
                    <a:lnTo>
                      <a:pt x="138" y="170"/>
                    </a:lnTo>
                    <a:lnTo>
                      <a:pt x="17" y="43"/>
                    </a:lnTo>
                    <a:lnTo>
                      <a:pt x="17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0" name="Freeform 111">
                <a:extLst>
                  <a:ext uri="{FF2B5EF4-FFF2-40B4-BE49-F238E27FC236}">
                    <a16:creationId xmlns:a16="http://schemas.microsoft.com/office/drawing/2014/main" id="{233F0C25-D125-4125-B4CB-7F41083D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2392"/>
                <a:ext cx="92" cy="156"/>
              </a:xfrm>
              <a:custGeom>
                <a:avLst/>
                <a:gdLst>
                  <a:gd name="T0" fmla="*/ 54 w 92"/>
                  <a:gd name="T1" fmla="*/ 156 h 156"/>
                  <a:gd name="T2" fmla="*/ 37 w 92"/>
                  <a:gd name="T3" fmla="*/ 156 h 156"/>
                  <a:gd name="T4" fmla="*/ 37 w 92"/>
                  <a:gd name="T5" fmla="*/ 15 h 156"/>
                  <a:gd name="T6" fmla="*/ 0 w 92"/>
                  <a:gd name="T7" fmla="*/ 15 h 156"/>
                  <a:gd name="T8" fmla="*/ 0 w 92"/>
                  <a:gd name="T9" fmla="*/ 0 h 156"/>
                  <a:gd name="T10" fmla="*/ 92 w 92"/>
                  <a:gd name="T11" fmla="*/ 0 h 156"/>
                  <a:gd name="T12" fmla="*/ 92 w 92"/>
                  <a:gd name="T13" fmla="*/ 15 h 156"/>
                  <a:gd name="T14" fmla="*/ 54 w 92"/>
                  <a:gd name="T15" fmla="*/ 15 h 156"/>
                  <a:gd name="T16" fmla="*/ 54 w 92"/>
                  <a:gd name="T1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56">
                    <a:moveTo>
                      <a:pt x="54" y="156"/>
                    </a:moveTo>
                    <a:lnTo>
                      <a:pt x="37" y="156"/>
                    </a:lnTo>
                    <a:lnTo>
                      <a:pt x="37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15"/>
                    </a:lnTo>
                    <a:lnTo>
                      <a:pt x="54" y="15"/>
                    </a:lnTo>
                    <a:lnTo>
                      <a:pt x="54" y="156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1" name="Freeform 112">
                <a:extLst>
                  <a:ext uri="{FF2B5EF4-FFF2-40B4-BE49-F238E27FC236}">
                    <a16:creationId xmlns:a16="http://schemas.microsoft.com/office/drawing/2014/main" id="{861BB3E4-DF34-44B8-8B08-915E0B2D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703"/>
                <a:ext cx="70" cy="156"/>
              </a:xfrm>
              <a:custGeom>
                <a:avLst/>
                <a:gdLst>
                  <a:gd name="T0" fmla="*/ 17 w 70"/>
                  <a:gd name="T1" fmla="*/ 16 h 156"/>
                  <a:gd name="T2" fmla="*/ 17 w 70"/>
                  <a:gd name="T3" fmla="*/ 62 h 156"/>
                  <a:gd name="T4" fmla="*/ 69 w 70"/>
                  <a:gd name="T5" fmla="*/ 62 h 156"/>
                  <a:gd name="T6" fmla="*/ 69 w 70"/>
                  <a:gd name="T7" fmla="*/ 79 h 156"/>
                  <a:gd name="T8" fmla="*/ 17 w 70"/>
                  <a:gd name="T9" fmla="*/ 79 h 156"/>
                  <a:gd name="T10" fmla="*/ 17 w 70"/>
                  <a:gd name="T11" fmla="*/ 156 h 156"/>
                  <a:gd name="T12" fmla="*/ 0 w 70"/>
                  <a:gd name="T13" fmla="*/ 156 h 156"/>
                  <a:gd name="T14" fmla="*/ 0 w 70"/>
                  <a:gd name="T15" fmla="*/ 0 h 156"/>
                  <a:gd name="T16" fmla="*/ 70 w 70"/>
                  <a:gd name="T17" fmla="*/ 0 h 156"/>
                  <a:gd name="T18" fmla="*/ 70 w 70"/>
                  <a:gd name="T19" fmla="*/ 16 h 156"/>
                  <a:gd name="T20" fmla="*/ 17 w 70"/>
                  <a:gd name="T21" fmla="*/ 1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56">
                    <a:moveTo>
                      <a:pt x="17" y="16"/>
                    </a:moveTo>
                    <a:lnTo>
                      <a:pt x="17" y="62"/>
                    </a:lnTo>
                    <a:lnTo>
                      <a:pt x="69" y="62"/>
                    </a:lnTo>
                    <a:lnTo>
                      <a:pt x="69" y="79"/>
                    </a:lnTo>
                    <a:lnTo>
                      <a:pt x="17" y="79"/>
                    </a:lnTo>
                    <a:lnTo>
                      <a:pt x="17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2" name="Freeform 113">
                <a:extLst>
                  <a:ext uri="{FF2B5EF4-FFF2-40B4-BE49-F238E27FC236}">
                    <a16:creationId xmlns:a16="http://schemas.microsoft.com/office/drawing/2014/main" id="{09D257BB-E6CF-4326-9E53-04DF8C30D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703"/>
                <a:ext cx="111" cy="159"/>
              </a:xfrm>
              <a:custGeom>
                <a:avLst/>
                <a:gdLst>
                  <a:gd name="T0" fmla="*/ 11 w 72"/>
                  <a:gd name="T1" fmla="*/ 62 h 103"/>
                  <a:gd name="T2" fmla="*/ 14 w 72"/>
                  <a:gd name="T3" fmla="*/ 81 h 103"/>
                  <a:gd name="T4" fmla="*/ 36 w 72"/>
                  <a:gd name="T5" fmla="*/ 92 h 103"/>
                  <a:gd name="T6" fmla="*/ 57 w 72"/>
                  <a:gd name="T7" fmla="*/ 81 h 103"/>
                  <a:gd name="T8" fmla="*/ 60 w 72"/>
                  <a:gd name="T9" fmla="*/ 62 h 103"/>
                  <a:gd name="T10" fmla="*/ 60 w 72"/>
                  <a:gd name="T11" fmla="*/ 0 h 103"/>
                  <a:gd name="T12" fmla="*/ 72 w 72"/>
                  <a:gd name="T13" fmla="*/ 0 h 103"/>
                  <a:gd name="T14" fmla="*/ 72 w 72"/>
                  <a:gd name="T15" fmla="*/ 65 h 103"/>
                  <a:gd name="T16" fmla="*/ 65 w 72"/>
                  <a:gd name="T17" fmla="*/ 89 h 103"/>
                  <a:gd name="T18" fmla="*/ 36 w 72"/>
                  <a:gd name="T19" fmla="*/ 103 h 103"/>
                  <a:gd name="T20" fmla="*/ 6 w 72"/>
                  <a:gd name="T21" fmla="*/ 89 h 103"/>
                  <a:gd name="T22" fmla="*/ 0 w 72"/>
                  <a:gd name="T23" fmla="*/ 65 h 103"/>
                  <a:gd name="T24" fmla="*/ 0 w 72"/>
                  <a:gd name="T25" fmla="*/ 0 h 103"/>
                  <a:gd name="T26" fmla="*/ 11 w 72"/>
                  <a:gd name="T27" fmla="*/ 0 h 103"/>
                  <a:gd name="T28" fmla="*/ 11 w 72"/>
                  <a:gd name="T29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03">
                    <a:moveTo>
                      <a:pt x="11" y="62"/>
                    </a:moveTo>
                    <a:cubicBezTo>
                      <a:pt x="11" y="72"/>
                      <a:pt x="12" y="77"/>
                      <a:pt x="14" y="81"/>
                    </a:cubicBezTo>
                    <a:cubicBezTo>
                      <a:pt x="18" y="88"/>
                      <a:pt x="27" y="92"/>
                      <a:pt x="36" y="92"/>
                    </a:cubicBezTo>
                    <a:cubicBezTo>
                      <a:pt x="44" y="92"/>
                      <a:pt x="53" y="88"/>
                      <a:pt x="57" y="81"/>
                    </a:cubicBezTo>
                    <a:cubicBezTo>
                      <a:pt x="59" y="77"/>
                      <a:pt x="60" y="72"/>
                      <a:pt x="60" y="6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76"/>
                      <a:pt x="70" y="83"/>
                      <a:pt x="65" y="89"/>
                    </a:cubicBezTo>
                    <a:cubicBezTo>
                      <a:pt x="58" y="97"/>
                      <a:pt x="47" y="103"/>
                      <a:pt x="36" y="103"/>
                    </a:cubicBezTo>
                    <a:cubicBezTo>
                      <a:pt x="24" y="103"/>
                      <a:pt x="13" y="97"/>
                      <a:pt x="6" y="89"/>
                    </a:cubicBezTo>
                    <a:cubicBezTo>
                      <a:pt x="1" y="83"/>
                      <a:pt x="0" y="76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62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3" name="Freeform 114">
                <a:extLst>
                  <a:ext uri="{FF2B5EF4-FFF2-40B4-BE49-F238E27FC236}">
                    <a16:creationId xmlns:a16="http://schemas.microsoft.com/office/drawing/2014/main" id="{50D36481-EB13-45F9-AEFF-69CEDBFC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697"/>
                <a:ext cx="138" cy="168"/>
              </a:xfrm>
              <a:custGeom>
                <a:avLst/>
                <a:gdLst>
                  <a:gd name="T0" fmla="*/ 0 w 138"/>
                  <a:gd name="T1" fmla="*/ 0 h 168"/>
                  <a:gd name="T2" fmla="*/ 121 w 138"/>
                  <a:gd name="T3" fmla="*/ 126 h 168"/>
                  <a:gd name="T4" fmla="*/ 121 w 138"/>
                  <a:gd name="T5" fmla="*/ 6 h 168"/>
                  <a:gd name="T6" fmla="*/ 138 w 138"/>
                  <a:gd name="T7" fmla="*/ 6 h 168"/>
                  <a:gd name="T8" fmla="*/ 138 w 138"/>
                  <a:gd name="T9" fmla="*/ 168 h 168"/>
                  <a:gd name="T10" fmla="*/ 16 w 138"/>
                  <a:gd name="T11" fmla="*/ 42 h 168"/>
                  <a:gd name="T12" fmla="*/ 16 w 138"/>
                  <a:gd name="T13" fmla="*/ 162 h 168"/>
                  <a:gd name="T14" fmla="*/ 0 w 138"/>
                  <a:gd name="T15" fmla="*/ 162 h 168"/>
                  <a:gd name="T16" fmla="*/ 0 w 138"/>
                  <a:gd name="T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8">
                    <a:moveTo>
                      <a:pt x="0" y="0"/>
                    </a:moveTo>
                    <a:lnTo>
                      <a:pt x="121" y="126"/>
                    </a:lnTo>
                    <a:lnTo>
                      <a:pt x="121" y="6"/>
                    </a:lnTo>
                    <a:lnTo>
                      <a:pt x="138" y="6"/>
                    </a:lnTo>
                    <a:lnTo>
                      <a:pt x="138" y="168"/>
                    </a:lnTo>
                    <a:lnTo>
                      <a:pt x="16" y="42"/>
                    </a:lnTo>
                    <a:lnTo>
                      <a:pt x="16" y="162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4" name="Freeform 115">
                <a:extLst>
                  <a:ext uri="{FF2B5EF4-FFF2-40B4-BE49-F238E27FC236}">
                    <a16:creationId xmlns:a16="http://schemas.microsoft.com/office/drawing/2014/main" id="{186921BF-D35E-48DD-A774-70F7CEB8C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" y="2703"/>
                <a:ext cx="116" cy="156"/>
              </a:xfrm>
              <a:custGeom>
                <a:avLst/>
                <a:gdLst>
                  <a:gd name="T0" fmla="*/ 21 w 76"/>
                  <a:gd name="T1" fmla="*/ 90 h 101"/>
                  <a:gd name="T2" fmla="*/ 50 w 76"/>
                  <a:gd name="T3" fmla="*/ 81 h 101"/>
                  <a:gd name="T4" fmla="*/ 64 w 76"/>
                  <a:gd name="T5" fmla="*/ 50 h 101"/>
                  <a:gd name="T6" fmla="*/ 51 w 76"/>
                  <a:gd name="T7" fmla="*/ 20 h 101"/>
                  <a:gd name="T8" fmla="*/ 21 w 76"/>
                  <a:gd name="T9" fmla="*/ 10 h 101"/>
                  <a:gd name="T10" fmla="*/ 12 w 76"/>
                  <a:gd name="T11" fmla="*/ 10 h 101"/>
                  <a:gd name="T12" fmla="*/ 12 w 76"/>
                  <a:gd name="T13" fmla="*/ 90 h 101"/>
                  <a:gd name="T14" fmla="*/ 21 w 76"/>
                  <a:gd name="T15" fmla="*/ 90 h 101"/>
                  <a:gd name="T16" fmla="*/ 0 w 76"/>
                  <a:gd name="T17" fmla="*/ 0 h 101"/>
                  <a:gd name="T18" fmla="*/ 21 w 76"/>
                  <a:gd name="T19" fmla="*/ 0 h 101"/>
                  <a:gd name="T20" fmla="*/ 58 w 76"/>
                  <a:gd name="T21" fmla="*/ 11 h 101"/>
                  <a:gd name="T22" fmla="*/ 76 w 76"/>
                  <a:gd name="T23" fmla="*/ 50 h 101"/>
                  <a:gd name="T24" fmla="*/ 58 w 76"/>
                  <a:gd name="T25" fmla="*/ 89 h 101"/>
                  <a:gd name="T26" fmla="*/ 21 w 76"/>
                  <a:gd name="T27" fmla="*/ 101 h 101"/>
                  <a:gd name="T28" fmla="*/ 0 w 76"/>
                  <a:gd name="T29" fmla="*/ 101 h 101"/>
                  <a:gd name="T30" fmla="*/ 0 w 76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01">
                    <a:moveTo>
                      <a:pt x="21" y="90"/>
                    </a:moveTo>
                    <a:cubicBezTo>
                      <a:pt x="34" y="90"/>
                      <a:pt x="43" y="88"/>
                      <a:pt x="50" y="81"/>
                    </a:cubicBezTo>
                    <a:cubicBezTo>
                      <a:pt x="59" y="74"/>
                      <a:pt x="64" y="63"/>
                      <a:pt x="64" y="50"/>
                    </a:cubicBezTo>
                    <a:cubicBezTo>
                      <a:pt x="64" y="38"/>
                      <a:pt x="59" y="27"/>
                      <a:pt x="51" y="20"/>
                    </a:cubicBezTo>
                    <a:cubicBezTo>
                      <a:pt x="43" y="13"/>
                      <a:pt x="34" y="10"/>
                      <a:pt x="2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0"/>
                      <a:pt x="12" y="90"/>
                      <a:pt x="12" y="90"/>
                    </a:cubicBezTo>
                    <a:lnTo>
                      <a:pt x="21" y="90"/>
                    </a:lnTo>
                    <a:close/>
                    <a:moveTo>
                      <a:pt x="0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37" y="0"/>
                      <a:pt x="48" y="3"/>
                      <a:pt x="58" y="11"/>
                    </a:cubicBezTo>
                    <a:cubicBezTo>
                      <a:pt x="69" y="21"/>
                      <a:pt x="76" y="35"/>
                      <a:pt x="76" y="50"/>
                    </a:cubicBezTo>
                    <a:cubicBezTo>
                      <a:pt x="76" y="66"/>
                      <a:pt x="69" y="80"/>
                      <a:pt x="58" y="89"/>
                    </a:cubicBezTo>
                    <a:cubicBezTo>
                      <a:pt x="48" y="98"/>
                      <a:pt x="37" y="101"/>
                      <a:pt x="21" y="101"/>
                    </a:cubicBezTo>
                    <a:cubicBezTo>
                      <a:pt x="0" y="101"/>
                      <a:pt x="0" y="101"/>
                      <a:pt x="0" y="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9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24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525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52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52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21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33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353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651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7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65" r:id="rId13"/>
    <p:sldLayoutId id="2147483666" r:id="rId14"/>
    <p:sldLayoutId id="2147483664" r:id="rId15"/>
    <p:sldLayoutId id="214748369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8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pos="416" userDrawn="1">
          <p15:clr>
            <a:srgbClr val="F26B43"/>
          </p15:clr>
        </p15:guide>
        <p15:guide id="6" pos="7256" userDrawn="1">
          <p15:clr>
            <a:srgbClr val="F26B43"/>
          </p15:clr>
        </p15:guide>
        <p15:guide id="7" orient="horz" pos="504" userDrawn="1">
          <p15:clr>
            <a:srgbClr val="F26B43"/>
          </p15:clr>
        </p15:guide>
        <p15:guide id="8" orient="horz" pos="656" userDrawn="1">
          <p15:clr>
            <a:srgbClr val="F26B43"/>
          </p15:clr>
        </p15:guide>
        <p15:guide id="9" orient="horz" pos="3856" userDrawn="1">
          <p15:clr>
            <a:srgbClr val="F26B43"/>
          </p15:clr>
        </p15:guide>
        <p15:guide id="10" orient="horz" pos="3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43457-7226-490D-9541-D83CEB154109}"/>
              </a:ext>
            </a:extLst>
          </p:cNvPr>
          <p:cNvSpPr txBox="1"/>
          <p:nvPr/>
        </p:nvSpPr>
        <p:spPr>
          <a:xfrm>
            <a:off x="7517297" y="6546175"/>
            <a:ext cx="4124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Preliminary and unaudited EIB Total own funds and its composition as at 31.12.2020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7B9B99-C62E-4AD9-B5C2-D46634341298}"/>
              </a:ext>
            </a:extLst>
          </p:cNvPr>
          <p:cNvSpPr/>
          <p:nvPr/>
        </p:nvSpPr>
        <p:spPr>
          <a:xfrm>
            <a:off x="0" y="5852160"/>
            <a:ext cx="12192000" cy="100584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DC900"/>
                </a:solidFill>
              </a:rPr>
              <a:t>EIB </a:t>
            </a:r>
            <a:r>
              <a:rPr lang="en-US" sz="3200" b="1" dirty="0" smtClean="0">
                <a:solidFill>
                  <a:srgbClr val="FDC900"/>
                </a:solidFill>
              </a:rPr>
              <a:t>PODPORA MĚSTSKÝCH INVESTIC</a:t>
            </a:r>
            <a:endParaRPr lang="en-US" sz="3200" b="1" dirty="0">
              <a:solidFill>
                <a:srgbClr val="FDC900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SMO</a:t>
            </a:r>
            <a:r>
              <a:rPr lang="sk-SK" sz="1400" dirty="0" smtClean="0">
                <a:solidFill>
                  <a:schemeClr val="accent2"/>
                </a:solidFill>
              </a:rPr>
              <a:t>Č</a:t>
            </a:r>
            <a:r>
              <a:rPr lang="en-US" sz="1400" dirty="0" smtClean="0">
                <a:solidFill>
                  <a:schemeClr val="accent2"/>
                </a:solidFill>
              </a:rPr>
              <a:t>R</a:t>
            </a:r>
            <a:r>
              <a:rPr lang="sk-SK" sz="1400" dirty="0">
                <a:solidFill>
                  <a:schemeClr val="accent2"/>
                </a:solidFill>
              </a:rPr>
              <a:t> - XXIV.</a:t>
            </a:r>
            <a:r>
              <a:rPr lang="en-US" sz="1400" dirty="0" smtClean="0">
                <a:solidFill>
                  <a:schemeClr val="accent2"/>
                </a:solidFill>
              </a:rPr>
              <a:t> CELOSTÁTNÍ FINANČNÍ KONFERENCE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25</a:t>
            </a:r>
            <a:r>
              <a:rPr lang="sk-SK" sz="1400" dirty="0" smtClean="0">
                <a:solidFill>
                  <a:schemeClr val="accent2"/>
                </a:solidFill>
              </a:rPr>
              <a:t>. LISTOPAD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2021, </a:t>
            </a:r>
            <a:r>
              <a:rPr lang="en-US" sz="1400" dirty="0" smtClean="0">
                <a:solidFill>
                  <a:schemeClr val="accent2"/>
                </a:solidFill>
              </a:rPr>
              <a:t>PRA</a:t>
            </a:r>
            <a:r>
              <a:rPr lang="sk-SK" sz="1400" dirty="0" smtClean="0">
                <a:solidFill>
                  <a:schemeClr val="accent2"/>
                </a:solidFill>
              </a:rPr>
              <a:t>HA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63FA-6826-401B-81BB-E9AB81A23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3265D4-AE82-492C-B55C-C65F8B3E4348}"/>
              </a:ext>
            </a:extLst>
          </p:cNvPr>
          <p:cNvGrpSpPr/>
          <p:nvPr/>
        </p:nvGrpSpPr>
        <p:grpSpPr>
          <a:xfrm>
            <a:off x="6153702" y="1391889"/>
            <a:ext cx="3381095" cy="701731"/>
            <a:chOff x="6742555" y="3974921"/>
            <a:chExt cx="3907058" cy="9356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637B0-B267-4B04-96B3-B2AFF9A92FBB}"/>
                </a:ext>
              </a:extLst>
            </p:cNvPr>
            <p:cNvSpPr/>
            <p:nvPr/>
          </p:nvSpPr>
          <p:spPr>
            <a:xfrm>
              <a:off x="6981386" y="3974921"/>
              <a:ext cx="3668227" cy="93564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Největší multilaterální banka na světě</a:t>
              </a:r>
            </a:p>
            <a:p>
              <a:pPr>
                <a:lnSpc>
                  <a:spcPct val="120000"/>
                </a:lnSpc>
              </a:pP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 € 66.1 miliard v roce 2020</a:t>
              </a:r>
            </a:p>
            <a:p>
              <a:pPr>
                <a:lnSpc>
                  <a:spcPct val="120000"/>
                </a:lnSpc>
              </a:pP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 € 1.4 miliard v České republice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925FC0-7CC3-4F89-886B-DA9560A00D04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8DAB06-50D5-4447-AD17-266DD8D9483B}"/>
              </a:ext>
            </a:extLst>
          </p:cNvPr>
          <p:cNvGrpSpPr/>
          <p:nvPr/>
        </p:nvGrpSpPr>
        <p:grpSpPr>
          <a:xfrm>
            <a:off x="38099" y="4537000"/>
            <a:ext cx="4724741" cy="45719"/>
            <a:chOff x="50800" y="5200393"/>
            <a:chExt cx="5806909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DCF63C-A445-4FD2-9B25-73D0ADE39FA5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665458-CD6F-445F-BDD7-F7D51CA467DE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83E1FB-3C3F-4406-878B-275366A2C1BC}"/>
              </a:ext>
            </a:extLst>
          </p:cNvPr>
          <p:cNvGrpSpPr/>
          <p:nvPr/>
        </p:nvGrpSpPr>
        <p:grpSpPr>
          <a:xfrm>
            <a:off x="6153703" y="4234947"/>
            <a:ext cx="4361434" cy="566886"/>
            <a:chOff x="6742555" y="4064818"/>
            <a:chExt cx="4722847" cy="7558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AA70C4-1AC9-4358-A8AD-FC10140E979F}"/>
                </a:ext>
              </a:extLst>
            </p:cNvPr>
            <p:cNvSpPr/>
            <p:nvPr/>
          </p:nvSpPr>
          <p:spPr>
            <a:xfrm>
              <a:off x="6952893" y="4122655"/>
              <a:ext cx="4512509" cy="6401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Přední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poskytovatel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financování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v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oblasti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 smtClean="0">
                  <a:solidFill>
                    <a:schemeClr val="bg2">
                      <a:lumMod val="50000"/>
                    </a:schemeClr>
                  </a:solidFill>
                </a:rPr>
                <a:t>klimatu</a:t>
              </a:r>
              <a:endParaRPr lang="en-GB" sz="14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€ 24.2 </a:t>
              </a:r>
              <a:r>
                <a:rPr lang="en-GB" sz="1200" dirty="0" err="1" smtClean="0">
                  <a:solidFill>
                    <a:schemeClr val="bg2">
                      <a:lumMod val="25000"/>
                    </a:schemeClr>
                  </a:solidFill>
                </a:rPr>
                <a:t>miliard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v </a:t>
              </a:r>
              <a:r>
                <a:rPr lang="en-GB" sz="1200" dirty="0" err="1">
                  <a:solidFill>
                    <a:schemeClr val="bg2">
                      <a:lumMod val="25000"/>
                    </a:schemeClr>
                  </a:solidFill>
                </a:rPr>
                <a:t>roce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2020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039144-D081-4195-B94F-D7EF65C191F8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7CEE89-415C-468C-AA6D-11164AFD2B7D}"/>
              </a:ext>
            </a:extLst>
          </p:cNvPr>
          <p:cNvGrpSpPr/>
          <p:nvPr/>
        </p:nvGrpSpPr>
        <p:grpSpPr>
          <a:xfrm>
            <a:off x="6155723" y="2434011"/>
            <a:ext cx="2839959" cy="566886"/>
            <a:chOff x="6742555" y="4064818"/>
            <a:chExt cx="3976953" cy="7558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6E5069-CE57-480C-9881-22F10E24DC31}"/>
                </a:ext>
              </a:extLst>
            </p:cNvPr>
            <p:cNvSpPr/>
            <p:nvPr/>
          </p:nvSpPr>
          <p:spPr>
            <a:xfrm>
              <a:off x="7035895" y="4278314"/>
              <a:ext cx="3683613" cy="32171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Řízena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členskými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státy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EU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848612-DAB8-41D8-86AD-22FD3B12E227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aphic 14">
            <a:extLst>
              <a:ext uri="{FF2B5EF4-FFF2-40B4-BE49-F238E27FC236}">
                <a16:creationId xmlns:a16="http://schemas.microsoft.com/office/drawing/2014/main" id="{AF79BA8B-34E2-430E-8F35-6A2AB0A5F342}"/>
              </a:ext>
            </a:extLst>
          </p:cNvPr>
          <p:cNvGrpSpPr/>
          <p:nvPr/>
        </p:nvGrpSpPr>
        <p:grpSpPr>
          <a:xfrm>
            <a:off x="5572209" y="1521682"/>
            <a:ext cx="406379" cy="406379"/>
            <a:chOff x="3932238" y="1265238"/>
            <a:chExt cx="650875" cy="650875"/>
          </a:xfrm>
          <a:solidFill>
            <a:srgbClr val="005BAA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C43504-3BC4-4323-B907-A360F47BACD4}"/>
                </a:ext>
              </a:extLst>
            </p:cNvPr>
            <p:cNvSpPr/>
            <p:nvPr/>
          </p:nvSpPr>
          <p:spPr>
            <a:xfrm>
              <a:off x="3934920" y="1267919"/>
              <a:ext cx="645451" cy="645451"/>
            </a:xfrm>
            <a:custGeom>
              <a:avLst/>
              <a:gdLst>
                <a:gd name="connsiteX0" fmla="*/ 585976 w 645451"/>
                <a:gd name="connsiteY0" fmla="*/ 136174 h 645451"/>
                <a:gd name="connsiteX1" fmla="*/ 572193 w 645451"/>
                <a:gd name="connsiteY1" fmla="*/ 118160 h 645451"/>
                <a:gd name="connsiteX2" fmla="*/ 322757 w 645451"/>
                <a:gd name="connsiteY2" fmla="*/ 0 h 645451"/>
                <a:gd name="connsiteX3" fmla="*/ 73318 w 645451"/>
                <a:gd name="connsiteY3" fmla="*/ 118160 h 645451"/>
                <a:gd name="connsiteX4" fmla="*/ 59533 w 645451"/>
                <a:gd name="connsiteY4" fmla="*/ 136174 h 645451"/>
                <a:gd name="connsiteX5" fmla="*/ 0 w 645451"/>
                <a:gd name="connsiteY5" fmla="*/ 322756 h 645451"/>
                <a:gd name="connsiteX6" fmla="*/ 60187 w 645451"/>
                <a:gd name="connsiteY6" fmla="*/ 510240 h 645451"/>
                <a:gd name="connsiteX7" fmla="*/ 74028 w 645451"/>
                <a:gd name="connsiteY7" fmla="*/ 528214 h 645451"/>
                <a:gd name="connsiteX8" fmla="*/ 322757 w 645451"/>
                <a:gd name="connsiteY8" fmla="*/ 645513 h 645451"/>
                <a:gd name="connsiteX9" fmla="*/ 571485 w 645451"/>
                <a:gd name="connsiteY9" fmla="*/ 528214 h 645451"/>
                <a:gd name="connsiteX10" fmla="*/ 585324 w 645451"/>
                <a:gd name="connsiteY10" fmla="*/ 510240 h 645451"/>
                <a:gd name="connsiteX11" fmla="*/ 645511 w 645451"/>
                <a:gd name="connsiteY11" fmla="*/ 322756 h 645451"/>
                <a:gd name="connsiteX12" fmla="*/ 585976 w 645451"/>
                <a:gd name="connsiteY12" fmla="*/ 136174 h 645451"/>
                <a:gd name="connsiteX13" fmla="*/ 553694 w 645451"/>
                <a:gd name="connsiteY13" fmla="*/ 131360 h 645451"/>
                <a:gd name="connsiteX14" fmla="*/ 537497 w 645451"/>
                <a:gd name="connsiteY14" fmla="*/ 141003 h 645451"/>
                <a:gd name="connsiteX15" fmla="*/ 482390 w 645451"/>
                <a:gd name="connsiteY15" fmla="*/ 165007 h 645451"/>
                <a:gd name="connsiteX16" fmla="*/ 453792 w 645451"/>
                <a:gd name="connsiteY16" fmla="*/ 97087 h 645451"/>
                <a:gd name="connsiteX17" fmla="*/ 405420 w 645451"/>
                <a:gd name="connsiteY17" fmla="*/ 34269 h 645451"/>
                <a:gd name="connsiteX18" fmla="*/ 553694 w 645451"/>
                <a:gd name="connsiteY18" fmla="*/ 131360 h 645451"/>
                <a:gd name="connsiteX19" fmla="*/ 488998 w 645451"/>
                <a:gd name="connsiteY19" fmla="*/ 229855 h 645451"/>
                <a:gd name="connsiteX20" fmla="*/ 498121 w 645451"/>
                <a:gd name="connsiteY20" fmla="*/ 231865 h 645451"/>
                <a:gd name="connsiteX21" fmla="*/ 510959 w 645451"/>
                <a:gd name="connsiteY21" fmla="*/ 251817 h 645451"/>
                <a:gd name="connsiteX22" fmla="*/ 502854 w 645451"/>
                <a:gd name="connsiteY22" fmla="*/ 268835 h 645451"/>
                <a:gd name="connsiteX23" fmla="*/ 488998 w 645451"/>
                <a:gd name="connsiteY23" fmla="*/ 273777 h 645451"/>
                <a:gd name="connsiteX24" fmla="*/ 480380 w 645451"/>
                <a:gd name="connsiteY24" fmla="*/ 272012 h 645451"/>
                <a:gd name="connsiteX25" fmla="*/ 467034 w 645451"/>
                <a:gd name="connsiteY25" fmla="*/ 251817 h 645451"/>
                <a:gd name="connsiteX26" fmla="*/ 475589 w 645451"/>
                <a:gd name="connsiteY26" fmla="*/ 234460 h 645451"/>
                <a:gd name="connsiteX27" fmla="*/ 488998 w 645451"/>
                <a:gd name="connsiteY27" fmla="*/ 229855 h 645451"/>
                <a:gd name="connsiteX28" fmla="*/ 334096 w 645451"/>
                <a:gd name="connsiteY28" fmla="*/ 23444 h 645451"/>
                <a:gd name="connsiteX29" fmla="*/ 433920 w 645451"/>
                <a:gd name="connsiteY29" fmla="*/ 108016 h 645451"/>
                <a:gd name="connsiteX30" fmla="*/ 460739 w 645451"/>
                <a:gd name="connsiteY30" fmla="*/ 171707 h 645451"/>
                <a:gd name="connsiteX31" fmla="*/ 334096 w 645451"/>
                <a:gd name="connsiteY31" fmla="*/ 189636 h 645451"/>
                <a:gd name="connsiteX32" fmla="*/ 334096 w 645451"/>
                <a:gd name="connsiteY32" fmla="*/ 23444 h 645451"/>
                <a:gd name="connsiteX33" fmla="*/ 334096 w 645451"/>
                <a:gd name="connsiteY33" fmla="*/ 212318 h 645451"/>
                <a:gd name="connsiteX34" fmla="*/ 466975 w 645451"/>
                <a:gd name="connsiteY34" fmla="*/ 193495 h 645451"/>
                <a:gd name="connsiteX35" fmla="*/ 471098 w 645451"/>
                <a:gd name="connsiteY35" fmla="*/ 210936 h 645451"/>
                <a:gd name="connsiteX36" fmla="*/ 444357 w 645451"/>
                <a:gd name="connsiteY36" fmla="*/ 251818 h 645451"/>
                <a:gd name="connsiteX37" fmla="*/ 482032 w 645451"/>
                <a:gd name="connsiteY37" fmla="*/ 295908 h 645451"/>
                <a:gd name="connsiteX38" fmla="*/ 482568 w 645451"/>
                <a:gd name="connsiteY38" fmla="*/ 312129 h 645451"/>
                <a:gd name="connsiteX39" fmla="*/ 366106 w 645451"/>
                <a:gd name="connsiteY39" fmla="*/ 312129 h 645451"/>
                <a:gd name="connsiteX40" fmla="*/ 334096 w 645451"/>
                <a:gd name="connsiteY40" fmla="*/ 279580 h 645451"/>
                <a:gd name="connsiteX41" fmla="*/ 334096 w 645451"/>
                <a:gd name="connsiteY41" fmla="*/ 212318 h 645451"/>
                <a:gd name="connsiteX42" fmla="*/ 466629 w 645451"/>
                <a:gd name="connsiteY42" fmla="*/ 453346 h 645451"/>
                <a:gd name="connsiteX43" fmla="*/ 334096 w 645451"/>
                <a:gd name="connsiteY43" fmla="*/ 434620 h 645451"/>
                <a:gd name="connsiteX44" fmla="*/ 334096 w 645451"/>
                <a:gd name="connsiteY44" fmla="*/ 365931 h 645451"/>
                <a:gd name="connsiteX45" fmla="*/ 365730 w 645451"/>
                <a:gd name="connsiteY45" fmla="*/ 334808 h 645451"/>
                <a:gd name="connsiteX46" fmla="*/ 482539 w 645451"/>
                <a:gd name="connsiteY46" fmla="*/ 334808 h 645451"/>
                <a:gd name="connsiteX47" fmla="*/ 466629 w 645451"/>
                <a:gd name="connsiteY47" fmla="*/ 453346 h 645451"/>
                <a:gd name="connsiteX48" fmla="*/ 471275 w 645451"/>
                <a:gd name="connsiteY48" fmla="*/ 535648 h 645451"/>
                <a:gd name="connsiteX49" fmla="*/ 449314 w 645451"/>
                <a:gd name="connsiteY49" fmla="*/ 557610 h 645451"/>
                <a:gd name="connsiteX50" fmla="*/ 448539 w 645451"/>
                <a:gd name="connsiteY50" fmla="*/ 557570 h 645451"/>
                <a:gd name="connsiteX51" fmla="*/ 429542 w 645451"/>
                <a:gd name="connsiteY51" fmla="*/ 545148 h 645451"/>
                <a:gd name="connsiteX52" fmla="*/ 427350 w 645451"/>
                <a:gd name="connsiteY52" fmla="*/ 535648 h 645451"/>
                <a:gd name="connsiteX53" fmla="*/ 445552 w 645451"/>
                <a:gd name="connsiteY53" fmla="*/ 514031 h 645451"/>
                <a:gd name="connsiteX54" fmla="*/ 449312 w 645451"/>
                <a:gd name="connsiteY54" fmla="*/ 513685 h 645451"/>
                <a:gd name="connsiteX55" fmla="*/ 466694 w 645451"/>
                <a:gd name="connsiteY55" fmla="*/ 522274 h 645451"/>
                <a:gd name="connsiteX56" fmla="*/ 471275 w 645451"/>
                <a:gd name="connsiteY56" fmla="*/ 535648 h 645451"/>
                <a:gd name="connsiteX57" fmla="*/ 311418 w 645451"/>
                <a:gd name="connsiteY57" fmla="*/ 23444 h 645451"/>
                <a:gd name="connsiteX58" fmla="*/ 311418 w 645451"/>
                <a:gd name="connsiteY58" fmla="*/ 189636 h 645451"/>
                <a:gd name="connsiteX59" fmla="*/ 184771 w 645451"/>
                <a:gd name="connsiteY59" fmla="*/ 171710 h 645451"/>
                <a:gd name="connsiteX60" fmla="*/ 190219 w 645451"/>
                <a:gd name="connsiteY60" fmla="*/ 155619 h 645451"/>
                <a:gd name="connsiteX61" fmla="*/ 192989 w 645451"/>
                <a:gd name="connsiteY61" fmla="*/ 155712 h 645451"/>
                <a:gd name="connsiteX62" fmla="*/ 237629 w 645451"/>
                <a:gd name="connsiteY62" fmla="*/ 111071 h 645451"/>
                <a:gd name="connsiteX63" fmla="*/ 227410 w 645451"/>
                <a:gd name="connsiteY63" fmla="*/ 82677 h 645451"/>
                <a:gd name="connsiteX64" fmla="*/ 311418 w 645451"/>
                <a:gd name="connsiteY64" fmla="*/ 23444 h 645451"/>
                <a:gd name="connsiteX65" fmla="*/ 178538 w 645451"/>
                <a:gd name="connsiteY65" fmla="*/ 193495 h 645451"/>
                <a:gd name="connsiteX66" fmla="*/ 311418 w 645451"/>
                <a:gd name="connsiteY66" fmla="*/ 212318 h 645451"/>
                <a:gd name="connsiteX67" fmla="*/ 311418 w 645451"/>
                <a:gd name="connsiteY67" fmla="*/ 279580 h 645451"/>
                <a:gd name="connsiteX68" fmla="*/ 279405 w 645451"/>
                <a:gd name="connsiteY68" fmla="*/ 312129 h 645451"/>
                <a:gd name="connsiteX69" fmla="*/ 162942 w 645451"/>
                <a:gd name="connsiteY69" fmla="*/ 312129 h 645451"/>
                <a:gd name="connsiteX70" fmla="*/ 178538 w 645451"/>
                <a:gd name="connsiteY70" fmla="*/ 193495 h 645451"/>
                <a:gd name="connsiteX71" fmla="*/ 171026 w 645451"/>
                <a:gd name="connsiteY71" fmla="*/ 111071 h 645451"/>
                <a:gd name="connsiteX72" fmla="*/ 192989 w 645451"/>
                <a:gd name="connsiteY72" fmla="*/ 89109 h 645451"/>
                <a:gd name="connsiteX73" fmla="*/ 196132 w 645451"/>
                <a:gd name="connsiteY73" fmla="*/ 89359 h 645451"/>
                <a:gd name="connsiteX74" fmla="*/ 213797 w 645451"/>
                <a:gd name="connsiteY74" fmla="*/ 104098 h 645451"/>
                <a:gd name="connsiteX75" fmla="*/ 214951 w 645451"/>
                <a:gd name="connsiteY75" fmla="*/ 111071 h 645451"/>
                <a:gd name="connsiteX76" fmla="*/ 199748 w 645451"/>
                <a:gd name="connsiteY76" fmla="*/ 131957 h 645451"/>
                <a:gd name="connsiteX77" fmla="*/ 192989 w 645451"/>
                <a:gd name="connsiteY77" fmla="*/ 133034 h 645451"/>
                <a:gd name="connsiteX78" fmla="*/ 177380 w 645451"/>
                <a:gd name="connsiteY78" fmla="*/ 126500 h 645451"/>
                <a:gd name="connsiteX79" fmla="*/ 171026 w 645451"/>
                <a:gd name="connsiteY79" fmla="*/ 111071 h 645451"/>
                <a:gd name="connsiteX80" fmla="*/ 240094 w 645451"/>
                <a:gd name="connsiteY80" fmla="*/ 34270 h 645451"/>
                <a:gd name="connsiteX81" fmla="*/ 209011 w 645451"/>
                <a:gd name="connsiteY81" fmla="*/ 69417 h 645451"/>
                <a:gd name="connsiteX82" fmla="*/ 192989 w 645451"/>
                <a:gd name="connsiteY82" fmla="*/ 66431 h 645451"/>
                <a:gd name="connsiteX83" fmla="*/ 148348 w 645451"/>
                <a:gd name="connsiteY83" fmla="*/ 111072 h 645451"/>
                <a:gd name="connsiteX84" fmla="*/ 168698 w 645451"/>
                <a:gd name="connsiteY84" fmla="*/ 148496 h 645451"/>
                <a:gd name="connsiteX85" fmla="*/ 163122 w 645451"/>
                <a:gd name="connsiteY85" fmla="*/ 165007 h 645451"/>
                <a:gd name="connsiteX86" fmla="*/ 108014 w 645451"/>
                <a:gd name="connsiteY86" fmla="*/ 141003 h 645451"/>
                <a:gd name="connsiteX87" fmla="*/ 91817 w 645451"/>
                <a:gd name="connsiteY87" fmla="*/ 131360 h 645451"/>
                <a:gd name="connsiteX88" fmla="*/ 240094 w 645451"/>
                <a:gd name="connsiteY88" fmla="*/ 34270 h 645451"/>
                <a:gd name="connsiteX89" fmla="*/ 77955 w 645451"/>
                <a:gd name="connsiteY89" fmla="*/ 149392 h 645451"/>
                <a:gd name="connsiteX90" fmla="*/ 97086 w 645451"/>
                <a:gd name="connsiteY90" fmla="*/ 160875 h 645451"/>
                <a:gd name="connsiteX91" fmla="*/ 156862 w 645451"/>
                <a:gd name="connsiteY91" fmla="*/ 186811 h 645451"/>
                <a:gd name="connsiteX92" fmla="*/ 140261 w 645451"/>
                <a:gd name="connsiteY92" fmla="*/ 312129 h 645451"/>
                <a:gd name="connsiteX93" fmla="*/ 22874 w 645451"/>
                <a:gd name="connsiteY93" fmla="*/ 312129 h 645451"/>
                <a:gd name="connsiteX94" fmla="*/ 77955 w 645451"/>
                <a:gd name="connsiteY94" fmla="*/ 149392 h 645451"/>
                <a:gd name="connsiteX95" fmla="*/ 165422 w 645451"/>
                <a:gd name="connsiteY95" fmla="*/ 376605 h 645451"/>
                <a:gd name="connsiteX96" fmla="*/ 175265 w 645451"/>
                <a:gd name="connsiteY96" fmla="*/ 394905 h 645451"/>
                <a:gd name="connsiteX97" fmla="*/ 169673 w 645451"/>
                <a:gd name="connsiteY97" fmla="*/ 409492 h 645451"/>
                <a:gd name="connsiteX98" fmla="*/ 153309 w 645451"/>
                <a:gd name="connsiteY98" fmla="*/ 416864 h 645451"/>
                <a:gd name="connsiteX99" fmla="*/ 153305 w 645451"/>
                <a:gd name="connsiteY99" fmla="*/ 416864 h 645451"/>
                <a:gd name="connsiteX100" fmla="*/ 147795 w 645451"/>
                <a:gd name="connsiteY100" fmla="*/ 416136 h 645451"/>
                <a:gd name="connsiteX101" fmla="*/ 131343 w 645451"/>
                <a:gd name="connsiteY101" fmla="*/ 394905 h 645451"/>
                <a:gd name="connsiteX102" fmla="*/ 142576 w 645451"/>
                <a:gd name="connsiteY102" fmla="*/ 375758 h 645451"/>
                <a:gd name="connsiteX103" fmla="*/ 153305 w 645451"/>
                <a:gd name="connsiteY103" fmla="*/ 372939 h 645451"/>
                <a:gd name="connsiteX104" fmla="*/ 165422 w 645451"/>
                <a:gd name="connsiteY104" fmla="*/ 376605 h 645451"/>
                <a:gd name="connsiteX105" fmla="*/ 22918 w 645451"/>
                <a:gd name="connsiteY105" fmla="*/ 334808 h 645451"/>
                <a:gd name="connsiteX106" fmla="*/ 140292 w 645451"/>
                <a:gd name="connsiteY106" fmla="*/ 334808 h 645451"/>
                <a:gd name="connsiteX107" fmla="*/ 140893 w 645451"/>
                <a:gd name="connsiteY107" fmla="*/ 352031 h 645451"/>
                <a:gd name="connsiteX108" fmla="*/ 108665 w 645451"/>
                <a:gd name="connsiteY108" fmla="*/ 394905 h 645451"/>
                <a:gd name="connsiteX109" fmla="*/ 152297 w 645451"/>
                <a:gd name="connsiteY109" fmla="*/ 439514 h 645451"/>
                <a:gd name="connsiteX110" fmla="*/ 157207 w 645451"/>
                <a:gd name="connsiteY110" fmla="*/ 460008 h 645451"/>
                <a:gd name="connsiteX111" fmla="*/ 97089 w 645451"/>
                <a:gd name="connsiteY111" fmla="*/ 486063 h 645451"/>
                <a:gd name="connsiteX112" fmla="*/ 78652 w 645451"/>
                <a:gd name="connsiteY112" fmla="*/ 497091 h 645451"/>
                <a:gd name="connsiteX113" fmla="*/ 22918 w 645451"/>
                <a:gd name="connsiteY113" fmla="*/ 334808 h 645451"/>
                <a:gd name="connsiteX114" fmla="*/ 92596 w 645451"/>
                <a:gd name="connsiteY114" fmla="*/ 515070 h 645451"/>
                <a:gd name="connsiteX115" fmla="*/ 108014 w 645451"/>
                <a:gd name="connsiteY115" fmla="*/ 505934 h 645451"/>
                <a:gd name="connsiteX116" fmla="*/ 163533 w 645451"/>
                <a:gd name="connsiteY116" fmla="*/ 481790 h 645451"/>
                <a:gd name="connsiteX117" fmla="*/ 191720 w 645451"/>
                <a:gd name="connsiteY117" fmla="*/ 548424 h 645451"/>
                <a:gd name="connsiteX118" fmla="*/ 240098 w 645451"/>
                <a:gd name="connsiteY118" fmla="*/ 611250 h 645451"/>
                <a:gd name="connsiteX119" fmla="*/ 92596 w 645451"/>
                <a:gd name="connsiteY119" fmla="*/ 515070 h 645451"/>
                <a:gd name="connsiteX120" fmla="*/ 311418 w 645451"/>
                <a:gd name="connsiteY120" fmla="*/ 622070 h 645451"/>
                <a:gd name="connsiteX121" fmla="*/ 211591 w 645451"/>
                <a:gd name="connsiteY121" fmla="*/ 537499 h 645451"/>
                <a:gd name="connsiteX122" fmla="*/ 185191 w 645451"/>
                <a:gd name="connsiteY122" fmla="*/ 475112 h 645451"/>
                <a:gd name="connsiteX123" fmla="*/ 311418 w 645451"/>
                <a:gd name="connsiteY123" fmla="*/ 457298 h 645451"/>
                <a:gd name="connsiteX124" fmla="*/ 311418 w 645451"/>
                <a:gd name="connsiteY124" fmla="*/ 622070 h 645451"/>
                <a:gd name="connsiteX125" fmla="*/ 311418 w 645451"/>
                <a:gd name="connsiteY125" fmla="*/ 434619 h 645451"/>
                <a:gd name="connsiteX126" fmla="*/ 178880 w 645451"/>
                <a:gd name="connsiteY126" fmla="*/ 453346 h 645451"/>
                <a:gd name="connsiteX127" fmla="*/ 174343 w 645451"/>
                <a:gd name="connsiteY127" fmla="*/ 434262 h 645451"/>
                <a:gd name="connsiteX128" fmla="*/ 197943 w 645451"/>
                <a:gd name="connsiteY128" fmla="*/ 394905 h 645451"/>
                <a:gd name="connsiteX129" fmla="*/ 163567 w 645451"/>
                <a:gd name="connsiteY129" fmla="*/ 351465 h 645451"/>
                <a:gd name="connsiteX130" fmla="*/ 162970 w 645451"/>
                <a:gd name="connsiteY130" fmla="*/ 334808 h 645451"/>
                <a:gd name="connsiteX131" fmla="*/ 279781 w 645451"/>
                <a:gd name="connsiteY131" fmla="*/ 334808 h 645451"/>
                <a:gd name="connsiteX132" fmla="*/ 311418 w 645451"/>
                <a:gd name="connsiteY132" fmla="*/ 365931 h 645451"/>
                <a:gd name="connsiteX133" fmla="*/ 311418 w 645451"/>
                <a:gd name="connsiteY133" fmla="*/ 434619 h 645451"/>
                <a:gd name="connsiteX134" fmla="*/ 311418 w 645451"/>
                <a:gd name="connsiteY134" fmla="*/ 341529 h 645451"/>
                <a:gd name="connsiteX135" fmla="*/ 304417 w 645451"/>
                <a:gd name="connsiteY135" fmla="*/ 334808 h 645451"/>
                <a:gd name="connsiteX136" fmla="*/ 300795 w 645451"/>
                <a:gd name="connsiteY136" fmla="*/ 322756 h 645451"/>
                <a:gd name="connsiteX137" fmla="*/ 303552 w 645451"/>
                <a:gd name="connsiteY137" fmla="*/ 312129 h 645451"/>
                <a:gd name="connsiteX138" fmla="*/ 311418 w 645451"/>
                <a:gd name="connsiteY138" fmla="*/ 303983 h 645451"/>
                <a:gd name="connsiteX139" fmla="*/ 322757 w 645451"/>
                <a:gd name="connsiteY139" fmla="*/ 300793 h 645451"/>
                <a:gd name="connsiteX140" fmla="*/ 334096 w 645451"/>
                <a:gd name="connsiteY140" fmla="*/ 303983 h 645451"/>
                <a:gd name="connsiteX141" fmla="*/ 341963 w 645451"/>
                <a:gd name="connsiteY141" fmla="*/ 312129 h 645451"/>
                <a:gd name="connsiteX142" fmla="*/ 344720 w 645451"/>
                <a:gd name="connsiteY142" fmla="*/ 322756 h 645451"/>
                <a:gd name="connsiteX143" fmla="*/ 341095 w 645451"/>
                <a:gd name="connsiteY143" fmla="*/ 334808 h 645451"/>
                <a:gd name="connsiteX144" fmla="*/ 334096 w 645451"/>
                <a:gd name="connsiteY144" fmla="*/ 341529 h 645451"/>
                <a:gd name="connsiteX145" fmla="*/ 322757 w 645451"/>
                <a:gd name="connsiteY145" fmla="*/ 344719 h 645451"/>
                <a:gd name="connsiteX146" fmla="*/ 311418 w 645451"/>
                <a:gd name="connsiteY146" fmla="*/ 341529 h 645451"/>
                <a:gd name="connsiteX147" fmla="*/ 334096 w 645451"/>
                <a:gd name="connsiteY147" fmla="*/ 622070 h 645451"/>
                <a:gd name="connsiteX148" fmla="*/ 334096 w 645451"/>
                <a:gd name="connsiteY148" fmla="*/ 457298 h 645451"/>
                <a:gd name="connsiteX149" fmla="*/ 460322 w 645451"/>
                <a:gd name="connsiteY149" fmla="*/ 475112 h 645451"/>
                <a:gd name="connsiteX150" fmla="*/ 454769 w 645451"/>
                <a:gd name="connsiteY150" fmla="*/ 491356 h 645451"/>
                <a:gd name="connsiteX151" fmla="*/ 449309 w 645451"/>
                <a:gd name="connsiteY151" fmla="*/ 491007 h 645451"/>
                <a:gd name="connsiteX152" fmla="*/ 404672 w 645451"/>
                <a:gd name="connsiteY152" fmla="*/ 535648 h 645451"/>
                <a:gd name="connsiteX153" fmla="*/ 416177 w 645451"/>
                <a:gd name="connsiteY153" fmla="*/ 565527 h 645451"/>
                <a:gd name="connsiteX154" fmla="*/ 334096 w 645451"/>
                <a:gd name="connsiteY154" fmla="*/ 622070 h 645451"/>
                <a:gd name="connsiteX155" fmla="*/ 405414 w 645451"/>
                <a:gd name="connsiteY155" fmla="*/ 611250 h 645451"/>
                <a:gd name="connsiteX156" fmla="*/ 435143 w 645451"/>
                <a:gd name="connsiteY156" fmla="*/ 577971 h 645451"/>
                <a:gd name="connsiteX157" fmla="*/ 449314 w 645451"/>
                <a:gd name="connsiteY157" fmla="*/ 580289 h 645451"/>
                <a:gd name="connsiteX158" fmla="*/ 493953 w 645451"/>
                <a:gd name="connsiteY158" fmla="*/ 535648 h 645451"/>
                <a:gd name="connsiteX159" fmla="*/ 475823 w 645451"/>
                <a:gd name="connsiteY159" fmla="*/ 499760 h 645451"/>
                <a:gd name="connsiteX160" fmla="*/ 481976 w 645451"/>
                <a:gd name="connsiteY160" fmla="*/ 481790 h 645451"/>
                <a:gd name="connsiteX161" fmla="*/ 537497 w 645451"/>
                <a:gd name="connsiteY161" fmla="*/ 505934 h 645451"/>
                <a:gd name="connsiteX162" fmla="*/ 552917 w 645451"/>
                <a:gd name="connsiteY162" fmla="*/ 515073 h 645451"/>
                <a:gd name="connsiteX163" fmla="*/ 405414 w 645451"/>
                <a:gd name="connsiteY163" fmla="*/ 611250 h 645451"/>
                <a:gd name="connsiteX164" fmla="*/ 566859 w 645451"/>
                <a:gd name="connsiteY164" fmla="*/ 497091 h 645451"/>
                <a:gd name="connsiteX165" fmla="*/ 548425 w 645451"/>
                <a:gd name="connsiteY165" fmla="*/ 486063 h 645451"/>
                <a:gd name="connsiteX166" fmla="*/ 488303 w 645451"/>
                <a:gd name="connsiteY166" fmla="*/ 460008 h 645451"/>
                <a:gd name="connsiteX167" fmla="*/ 505220 w 645451"/>
                <a:gd name="connsiteY167" fmla="*/ 334808 h 645451"/>
                <a:gd name="connsiteX168" fmla="*/ 622595 w 645451"/>
                <a:gd name="connsiteY168" fmla="*/ 334808 h 645451"/>
                <a:gd name="connsiteX169" fmla="*/ 622832 w 645451"/>
                <a:gd name="connsiteY169" fmla="*/ 322756 h 645451"/>
                <a:gd name="connsiteX170" fmla="*/ 622832 w 645451"/>
                <a:gd name="connsiteY170" fmla="*/ 322759 h 645451"/>
                <a:gd name="connsiteX171" fmla="*/ 622595 w 645451"/>
                <a:gd name="connsiteY171" fmla="*/ 334808 h 645451"/>
                <a:gd name="connsiteX172" fmla="*/ 622595 w 645451"/>
                <a:gd name="connsiteY172" fmla="*/ 334808 h 645451"/>
                <a:gd name="connsiteX173" fmla="*/ 566859 w 645451"/>
                <a:gd name="connsiteY173" fmla="*/ 497091 h 645451"/>
                <a:gd name="connsiteX174" fmla="*/ 622637 w 645451"/>
                <a:gd name="connsiteY174" fmla="*/ 312129 h 645451"/>
                <a:gd name="connsiteX175" fmla="*/ 622637 w 645451"/>
                <a:gd name="connsiteY175" fmla="*/ 312129 h 645451"/>
                <a:gd name="connsiteX176" fmla="*/ 505250 w 645451"/>
                <a:gd name="connsiteY176" fmla="*/ 312129 h 645451"/>
                <a:gd name="connsiteX177" fmla="*/ 504623 w 645451"/>
                <a:gd name="connsiteY177" fmla="*/ 293627 h 645451"/>
                <a:gd name="connsiteX178" fmla="*/ 533637 w 645451"/>
                <a:gd name="connsiteY178" fmla="*/ 251817 h 645451"/>
                <a:gd name="connsiteX179" fmla="*/ 493525 w 645451"/>
                <a:gd name="connsiteY179" fmla="*/ 207404 h 645451"/>
                <a:gd name="connsiteX180" fmla="*/ 488651 w 645451"/>
                <a:gd name="connsiteY180" fmla="*/ 186811 h 645451"/>
                <a:gd name="connsiteX181" fmla="*/ 548424 w 645451"/>
                <a:gd name="connsiteY181" fmla="*/ 160874 h 645451"/>
                <a:gd name="connsiteX182" fmla="*/ 567558 w 645451"/>
                <a:gd name="connsiteY182" fmla="*/ 149392 h 645451"/>
                <a:gd name="connsiteX183" fmla="*/ 622637 w 645451"/>
                <a:gd name="connsiteY183" fmla="*/ 312129 h 645451"/>
                <a:gd name="connsiteX184" fmla="*/ 630057 w 645451"/>
                <a:gd name="connsiteY184" fmla="*/ 312129 h 645451"/>
                <a:gd name="connsiteX185" fmla="*/ 630057 w 645451"/>
                <a:gd name="connsiteY185" fmla="*/ 312129 h 645451"/>
                <a:gd name="connsiteX186" fmla="*/ 622637 w 645451"/>
                <a:gd name="connsiteY186" fmla="*/ 312129 h 64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645451" h="645451">
                  <a:moveTo>
                    <a:pt x="585976" y="136174"/>
                  </a:moveTo>
                  <a:cubicBezTo>
                    <a:pt x="581590" y="130003"/>
                    <a:pt x="576988" y="123997"/>
                    <a:pt x="572193" y="118160"/>
                  </a:cubicBezTo>
                  <a:cubicBezTo>
                    <a:pt x="512950" y="46065"/>
                    <a:pt x="423133" y="0"/>
                    <a:pt x="322757" y="0"/>
                  </a:cubicBezTo>
                  <a:cubicBezTo>
                    <a:pt x="222379" y="0"/>
                    <a:pt x="132562" y="46065"/>
                    <a:pt x="73318" y="118160"/>
                  </a:cubicBezTo>
                  <a:cubicBezTo>
                    <a:pt x="68520" y="123997"/>
                    <a:pt x="63921" y="130003"/>
                    <a:pt x="59533" y="136174"/>
                  </a:cubicBezTo>
                  <a:cubicBezTo>
                    <a:pt x="22059" y="188889"/>
                    <a:pt x="0" y="253296"/>
                    <a:pt x="0" y="322756"/>
                  </a:cubicBezTo>
                  <a:cubicBezTo>
                    <a:pt x="0" y="392614"/>
                    <a:pt x="22317" y="457360"/>
                    <a:pt x="60187" y="510240"/>
                  </a:cubicBezTo>
                  <a:cubicBezTo>
                    <a:pt x="64596" y="516395"/>
                    <a:pt x="69208" y="522395"/>
                    <a:pt x="74028" y="528214"/>
                  </a:cubicBezTo>
                  <a:cubicBezTo>
                    <a:pt x="133275" y="599817"/>
                    <a:pt x="222777" y="645513"/>
                    <a:pt x="322757" y="645513"/>
                  </a:cubicBezTo>
                  <a:cubicBezTo>
                    <a:pt x="422735" y="645513"/>
                    <a:pt x="512239" y="599818"/>
                    <a:pt x="571485" y="528214"/>
                  </a:cubicBezTo>
                  <a:cubicBezTo>
                    <a:pt x="576303" y="522395"/>
                    <a:pt x="580916" y="516395"/>
                    <a:pt x="585324" y="510240"/>
                  </a:cubicBezTo>
                  <a:cubicBezTo>
                    <a:pt x="623192" y="457360"/>
                    <a:pt x="645511" y="392614"/>
                    <a:pt x="645511" y="322756"/>
                  </a:cubicBezTo>
                  <a:cubicBezTo>
                    <a:pt x="645511" y="253296"/>
                    <a:pt x="623454" y="188889"/>
                    <a:pt x="585976" y="136174"/>
                  </a:cubicBezTo>
                  <a:close/>
                  <a:moveTo>
                    <a:pt x="553694" y="131360"/>
                  </a:moveTo>
                  <a:cubicBezTo>
                    <a:pt x="548556" y="134664"/>
                    <a:pt x="543165" y="137885"/>
                    <a:pt x="537497" y="141003"/>
                  </a:cubicBezTo>
                  <a:cubicBezTo>
                    <a:pt x="520667" y="150260"/>
                    <a:pt x="502171" y="158279"/>
                    <a:pt x="482390" y="165007"/>
                  </a:cubicBezTo>
                  <a:cubicBezTo>
                    <a:pt x="474671" y="140480"/>
                    <a:pt x="465098" y="117643"/>
                    <a:pt x="453792" y="97087"/>
                  </a:cubicBezTo>
                  <a:cubicBezTo>
                    <a:pt x="439542" y="71171"/>
                    <a:pt x="423210" y="50094"/>
                    <a:pt x="405420" y="34269"/>
                  </a:cubicBezTo>
                  <a:cubicBezTo>
                    <a:pt x="464185" y="51135"/>
                    <a:pt x="515623" y="85505"/>
                    <a:pt x="553694" y="131360"/>
                  </a:cubicBezTo>
                  <a:close/>
                  <a:moveTo>
                    <a:pt x="488998" y="229855"/>
                  </a:moveTo>
                  <a:cubicBezTo>
                    <a:pt x="492254" y="229855"/>
                    <a:pt x="495338" y="230586"/>
                    <a:pt x="498121" y="231865"/>
                  </a:cubicBezTo>
                  <a:cubicBezTo>
                    <a:pt x="505683" y="235338"/>
                    <a:pt x="510959" y="242965"/>
                    <a:pt x="510959" y="251817"/>
                  </a:cubicBezTo>
                  <a:cubicBezTo>
                    <a:pt x="510959" y="258676"/>
                    <a:pt x="507795" y="264806"/>
                    <a:pt x="502854" y="268835"/>
                  </a:cubicBezTo>
                  <a:cubicBezTo>
                    <a:pt x="499072" y="271919"/>
                    <a:pt x="494248" y="273777"/>
                    <a:pt x="488998" y="273777"/>
                  </a:cubicBezTo>
                  <a:cubicBezTo>
                    <a:pt x="485939" y="273777"/>
                    <a:pt x="483028" y="273148"/>
                    <a:pt x="480380" y="272012"/>
                  </a:cubicBezTo>
                  <a:cubicBezTo>
                    <a:pt x="472543" y="268655"/>
                    <a:pt x="467034" y="260869"/>
                    <a:pt x="467034" y="251817"/>
                  </a:cubicBezTo>
                  <a:cubicBezTo>
                    <a:pt x="467034" y="244757"/>
                    <a:pt x="470398" y="238480"/>
                    <a:pt x="475589" y="234460"/>
                  </a:cubicBezTo>
                  <a:cubicBezTo>
                    <a:pt x="479303" y="231585"/>
                    <a:pt x="483947" y="229855"/>
                    <a:pt x="488998" y="229855"/>
                  </a:cubicBezTo>
                  <a:close/>
                  <a:moveTo>
                    <a:pt x="334096" y="23444"/>
                  </a:moveTo>
                  <a:cubicBezTo>
                    <a:pt x="371340" y="28449"/>
                    <a:pt x="406431" y="58030"/>
                    <a:pt x="433920" y="108016"/>
                  </a:cubicBezTo>
                  <a:cubicBezTo>
                    <a:pt x="444504" y="127259"/>
                    <a:pt x="453479" y="148673"/>
                    <a:pt x="460739" y="171707"/>
                  </a:cubicBezTo>
                  <a:cubicBezTo>
                    <a:pt x="421864" y="182591"/>
                    <a:pt x="378855" y="188746"/>
                    <a:pt x="334096" y="189636"/>
                  </a:cubicBezTo>
                  <a:lnTo>
                    <a:pt x="334096" y="23444"/>
                  </a:lnTo>
                  <a:close/>
                  <a:moveTo>
                    <a:pt x="334096" y="212318"/>
                  </a:moveTo>
                  <a:cubicBezTo>
                    <a:pt x="380934" y="211418"/>
                    <a:pt x="426060" y="204955"/>
                    <a:pt x="466975" y="193495"/>
                  </a:cubicBezTo>
                  <a:cubicBezTo>
                    <a:pt x="468451" y="199223"/>
                    <a:pt x="469823" y="205042"/>
                    <a:pt x="471098" y="210936"/>
                  </a:cubicBezTo>
                  <a:cubicBezTo>
                    <a:pt x="455371" y="217847"/>
                    <a:pt x="444357" y="233568"/>
                    <a:pt x="444357" y="251818"/>
                  </a:cubicBezTo>
                  <a:cubicBezTo>
                    <a:pt x="444357" y="274064"/>
                    <a:pt x="460714" y="292554"/>
                    <a:pt x="482032" y="295908"/>
                  </a:cubicBezTo>
                  <a:cubicBezTo>
                    <a:pt x="482287" y="301285"/>
                    <a:pt x="482468" y="306696"/>
                    <a:pt x="482568" y="312129"/>
                  </a:cubicBezTo>
                  <a:lnTo>
                    <a:pt x="366106" y="312129"/>
                  </a:lnTo>
                  <a:cubicBezTo>
                    <a:pt x="362223" y="296275"/>
                    <a:pt x="349847" y="283722"/>
                    <a:pt x="334096" y="279580"/>
                  </a:cubicBezTo>
                  <a:lnTo>
                    <a:pt x="334096" y="212318"/>
                  </a:lnTo>
                  <a:close/>
                  <a:moveTo>
                    <a:pt x="466629" y="453346"/>
                  </a:moveTo>
                  <a:cubicBezTo>
                    <a:pt x="425806" y="441942"/>
                    <a:pt x="380800" y="435516"/>
                    <a:pt x="334096" y="434620"/>
                  </a:cubicBezTo>
                  <a:lnTo>
                    <a:pt x="334096" y="365931"/>
                  </a:lnTo>
                  <a:cubicBezTo>
                    <a:pt x="349375" y="361917"/>
                    <a:pt x="361470" y="349987"/>
                    <a:pt x="365730" y="334808"/>
                  </a:cubicBezTo>
                  <a:lnTo>
                    <a:pt x="482539" y="334808"/>
                  </a:lnTo>
                  <a:cubicBezTo>
                    <a:pt x="481657" y="376493"/>
                    <a:pt x="476212" y="416649"/>
                    <a:pt x="466629" y="453346"/>
                  </a:cubicBezTo>
                  <a:close/>
                  <a:moveTo>
                    <a:pt x="471275" y="535648"/>
                  </a:moveTo>
                  <a:cubicBezTo>
                    <a:pt x="471273" y="547759"/>
                    <a:pt x="461422" y="557610"/>
                    <a:pt x="449314" y="557610"/>
                  </a:cubicBezTo>
                  <a:cubicBezTo>
                    <a:pt x="449051" y="557610"/>
                    <a:pt x="448799" y="557579"/>
                    <a:pt x="448539" y="557570"/>
                  </a:cubicBezTo>
                  <a:cubicBezTo>
                    <a:pt x="440167" y="557275"/>
                    <a:pt x="432987" y="552286"/>
                    <a:pt x="429542" y="545148"/>
                  </a:cubicBezTo>
                  <a:cubicBezTo>
                    <a:pt x="428151" y="542269"/>
                    <a:pt x="427350" y="539055"/>
                    <a:pt x="427350" y="535648"/>
                  </a:cubicBezTo>
                  <a:cubicBezTo>
                    <a:pt x="427350" y="524819"/>
                    <a:pt x="435231" y="515823"/>
                    <a:pt x="445552" y="514031"/>
                  </a:cubicBezTo>
                  <a:cubicBezTo>
                    <a:pt x="446776" y="513816"/>
                    <a:pt x="448029" y="513685"/>
                    <a:pt x="449312" y="513685"/>
                  </a:cubicBezTo>
                  <a:cubicBezTo>
                    <a:pt x="456388" y="513685"/>
                    <a:pt x="462674" y="517062"/>
                    <a:pt x="466694" y="522274"/>
                  </a:cubicBezTo>
                  <a:cubicBezTo>
                    <a:pt x="469554" y="525986"/>
                    <a:pt x="471275" y="530613"/>
                    <a:pt x="471275" y="535648"/>
                  </a:cubicBezTo>
                  <a:close/>
                  <a:moveTo>
                    <a:pt x="311418" y="23444"/>
                  </a:moveTo>
                  <a:lnTo>
                    <a:pt x="311418" y="189636"/>
                  </a:lnTo>
                  <a:cubicBezTo>
                    <a:pt x="266656" y="188746"/>
                    <a:pt x="223649" y="182591"/>
                    <a:pt x="184771" y="171710"/>
                  </a:cubicBezTo>
                  <a:cubicBezTo>
                    <a:pt x="186492" y="166252"/>
                    <a:pt x="188309" y="160884"/>
                    <a:pt x="190219" y="155619"/>
                  </a:cubicBezTo>
                  <a:cubicBezTo>
                    <a:pt x="191137" y="155675"/>
                    <a:pt x="192058" y="155712"/>
                    <a:pt x="192989" y="155712"/>
                  </a:cubicBezTo>
                  <a:cubicBezTo>
                    <a:pt x="217602" y="155712"/>
                    <a:pt x="237629" y="135685"/>
                    <a:pt x="237629" y="111071"/>
                  </a:cubicBezTo>
                  <a:cubicBezTo>
                    <a:pt x="237629" y="100294"/>
                    <a:pt x="233790" y="90399"/>
                    <a:pt x="227410" y="82677"/>
                  </a:cubicBezTo>
                  <a:cubicBezTo>
                    <a:pt x="251993" y="48045"/>
                    <a:pt x="280985" y="27533"/>
                    <a:pt x="311418" y="23444"/>
                  </a:cubicBezTo>
                  <a:close/>
                  <a:moveTo>
                    <a:pt x="178538" y="193495"/>
                  </a:moveTo>
                  <a:cubicBezTo>
                    <a:pt x="219451" y="204958"/>
                    <a:pt x="264580" y="211418"/>
                    <a:pt x="311418" y="212318"/>
                  </a:cubicBezTo>
                  <a:lnTo>
                    <a:pt x="311418" y="279580"/>
                  </a:lnTo>
                  <a:cubicBezTo>
                    <a:pt x="295663" y="283722"/>
                    <a:pt x="283291" y="296275"/>
                    <a:pt x="279405" y="312129"/>
                  </a:cubicBezTo>
                  <a:lnTo>
                    <a:pt x="162942" y="312129"/>
                  </a:lnTo>
                  <a:cubicBezTo>
                    <a:pt x="163720" y="270435"/>
                    <a:pt x="169060" y="230250"/>
                    <a:pt x="178538" y="193495"/>
                  </a:cubicBezTo>
                  <a:close/>
                  <a:moveTo>
                    <a:pt x="171026" y="111071"/>
                  </a:moveTo>
                  <a:cubicBezTo>
                    <a:pt x="171026" y="98960"/>
                    <a:pt x="180878" y="89109"/>
                    <a:pt x="192989" y="89109"/>
                  </a:cubicBezTo>
                  <a:cubicBezTo>
                    <a:pt x="194059" y="89109"/>
                    <a:pt x="195102" y="89211"/>
                    <a:pt x="196132" y="89359"/>
                  </a:cubicBezTo>
                  <a:cubicBezTo>
                    <a:pt x="204409" y="90554"/>
                    <a:pt x="211196" y="96361"/>
                    <a:pt x="213797" y="104098"/>
                  </a:cubicBezTo>
                  <a:cubicBezTo>
                    <a:pt x="214535" y="106292"/>
                    <a:pt x="214951" y="108632"/>
                    <a:pt x="214951" y="111071"/>
                  </a:cubicBezTo>
                  <a:cubicBezTo>
                    <a:pt x="214951" y="120822"/>
                    <a:pt x="208560" y="129101"/>
                    <a:pt x="199748" y="131957"/>
                  </a:cubicBezTo>
                  <a:cubicBezTo>
                    <a:pt x="197616" y="132651"/>
                    <a:pt x="195348" y="133034"/>
                    <a:pt x="192989" y="133034"/>
                  </a:cubicBezTo>
                  <a:cubicBezTo>
                    <a:pt x="186887" y="133034"/>
                    <a:pt x="181364" y="130529"/>
                    <a:pt x="177380" y="126500"/>
                  </a:cubicBezTo>
                  <a:cubicBezTo>
                    <a:pt x="173457" y="122529"/>
                    <a:pt x="171026" y="117080"/>
                    <a:pt x="171026" y="111071"/>
                  </a:cubicBezTo>
                  <a:close/>
                  <a:moveTo>
                    <a:pt x="240094" y="34270"/>
                  </a:moveTo>
                  <a:cubicBezTo>
                    <a:pt x="229128" y="44022"/>
                    <a:pt x="218716" y="55765"/>
                    <a:pt x="209011" y="69417"/>
                  </a:cubicBezTo>
                  <a:cubicBezTo>
                    <a:pt x="204032" y="67495"/>
                    <a:pt x="198634" y="66431"/>
                    <a:pt x="192989" y="66431"/>
                  </a:cubicBezTo>
                  <a:cubicBezTo>
                    <a:pt x="168375" y="66431"/>
                    <a:pt x="148348" y="86456"/>
                    <a:pt x="148348" y="111072"/>
                  </a:cubicBezTo>
                  <a:cubicBezTo>
                    <a:pt x="148348" y="126733"/>
                    <a:pt x="156463" y="140527"/>
                    <a:pt x="168698" y="148496"/>
                  </a:cubicBezTo>
                  <a:cubicBezTo>
                    <a:pt x="166747" y="153908"/>
                    <a:pt x="164884" y="159412"/>
                    <a:pt x="163122" y="165007"/>
                  </a:cubicBezTo>
                  <a:cubicBezTo>
                    <a:pt x="143341" y="158280"/>
                    <a:pt x="124845" y="150261"/>
                    <a:pt x="108014" y="141003"/>
                  </a:cubicBezTo>
                  <a:cubicBezTo>
                    <a:pt x="102347" y="137885"/>
                    <a:pt x="96955" y="134665"/>
                    <a:pt x="91817" y="131360"/>
                  </a:cubicBezTo>
                  <a:cubicBezTo>
                    <a:pt x="129886" y="85505"/>
                    <a:pt x="181326" y="51135"/>
                    <a:pt x="240094" y="34270"/>
                  </a:cubicBezTo>
                  <a:close/>
                  <a:moveTo>
                    <a:pt x="77955" y="149392"/>
                  </a:moveTo>
                  <a:cubicBezTo>
                    <a:pt x="84010" y="153351"/>
                    <a:pt x="90377" y="157184"/>
                    <a:pt x="97086" y="160875"/>
                  </a:cubicBezTo>
                  <a:cubicBezTo>
                    <a:pt x="115348" y="170919"/>
                    <a:pt x="135416" y="179588"/>
                    <a:pt x="156862" y="186811"/>
                  </a:cubicBezTo>
                  <a:cubicBezTo>
                    <a:pt x="146737" y="225714"/>
                    <a:pt x="141054" y="268173"/>
                    <a:pt x="140261" y="312129"/>
                  </a:cubicBezTo>
                  <a:lnTo>
                    <a:pt x="22874" y="312129"/>
                  </a:lnTo>
                  <a:cubicBezTo>
                    <a:pt x="24990" y="251662"/>
                    <a:pt x="45076" y="195682"/>
                    <a:pt x="77955" y="149392"/>
                  </a:cubicBezTo>
                  <a:close/>
                  <a:moveTo>
                    <a:pt x="165422" y="376605"/>
                  </a:moveTo>
                  <a:cubicBezTo>
                    <a:pt x="171347" y="380541"/>
                    <a:pt x="175265" y="387268"/>
                    <a:pt x="175265" y="394905"/>
                  </a:cubicBezTo>
                  <a:cubicBezTo>
                    <a:pt x="175265" y="400505"/>
                    <a:pt x="173140" y="405609"/>
                    <a:pt x="169673" y="409492"/>
                  </a:cubicBezTo>
                  <a:cubicBezTo>
                    <a:pt x="165650" y="414005"/>
                    <a:pt x="159812" y="416864"/>
                    <a:pt x="153309" y="416864"/>
                  </a:cubicBezTo>
                  <a:lnTo>
                    <a:pt x="153305" y="416864"/>
                  </a:lnTo>
                  <a:cubicBezTo>
                    <a:pt x="151401" y="416864"/>
                    <a:pt x="149562" y="416593"/>
                    <a:pt x="147795" y="416136"/>
                  </a:cubicBezTo>
                  <a:cubicBezTo>
                    <a:pt x="138347" y="413681"/>
                    <a:pt x="131343" y="405105"/>
                    <a:pt x="131343" y="394905"/>
                  </a:cubicBezTo>
                  <a:cubicBezTo>
                    <a:pt x="131343" y="386690"/>
                    <a:pt x="135880" y="379523"/>
                    <a:pt x="142576" y="375758"/>
                  </a:cubicBezTo>
                  <a:cubicBezTo>
                    <a:pt x="145750" y="373972"/>
                    <a:pt x="149406" y="372939"/>
                    <a:pt x="153305" y="372939"/>
                  </a:cubicBezTo>
                  <a:cubicBezTo>
                    <a:pt x="157783" y="372939"/>
                    <a:pt x="161946" y="374296"/>
                    <a:pt x="165422" y="376605"/>
                  </a:cubicBezTo>
                  <a:close/>
                  <a:moveTo>
                    <a:pt x="22918" y="334808"/>
                  </a:moveTo>
                  <a:lnTo>
                    <a:pt x="140292" y="334808"/>
                  </a:lnTo>
                  <a:cubicBezTo>
                    <a:pt x="140407" y="340574"/>
                    <a:pt x="140610" y="346318"/>
                    <a:pt x="140893" y="352031"/>
                  </a:cubicBezTo>
                  <a:cubicBezTo>
                    <a:pt x="122300" y="357421"/>
                    <a:pt x="108665" y="374592"/>
                    <a:pt x="108665" y="394905"/>
                  </a:cubicBezTo>
                  <a:cubicBezTo>
                    <a:pt x="108665" y="419176"/>
                    <a:pt x="128147" y="438976"/>
                    <a:pt x="152297" y="439514"/>
                  </a:cubicBezTo>
                  <a:cubicBezTo>
                    <a:pt x="153800" y="446444"/>
                    <a:pt x="155437" y="453280"/>
                    <a:pt x="157207" y="460008"/>
                  </a:cubicBezTo>
                  <a:cubicBezTo>
                    <a:pt x="135631" y="467255"/>
                    <a:pt x="115448" y="475965"/>
                    <a:pt x="97089" y="486063"/>
                  </a:cubicBezTo>
                  <a:cubicBezTo>
                    <a:pt x="90635" y="489610"/>
                    <a:pt x="84499" y="493294"/>
                    <a:pt x="78652" y="497091"/>
                  </a:cubicBezTo>
                  <a:cubicBezTo>
                    <a:pt x="45621" y="450972"/>
                    <a:pt x="25314" y="395157"/>
                    <a:pt x="22918" y="334808"/>
                  </a:cubicBezTo>
                  <a:close/>
                  <a:moveTo>
                    <a:pt x="92596" y="515070"/>
                  </a:moveTo>
                  <a:cubicBezTo>
                    <a:pt x="97500" y="511943"/>
                    <a:pt x="102634" y="508893"/>
                    <a:pt x="108014" y="505934"/>
                  </a:cubicBezTo>
                  <a:cubicBezTo>
                    <a:pt x="124964" y="496611"/>
                    <a:pt x="143600" y="488546"/>
                    <a:pt x="163533" y="481790"/>
                  </a:cubicBezTo>
                  <a:cubicBezTo>
                    <a:pt x="171182" y="505828"/>
                    <a:pt x="180611" y="528232"/>
                    <a:pt x="191720" y="548424"/>
                  </a:cubicBezTo>
                  <a:cubicBezTo>
                    <a:pt x="205974" y="574342"/>
                    <a:pt x="222305" y="595424"/>
                    <a:pt x="240098" y="611250"/>
                  </a:cubicBezTo>
                  <a:cubicBezTo>
                    <a:pt x="181728" y="594497"/>
                    <a:pt x="130586" y="560464"/>
                    <a:pt x="92596" y="515070"/>
                  </a:cubicBezTo>
                  <a:close/>
                  <a:moveTo>
                    <a:pt x="311418" y="622070"/>
                  </a:moveTo>
                  <a:cubicBezTo>
                    <a:pt x="274171" y="617063"/>
                    <a:pt x="239080" y="587483"/>
                    <a:pt x="211591" y="537499"/>
                  </a:cubicBezTo>
                  <a:cubicBezTo>
                    <a:pt x="201207" y="518620"/>
                    <a:pt x="192376" y="497647"/>
                    <a:pt x="185191" y="475112"/>
                  </a:cubicBezTo>
                  <a:cubicBezTo>
                    <a:pt x="223957" y="464296"/>
                    <a:pt x="266818" y="458188"/>
                    <a:pt x="311418" y="457298"/>
                  </a:cubicBezTo>
                  <a:lnTo>
                    <a:pt x="311418" y="622070"/>
                  </a:lnTo>
                  <a:close/>
                  <a:moveTo>
                    <a:pt x="311418" y="434619"/>
                  </a:moveTo>
                  <a:cubicBezTo>
                    <a:pt x="264711" y="435516"/>
                    <a:pt x="219703" y="441941"/>
                    <a:pt x="178880" y="453346"/>
                  </a:cubicBezTo>
                  <a:cubicBezTo>
                    <a:pt x="177247" y="447082"/>
                    <a:pt x="175734" y="440715"/>
                    <a:pt x="174343" y="434262"/>
                  </a:cubicBezTo>
                  <a:cubicBezTo>
                    <a:pt x="188377" y="426728"/>
                    <a:pt x="197943" y="411910"/>
                    <a:pt x="197943" y="394905"/>
                  </a:cubicBezTo>
                  <a:cubicBezTo>
                    <a:pt x="197943" y="373819"/>
                    <a:pt x="183249" y="356114"/>
                    <a:pt x="163567" y="351465"/>
                  </a:cubicBezTo>
                  <a:cubicBezTo>
                    <a:pt x="163284" y="345944"/>
                    <a:pt x="163092" y="340387"/>
                    <a:pt x="162970" y="334808"/>
                  </a:cubicBezTo>
                  <a:lnTo>
                    <a:pt x="279781" y="334808"/>
                  </a:lnTo>
                  <a:cubicBezTo>
                    <a:pt x="284044" y="349987"/>
                    <a:pt x="296139" y="361917"/>
                    <a:pt x="311418" y="365931"/>
                  </a:cubicBezTo>
                  <a:lnTo>
                    <a:pt x="311418" y="434619"/>
                  </a:lnTo>
                  <a:close/>
                  <a:moveTo>
                    <a:pt x="311418" y="341529"/>
                  </a:moveTo>
                  <a:cubicBezTo>
                    <a:pt x="308617" y="339831"/>
                    <a:pt x="306218" y="337537"/>
                    <a:pt x="304417" y="334808"/>
                  </a:cubicBezTo>
                  <a:cubicBezTo>
                    <a:pt x="302133" y="331345"/>
                    <a:pt x="300795" y="327209"/>
                    <a:pt x="300795" y="322756"/>
                  </a:cubicBezTo>
                  <a:cubicBezTo>
                    <a:pt x="300795" y="318903"/>
                    <a:pt x="301800" y="315281"/>
                    <a:pt x="303552" y="312129"/>
                  </a:cubicBezTo>
                  <a:cubicBezTo>
                    <a:pt x="305416" y="308771"/>
                    <a:pt x="308142" y="305968"/>
                    <a:pt x="311418" y="303983"/>
                  </a:cubicBezTo>
                  <a:cubicBezTo>
                    <a:pt x="314732" y="301972"/>
                    <a:pt x="318606" y="300793"/>
                    <a:pt x="322757" y="300793"/>
                  </a:cubicBezTo>
                  <a:cubicBezTo>
                    <a:pt x="326908" y="300793"/>
                    <a:pt x="330779" y="301972"/>
                    <a:pt x="334096" y="303983"/>
                  </a:cubicBezTo>
                  <a:cubicBezTo>
                    <a:pt x="337373" y="305968"/>
                    <a:pt x="340099" y="308771"/>
                    <a:pt x="341963" y="312129"/>
                  </a:cubicBezTo>
                  <a:cubicBezTo>
                    <a:pt x="343715" y="315281"/>
                    <a:pt x="344720" y="318903"/>
                    <a:pt x="344720" y="322756"/>
                  </a:cubicBezTo>
                  <a:cubicBezTo>
                    <a:pt x="344720" y="327209"/>
                    <a:pt x="343379" y="331345"/>
                    <a:pt x="341095" y="334808"/>
                  </a:cubicBezTo>
                  <a:cubicBezTo>
                    <a:pt x="339296" y="337537"/>
                    <a:pt x="336897" y="339831"/>
                    <a:pt x="334096" y="341529"/>
                  </a:cubicBezTo>
                  <a:cubicBezTo>
                    <a:pt x="330779" y="343539"/>
                    <a:pt x="326908" y="344719"/>
                    <a:pt x="322757" y="344719"/>
                  </a:cubicBezTo>
                  <a:cubicBezTo>
                    <a:pt x="318606" y="344719"/>
                    <a:pt x="314732" y="343539"/>
                    <a:pt x="311418" y="341529"/>
                  </a:cubicBezTo>
                  <a:close/>
                  <a:moveTo>
                    <a:pt x="334096" y="622070"/>
                  </a:moveTo>
                  <a:lnTo>
                    <a:pt x="334096" y="457298"/>
                  </a:lnTo>
                  <a:cubicBezTo>
                    <a:pt x="378696" y="458188"/>
                    <a:pt x="421556" y="464296"/>
                    <a:pt x="460322" y="475112"/>
                  </a:cubicBezTo>
                  <a:cubicBezTo>
                    <a:pt x="458565" y="480617"/>
                    <a:pt x="456720" y="486041"/>
                    <a:pt x="454769" y="491356"/>
                  </a:cubicBezTo>
                  <a:cubicBezTo>
                    <a:pt x="452978" y="491132"/>
                    <a:pt x="451159" y="491007"/>
                    <a:pt x="449309" y="491007"/>
                  </a:cubicBezTo>
                  <a:cubicBezTo>
                    <a:pt x="424697" y="491007"/>
                    <a:pt x="404672" y="511034"/>
                    <a:pt x="404672" y="535648"/>
                  </a:cubicBezTo>
                  <a:cubicBezTo>
                    <a:pt x="404672" y="547127"/>
                    <a:pt x="409030" y="557607"/>
                    <a:pt x="416177" y="565527"/>
                  </a:cubicBezTo>
                  <a:cubicBezTo>
                    <a:pt x="392010" y="598536"/>
                    <a:pt x="363735" y="618087"/>
                    <a:pt x="334096" y="622070"/>
                  </a:cubicBezTo>
                  <a:close/>
                  <a:moveTo>
                    <a:pt x="405414" y="611250"/>
                  </a:moveTo>
                  <a:cubicBezTo>
                    <a:pt x="415872" y="601946"/>
                    <a:pt x="425821" y="590819"/>
                    <a:pt x="435143" y="577971"/>
                  </a:cubicBezTo>
                  <a:cubicBezTo>
                    <a:pt x="439598" y="579464"/>
                    <a:pt x="444360" y="580289"/>
                    <a:pt x="449314" y="580289"/>
                  </a:cubicBezTo>
                  <a:cubicBezTo>
                    <a:pt x="473925" y="580289"/>
                    <a:pt x="493952" y="560261"/>
                    <a:pt x="493953" y="535648"/>
                  </a:cubicBezTo>
                  <a:cubicBezTo>
                    <a:pt x="493952" y="520954"/>
                    <a:pt x="486813" y="507901"/>
                    <a:pt x="475823" y="499760"/>
                  </a:cubicBezTo>
                  <a:cubicBezTo>
                    <a:pt x="477991" y="493885"/>
                    <a:pt x="480037" y="487886"/>
                    <a:pt x="481976" y="481790"/>
                  </a:cubicBezTo>
                  <a:cubicBezTo>
                    <a:pt x="501913" y="488546"/>
                    <a:pt x="520549" y="496611"/>
                    <a:pt x="537497" y="505934"/>
                  </a:cubicBezTo>
                  <a:cubicBezTo>
                    <a:pt x="542877" y="508894"/>
                    <a:pt x="548013" y="511943"/>
                    <a:pt x="552917" y="515073"/>
                  </a:cubicBezTo>
                  <a:cubicBezTo>
                    <a:pt x="514925" y="560467"/>
                    <a:pt x="463785" y="594497"/>
                    <a:pt x="405414" y="611250"/>
                  </a:cubicBezTo>
                  <a:close/>
                  <a:moveTo>
                    <a:pt x="566859" y="497091"/>
                  </a:moveTo>
                  <a:cubicBezTo>
                    <a:pt x="561012" y="493294"/>
                    <a:pt x="554876" y="489610"/>
                    <a:pt x="548425" y="486063"/>
                  </a:cubicBezTo>
                  <a:cubicBezTo>
                    <a:pt x="530066" y="475965"/>
                    <a:pt x="509882" y="467255"/>
                    <a:pt x="488303" y="460008"/>
                  </a:cubicBezTo>
                  <a:cubicBezTo>
                    <a:pt x="498532" y="421171"/>
                    <a:pt x="504323" y="378748"/>
                    <a:pt x="505220" y="334808"/>
                  </a:cubicBezTo>
                  <a:lnTo>
                    <a:pt x="622595" y="334808"/>
                  </a:lnTo>
                  <a:cubicBezTo>
                    <a:pt x="622752" y="330813"/>
                    <a:pt x="622832" y="326792"/>
                    <a:pt x="622832" y="322756"/>
                  </a:cubicBezTo>
                  <a:cubicBezTo>
                    <a:pt x="622832" y="322759"/>
                    <a:pt x="622832" y="322759"/>
                    <a:pt x="622832" y="322759"/>
                  </a:cubicBezTo>
                  <a:cubicBezTo>
                    <a:pt x="622832" y="326792"/>
                    <a:pt x="622751" y="330809"/>
                    <a:pt x="622595" y="334808"/>
                  </a:cubicBezTo>
                  <a:lnTo>
                    <a:pt x="622595" y="334808"/>
                  </a:lnTo>
                  <a:cubicBezTo>
                    <a:pt x="620197" y="395157"/>
                    <a:pt x="599890" y="450972"/>
                    <a:pt x="566859" y="497091"/>
                  </a:cubicBezTo>
                  <a:close/>
                  <a:moveTo>
                    <a:pt x="622637" y="312129"/>
                  </a:moveTo>
                  <a:lnTo>
                    <a:pt x="622637" y="312129"/>
                  </a:lnTo>
                  <a:lnTo>
                    <a:pt x="505250" y="312129"/>
                  </a:lnTo>
                  <a:cubicBezTo>
                    <a:pt x="505138" y="305930"/>
                    <a:pt x="504930" y="299760"/>
                    <a:pt x="504623" y="293627"/>
                  </a:cubicBezTo>
                  <a:cubicBezTo>
                    <a:pt x="521552" y="287276"/>
                    <a:pt x="533637" y="270936"/>
                    <a:pt x="533637" y="251817"/>
                  </a:cubicBezTo>
                  <a:cubicBezTo>
                    <a:pt x="533637" y="228732"/>
                    <a:pt x="516020" y="209682"/>
                    <a:pt x="493525" y="207404"/>
                  </a:cubicBezTo>
                  <a:cubicBezTo>
                    <a:pt x="492034" y="200440"/>
                    <a:pt x="490410" y="193572"/>
                    <a:pt x="488651" y="186811"/>
                  </a:cubicBezTo>
                  <a:cubicBezTo>
                    <a:pt x="510097" y="179588"/>
                    <a:pt x="530163" y="170919"/>
                    <a:pt x="548424" y="160874"/>
                  </a:cubicBezTo>
                  <a:cubicBezTo>
                    <a:pt x="555135" y="157184"/>
                    <a:pt x="561501" y="153347"/>
                    <a:pt x="567558" y="149392"/>
                  </a:cubicBezTo>
                  <a:cubicBezTo>
                    <a:pt x="600435" y="195682"/>
                    <a:pt x="620523" y="251659"/>
                    <a:pt x="622637" y="312129"/>
                  </a:cubicBezTo>
                  <a:lnTo>
                    <a:pt x="630057" y="312129"/>
                  </a:lnTo>
                  <a:lnTo>
                    <a:pt x="630057" y="312129"/>
                  </a:lnTo>
                  <a:lnTo>
                    <a:pt x="622637" y="31212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</p:grpSp>
      <p:grpSp>
        <p:nvGrpSpPr>
          <p:cNvPr id="32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5575147" y="2508102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33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CAC6B6-28C5-438D-A35E-E33ABF58D6FC}"/>
              </a:ext>
            </a:extLst>
          </p:cNvPr>
          <p:cNvGrpSpPr/>
          <p:nvPr/>
        </p:nvGrpSpPr>
        <p:grpSpPr>
          <a:xfrm>
            <a:off x="5512997" y="4305750"/>
            <a:ext cx="474785" cy="474785"/>
            <a:chOff x="6939073" y="2832190"/>
            <a:chExt cx="633046" cy="633046"/>
          </a:xfrm>
        </p:grpSpPr>
        <p:grpSp>
          <p:nvGrpSpPr>
            <p:cNvPr id="42" name="Graphic 16">
              <a:extLst>
                <a:ext uri="{FF2B5EF4-FFF2-40B4-BE49-F238E27FC236}">
                  <a16:creationId xmlns:a16="http://schemas.microsoft.com/office/drawing/2014/main" id="{03C07E8A-9866-451C-A9A2-0C16F652A83F}"/>
                </a:ext>
              </a:extLst>
            </p:cNvPr>
            <p:cNvGrpSpPr/>
            <p:nvPr/>
          </p:nvGrpSpPr>
          <p:grpSpPr>
            <a:xfrm>
              <a:off x="6939073" y="2832190"/>
              <a:ext cx="633046" cy="633046"/>
              <a:chOff x="3657600" y="990600"/>
              <a:chExt cx="4876800" cy="4876800"/>
            </a:xfrm>
            <a:solidFill>
              <a:schemeClr val="accent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3B5744-B27E-4038-B0B6-4FD0B0131F29}"/>
                  </a:ext>
                </a:extLst>
              </p:cNvPr>
              <p:cNvSpPr/>
              <p:nvPr/>
            </p:nvSpPr>
            <p:spPr>
              <a:xfrm>
                <a:off x="3733800" y="1066800"/>
                <a:ext cx="4724400" cy="4724400"/>
              </a:xfrm>
              <a:custGeom>
                <a:avLst/>
                <a:gdLst>
                  <a:gd name="connsiteX0" fmla="*/ 3886200 w 4724400"/>
                  <a:gd name="connsiteY0" fmla="*/ 3048000 h 4724400"/>
                  <a:gd name="connsiteX1" fmla="*/ 3577361 w 4724400"/>
                  <a:gd name="connsiteY1" fmla="*/ 3107436 h 4724400"/>
                  <a:gd name="connsiteX2" fmla="*/ 2971800 w 4724400"/>
                  <a:gd name="connsiteY2" fmla="*/ 2236927 h 4724400"/>
                  <a:gd name="connsiteX3" fmla="*/ 2971800 w 4724400"/>
                  <a:gd name="connsiteY3" fmla="*/ 457200 h 4724400"/>
                  <a:gd name="connsiteX4" fmla="*/ 2514600 w 4724400"/>
                  <a:gd name="connsiteY4" fmla="*/ 0 h 4724400"/>
                  <a:gd name="connsiteX5" fmla="*/ 2057400 w 4724400"/>
                  <a:gd name="connsiteY5" fmla="*/ 457200 h 4724400"/>
                  <a:gd name="connsiteX6" fmla="*/ 1752600 w 4724400"/>
                  <a:gd name="connsiteY6" fmla="*/ 457200 h 4724400"/>
                  <a:gd name="connsiteX7" fmla="*/ 1752600 w 4724400"/>
                  <a:gd name="connsiteY7" fmla="*/ 609600 h 4724400"/>
                  <a:gd name="connsiteX8" fmla="*/ 2057400 w 4724400"/>
                  <a:gd name="connsiteY8" fmla="*/ 609600 h 4724400"/>
                  <a:gd name="connsiteX9" fmla="*/ 2057400 w 4724400"/>
                  <a:gd name="connsiteY9" fmla="*/ 762000 h 4724400"/>
                  <a:gd name="connsiteX10" fmla="*/ 1752600 w 4724400"/>
                  <a:gd name="connsiteY10" fmla="*/ 762000 h 4724400"/>
                  <a:gd name="connsiteX11" fmla="*/ 1752600 w 4724400"/>
                  <a:gd name="connsiteY11" fmla="*/ 914400 h 4724400"/>
                  <a:gd name="connsiteX12" fmla="*/ 2057400 w 4724400"/>
                  <a:gd name="connsiteY12" fmla="*/ 914400 h 4724400"/>
                  <a:gd name="connsiteX13" fmla="*/ 2057400 w 4724400"/>
                  <a:gd name="connsiteY13" fmla="*/ 1066800 h 4724400"/>
                  <a:gd name="connsiteX14" fmla="*/ 1752600 w 4724400"/>
                  <a:gd name="connsiteY14" fmla="*/ 1066800 h 4724400"/>
                  <a:gd name="connsiteX15" fmla="*/ 1752600 w 4724400"/>
                  <a:gd name="connsiteY15" fmla="*/ 1219200 h 4724400"/>
                  <a:gd name="connsiteX16" fmla="*/ 2057400 w 4724400"/>
                  <a:gd name="connsiteY16" fmla="*/ 1219200 h 4724400"/>
                  <a:gd name="connsiteX17" fmla="*/ 2057400 w 4724400"/>
                  <a:gd name="connsiteY17" fmla="*/ 1371600 h 4724400"/>
                  <a:gd name="connsiteX18" fmla="*/ 1752600 w 4724400"/>
                  <a:gd name="connsiteY18" fmla="*/ 1371600 h 4724400"/>
                  <a:gd name="connsiteX19" fmla="*/ 1752600 w 4724400"/>
                  <a:gd name="connsiteY19" fmla="*/ 1524000 h 4724400"/>
                  <a:gd name="connsiteX20" fmla="*/ 2057400 w 4724400"/>
                  <a:gd name="connsiteY20" fmla="*/ 1524000 h 4724400"/>
                  <a:gd name="connsiteX21" fmla="*/ 2057400 w 4724400"/>
                  <a:gd name="connsiteY21" fmla="*/ 1676400 h 4724400"/>
                  <a:gd name="connsiteX22" fmla="*/ 1752600 w 4724400"/>
                  <a:gd name="connsiteY22" fmla="*/ 1676400 h 4724400"/>
                  <a:gd name="connsiteX23" fmla="*/ 1752600 w 4724400"/>
                  <a:gd name="connsiteY23" fmla="*/ 1828800 h 4724400"/>
                  <a:gd name="connsiteX24" fmla="*/ 2057400 w 4724400"/>
                  <a:gd name="connsiteY24" fmla="*/ 1828800 h 4724400"/>
                  <a:gd name="connsiteX25" fmla="*/ 2057400 w 4724400"/>
                  <a:gd name="connsiteY25" fmla="*/ 1981200 h 4724400"/>
                  <a:gd name="connsiteX26" fmla="*/ 1752600 w 4724400"/>
                  <a:gd name="connsiteY26" fmla="*/ 1981200 h 4724400"/>
                  <a:gd name="connsiteX27" fmla="*/ 1752600 w 4724400"/>
                  <a:gd name="connsiteY27" fmla="*/ 2133600 h 4724400"/>
                  <a:gd name="connsiteX28" fmla="*/ 2057400 w 4724400"/>
                  <a:gd name="connsiteY28" fmla="*/ 2133600 h 4724400"/>
                  <a:gd name="connsiteX29" fmla="*/ 2057400 w 4724400"/>
                  <a:gd name="connsiteY29" fmla="*/ 2238147 h 4724400"/>
                  <a:gd name="connsiteX30" fmla="*/ 1497559 w 4724400"/>
                  <a:gd name="connsiteY30" fmla="*/ 2878836 h 4724400"/>
                  <a:gd name="connsiteX31" fmla="*/ 1219200 w 4724400"/>
                  <a:gd name="connsiteY31" fmla="*/ 2819400 h 4724400"/>
                  <a:gd name="connsiteX32" fmla="*/ 533400 w 4724400"/>
                  <a:gd name="connsiteY32" fmla="*/ 3505200 h 4724400"/>
                  <a:gd name="connsiteX33" fmla="*/ 533400 w 4724400"/>
                  <a:gd name="connsiteY33" fmla="*/ 3509925 h 4724400"/>
                  <a:gd name="connsiteX34" fmla="*/ 0 w 4724400"/>
                  <a:gd name="connsiteY34" fmla="*/ 4114800 h 4724400"/>
                  <a:gd name="connsiteX35" fmla="*/ 609600 w 4724400"/>
                  <a:gd name="connsiteY35" fmla="*/ 4724400 h 4724400"/>
                  <a:gd name="connsiteX36" fmla="*/ 3886200 w 4724400"/>
                  <a:gd name="connsiteY36" fmla="*/ 4724400 h 4724400"/>
                  <a:gd name="connsiteX37" fmla="*/ 4724400 w 4724400"/>
                  <a:gd name="connsiteY37" fmla="*/ 3886200 h 4724400"/>
                  <a:gd name="connsiteX38" fmla="*/ 3886200 w 4724400"/>
                  <a:gd name="connsiteY38" fmla="*/ 3048000 h 4724400"/>
                  <a:gd name="connsiteX39" fmla="*/ 2209800 w 4724400"/>
                  <a:gd name="connsiteY39" fmla="*/ 2630272 h 4724400"/>
                  <a:gd name="connsiteX40" fmla="*/ 2209800 w 4724400"/>
                  <a:gd name="connsiteY40" fmla="*/ 457200 h 4724400"/>
                  <a:gd name="connsiteX41" fmla="*/ 2514600 w 4724400"/>
                  <a:gd name="connsiteY41" fmla="*/ 152400 h 4724400"/>
                  <a:gd name="connsiteX42" fmla="*/ 2819400 w 4724400"/>
                  <a:gd name="connsiteY42" fmla="*/ 457200 h 4724400"/>
                  <a:gd name="connsiteX43" fmla="*/ 2819400 w 4724400"/>
                  <a:gd name="connsiteY43" fmla="*/ 2630272 h 4724400"/>
                  <a:gd name="connsiteX44" fmla="*/ 2853157 w 4724400"/>
                  <a:gd name="connsiteY44" fmla="*/ 2693594 h 4724400"/>
                  <a:gd name="connsiteX45" fmla="*/ 3124200 w 4724400"/>
                  <a:gd name="connsiteY45" fmla="*/ 3200400 h 4724400"/>
                  <a:gd name="connsiteX46" fmla="*/ 2514600 w 4724400"/>
                  <a:gd name="connsiteY46" fmla="*/ 3810000 h 4724400"/>
                  <a:gd name="connsiteX47" fmla="*/ 1905000 w 4724400"/>
                  <a:gd name="connsiteY47" fmla="*/ 3200400 h 4724400"/>
                  <a:gd name="connsiteX48" fmla="*/ 2176043 w 4724400"/>
                  <a:gd name="connsiteY48" fmla="*/ 2693594 h 4724400"/>
                  <a:gd name="connsiteX49" fmla="*/ 2209800 w 4724400"/>
                  <a:gd name="connsiteY49" fmla="*/ 2630272 h 4724400"/>
                  <a:gd name="connsiteX50" fmla="*/ 3886200 w 4724400"/>
                  <a:gd name="connsiteY50" fmla="*/ 4572000 h 4724400"/>
                  <a:gd name="connsiteX51" fmla="*/ 609600 w 4724400"/>
                  <a:gd name="connsiteY51" fmla="*/ 4572000 h 4724400"/>
                  <a:gd name="connsiteX52" fmla="*/ 152400 w 4724400"/>
                  <a:gd name="connsiteY52" fmla="*/ 4114800 h 4724400"/>
                  <a:gd name="connsiteX53" fmla="*/ 606552 w 4724400"/>
                  <a:gd name="connsiteY53" fmla="*/ 3657524 h 4724400"/>
                  <a:gd name="connsiteX54" fmla="*/ 671932 w 4724400"/>
                  <a:gd name="connsiteY54" fmla="*/ 3632149 h 4724400"/>
                  <a:gd name="connsiteX55" fmla="*/ 690448 w 4724400"/>
                  <a:gd name="connsiteY55" fmla="*/ 3572256 h 4724400"/>
                  <a:gd name="connsiteX56" fmla="*/ 685800 w 4724400"/>
                  <a:gd name="connsiteY56" fmla="*/ 3505200 h 4724400"/>
                  <a:gd name="connsiteX57" fmla="*/ 1219200 w 4724400"/>
                  <a:gd name="connsiteY57" fmla="*/ 2971800 h 4724400"/>
                  <a:gd name="connsiteX58" fmla="*/ 1505483 w 4724400"/>
                  <a:gd name="connsiteY58" fmla="*/ 3055696 h 4724400"/>
                  <a:gd name="connsiteX59" fmla="*/ 1575816 w 4724400"/>
                  <a:gd name="connsiteY59" fmla="*/ 3061792 h 4724400"/>
                  <a:gd name="connsiteX60" fmla="*/ 1621003 w 4724400"/>
                  <a:gd name="connsiteY60" fmla="*/ 3007462 h 4724400"/>
                  <a:gd name="connsiteX61" fmla="*/ 2057476 w 4724400"/>
                  <a:gd name="connsiteY61" fmla="*/ 2408758 h 4724400"/>
                  <a:gd name="connsiteX62" fmla="*/ 2057476 w 4724400"/>
                  <a:gd name="connsiteY62" fmla="*/ 2590952 h 4724400"/>
                  <a:gd name="connsiteX63" fmla="*/ 1752676 w 4724400"/>
                  <a:gd name="connsiteY63" fmla="*/ 3200476 h 4724400"/>
                  <a:gd name="connsiteX64" fmla="*/ 2514676 w 4724400"/>
                  <a:gd name="connsiteY64" fmla="*/ 3962476 h 4724400"/>
                  <a:gd name="connsiteX65" fmla="*/ 3276676 w 4724400"/>
                  <a:gd name="connsiteY65" fmla="*/ 3200476 h 4724400"/>
                  <a:gd name="connsiteX66" fmla="*/ 2971876 w 4724400"/>
                  <a:gd name="connsiteY66" fmla="*/ 2590952 h 4724400"/>
                  <a:gd name="connsiteX67" fmla="*/ 2971876 w 4724400"/>
                  <a:gd name="connsiteY67" fmla="*/ 2408758 h 4724400"/>
                  <a:gd name="connsiteX68" fmla="*/ 3429076 w 4724400"/>
                  <a:gd name="connsiteY68" fmla="*/ 3200400 h 4724400"/>
                  <a:gd name="connsiteX69" fmla="*/ 3427705 w 4724400"/>
                  <a:gd name="connsiteY69" fmla="*/ 3225394 h 4724400"/>
                  <a:gd name="connsiteX70" fmla="*/ 3464738 w 4724400"/>
                  <a:gd name="connsiteY70" fmla="*/ 3293288 h 4724400"/>
                  <a:gd name="connsiteX71" fmla="*/ 3542157 w 4724400"/>
                  <a:gd name="connsiteY71" fmla="*/ 3293669 h 4724400"/>
                  <a:gd name="connsiteX72" fmla="*/ 3886200 w 4724400"/>
                  <a:gd name="connsiteY72" fmla="*/ 3200400 h 4724400"/>
                  <a:gd name="connsiteX73" fmla="*/ 4572000 w 4724400"/>
                  <a:gd name="connsiteY73" fmla="*/ 3886200 h 4724400"/>
                  <a:gd name="connsiteX74" fmla="*/ 3886200 w 4724400"/>
                  <a:gd name="connsiteY74" fmla="*/ 4572000 h 47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724400" h="4724400">
                    <a:moveTo>
                      <a:pt x="3886200" y="3048000"/>
                    </a:moveTo>
                    <a:cubicBezTo>
                      <a:pt x="3780434" y="3048000"/>
                      <a:pt x="3675583" y="3068345"/>
                      <a:pt x="3577361" y="3107436"/>
                    </a:cubicBezTo>
                    <a:cubicBezTo>
                      <a:pt x="3544824" y="2730551"/>
                      <a:pt x="3315615" y="2399919"/>
                      <a:pt x="2971800" y="2236927"/>
                    </a:cubicBezTo>
                    <a:lnTo>
                      <a:pt x="2971800" y="457200"/>
                    </a:lnTo>
                    <a:cubicBezTo>
                      <a:pt x="2971800" y="205054"/>
                      <a:pt x="2766746" y="0"/>
                      <a:pt x="2514600" y="0"/>
                    </a:cubicBezTo>
                    <a:cubicBezTo>
                      <a:pt x="2262454" y="0"/>
                      <a:pt x="2057400" y="205054"/>
                      <a:pt x="2057400" y="457200"/>
                    </a:cubicBezTo>
                    <a:lnTo>
                      <a:pt x="1752600" y="457200"/>
                    </a:lnTo>
                    <a:lnTo>
                      <a:pt x="1752600" y="609600"/>
                    </a:lnTo>
                    <a:lnTo>
                      <a:pt x="2057400" y="609600"/>
                    </a:lnTo>
                    <a:lnTo>
                      <a:pt x="2057400" y="762000"/>
                    </a:lnTo>
                    <a:lnTo>
                      <a:pt x="1752600" y="762000"/>
                    </a:lnTo>
                    <a:lnTo>
                      <a:pt x="1752600" y="914400"/>
                    </a:lnTo>
                    <a:lnTo>
                      <a:pt x="2057400" y="914400"/>
                    </a:lnTo>
                    <a:lnTo>
                      <a:pt x="2057400" y="1066800"/>
                    </a:lnTo>
                    <a:lnTo>
                      <a:pt x="1752600" y="1066800"/>
                    </a:lnTo>
                    <a:lnTo>
                      <a:pt x="1752600" y="1219200"/>
                    </a:lnTo>
                    <a:lnTo>
                      <a:pt x="2057400" y="1219200"/>
                    </a:lnTo>
                    <a:lnTo>
                      <a:pt x="2057400" y="1371600"/>
                    </a:lnTo>
                    <a:lnTo>
                      <a:pt x="1752600" y="1371600"/>
                    </a:lnTo>
                    <a:lnTo>
                      <a:pt x="1752600" y="1524000"/>
                    </a:lnTo>
                    <a:lnTo>
                      <a:pt x="2057400" y="1524000"/>
                    </a:lnTo>
                    <a:lnTo>
                      <a:pt x="2057400" y="1676400"/>
                    </a:lnTo>
                    <a:lnTo>
                      <a:pt x="1752600" y="1676400"/>
                    </a:lnTo>
                    <a:lnTo>
                      <a:pt x="1752600" y="1828800"/>
                    </a:lnTo>
                    <a:lnTo>
                      <a:pt x="2057400" y="1828800"/>
                    </a:lnTo>
                    <a:lnTo>
                      <a:pt x="2057400" y="1981200"/>
                    </a:lnTo>
                    <a:lnTo>
                      <a:pt x="1752600" y="1981200"/>
                    </a:lnTo>
                    <a:lnTo>
                      <a:pt x="1752600" y="2133600"/>
                    </a:lnTo>
                    <a:lnTo>
                      <a:pt x="2057400" y="2133600"/>
                    </a:lnTo>
                    <a:lnTo>
                      <a:pt x="2057400" y="2238147"/>
                    </a:lnTo>
                    <a:cubicBezTo>
                      <a:pt x="1789481" y="2365705"/>
                      <a:pt x="1586255" y="2597582"/>
                      <a:pt x="1497559" y="2878836"/>
                    </a:cubicBezTo>
                    <a:cubicBezTo>
                      <a:pt x="1410157" y="2839745"/>
                      <a:pt x="1315517" y="2819400"/>
                      <a:pt x="1219200" y="2819400"/>
                    </a:cubicBezTo>
                    <a:cubicBezTo>
                      <a:pt x="841019" y="2819400"/>
                      <a:pt x="533400" y="3127096"/>
                      <a:pt x="533400" y="3505200"/>
                    </a:cubicBezTo>
                    <a:lnTo>
                      <a:pt x="533400" y="3509925"/>
                    </a:lnTo>
                    <a:cubicBezTo>
                      <a:pt x="233096" y="3547567"/>
                      <a:pt x="0" y="3804437"/>
                      <a:pt x="0" y="4114800"/>
                    </a:cubicBezTo>
                    <a:cubicBezTo>
                      <a:pt x="0" y="4450918"/>
                      <a:pt x="273482" y="4724400"/>
                      <a:pt x="609600" y="4724400"/>
                    </a:cubicBezTo>
                    <a:lnTo>
                      <a:pt x="3886200" y="4724400"/>
                    </a:lnTo>
                    <a:cubicBezTo>
                      <a:pt x="4348353" y="4724400"/>
                      <a:pt x="4724400" y="4348353"/>
                      <a:pt x="4724400" y="3886200"/>
                    </a:cubicBezTo>
                    <a:cubicBezTo>
                      <a:pt x="4724400" y="3424047"/>
                      <a:pt x="4348353" y="3048000"/>
                      <a:pt x="3886200" y="3048000"/>
                    </a:cubicBezTo>
                    <a:close/>
                    <a:moveTo>
                      <a:pt x="2209800" y="2630272"/>
                    </a:moveTo>
                    <a:lnTo>
                      <a:pt x="2209800" y="457200"/>
                    </a:lnTo>
                    <a:cubicBezTo>
                      <a:pt x="2209800" y="289103"/>
                      <a:pt x="2346503" y="152400"/>
                      <a:pt x="2514600" y="152400"/>
                    </a:cubicBezTo>
                    <a:cubicBezTo>
                      <a:pt x="2682697" y="152400"/>
                      <a:pt x="2819400" y="289103"/>
                      <a:pt x="2819400" y="457200"/>
                    </a:cubicBezTo>
                    <a:lnTo>
                      <a:pt x="2819400" y="2630272"/>
                    </a:lnTo>
                    <a:cubicBezTo>
                      <a:pt x="2819400" y="2655646"/>
                      <a:pt x="2832049" y="2679421"/>
                      <a:pt x="2853157" y="2693594"/>
                    </a:cubicBezTo>
                    <a:cubicBezTo>
                      <a:pt x="3022930" y="2807208"/>
                      <a:pt x="3124200" y="2996641"/>
                      <a:pt x="3124200" y="3200400"/>
                    </a:cubicBezTo>
                    <a:cubicBezTo>
                      <a:pt x="3124200" y="3536518"/>
                      <a:pt x="2850718" y="3810000"/>
                      <a:pt x="2514600" y="3810000"/>
                    </a:cubicBezTo>
                    <a:cubicBezTo>
                      <a:pt x="2178482" y="3810000"/>
                      <a:pt x="1905000" y="3536518"/>
                      <a:pt x="1905000" y="3200400"/>
                    </a:cubicBezTo>
                    <a:cubicBezTo>
                      <a:pt x="1905000" y="2996641"/>
                      <a:pt x="2006270" y="2807208"/>
                      <a:pt x="2176043" y="2693594"/>
                    </a:cubicBezTo>
                    <a:cubicBezTo>
                      <a:pt x="2197151" y="2679421"/>
                      <a:pt x="2209800" y="2655646"/>
                      <a:pt x="2209800" y="2630272"/>
                    </a:cubicBezTo>
                    <a:close/>
                    <a:moveTo>
                      <a:pt x="3886200" y="4572000"/>
                    </a:moveTo>
                    <a:lnTo>
                      <a:pt x="609600" y="4572000"/>
                    </a:lnTo>
                    <a:cubicBezTo>
                      <a:pt x="357454" y="4572000"/>
                      <a:pt x="152400" y="4366946"/>
                      <a:pt x="152400" y="4114800"/>
                    </a:cubicBezTo>
                    <a:cubicBezTo>
                      <a:pt x="152400" y="3862654"/>
                      <a:pt x="357454" y="3657600"/>
                      <a:pt x="606552" y="3657524"/>
                    </a:cubicBezTo>
                    <a:cubicBezTo>
                      <a:pt x="631241" y="3659581"/>
                      <a:pt x="656234" y="3649904"/>
                      <a:pt x="671932" y="3632149"/>
                    </a:cubicBezTo>
                    <a:cubicBezTo>
                      <a:pt x="686410" y="3615766"/>
                      <a:pt x="693115" y="3593973"/>
                      <a:pt x="690448" y="3572256"/>
                    </a:cubicBezTo>
                    <a:cubicBezTo>
                      <a:pt x="687705" y="3550234"/>
                      <a:pt x="685800" y="3527984"/>
                      <a:pt x="685800" y="3505200"/>
                    </a:cubicBezTo>
                    <a:cubicBezTo>
                      <a:pt x="685800" y="3211068"/>
                      <a:pt x="925144" y="2971800"/>
                      <a:pt x="1219200" y="2971800"/>
                    </a:cubicBezTo>
                    <a:cubicBezTo>
                      <a:pt x="1320470" y="2971800"/>
                      <a:pt x="1419530" y="3000832"/>
                      <a:pt x="1505483" y="3055696"/>
                    </a:cubicBezTo>
                    <a:cubicBezTo>
                      <a:pt x="1526515" y="3069184"/>
                      <a:pt x="1552956" y="3071470"/>
                      <a:pt x="1575816" y="3061792"/>
                    </a:cubicBezTo>
                    <a:cubicBezTo>
                      <a:pt x="1598905" y="3052191"/>
                      <a:pt x="1615745" y="3031846"/>
                      <a:pt x="1621003" y="3007462"/>
                    </a:cubicBezTo>
                    <a:cubicBezTo>
                      <a:pt x="1675486" y="2753792"/>
                      <a:pt x="1835506" y="2537155"/>
                      <a:pt x="2057476" y="2408758"/>
                    </a:cubicBezTo>
                    <a:lnTo>
                      <a:pt x="2057476" y="2590952"/>
                    </a:lnTo>
                    <a:cubicBezTo>
                      <a:pt x="1865833" y="2734742"/>
                      <a:pt x="1752676" y="2959608"/>
                      <a:pt x="1752676" y="3200476"/>
                    </a:cubicBezTo>
                    <a:cubicBezTo>
                      <a:pt x="1752676" y="3620643"/>
                      <a:pt x="2094509" y="3962476"/>
                      <a:pt x="2514676" y="3962476"/>
                    </a:cubicBezTo>
                    <a:cubicBezTo>
                      <a:pt x="2934843" y="3962476"/>
                      <a:pt x="3276676" y="3620643"/>
                      <a:pt x="3276676" y="3200476"/>
                    </a:cubicBezTo>
                    <a:cubicBezTo>
                      <a:pt x="3276676" y="2959608"/>
                      <a:pt x="3163519" y="2734818"/>
                      <a:pt x="2971876" y="2590952"/>
                    </a:cubicBezTo>
                    <a:lnTo>
                      <a:pt x="2971876" y="2408758"/>
                    </a:lnTo>
                    <a:cubicBezTo>
                      <a:pt x="3252826" y="2570683"/>
                      <a:pt x="3429076" y="2869844"/>
                      <a:pt x="3429076" y="3200400"/>
                    </a:cubicBezTo>
                    <a:lnTo>
                      <a:pt x="3427705" y="3225394"/>
                    </a:lnTo>
                    <a:cubicBezTo>
                      <a:pt x="3426714" y="3253054"/>
                      <a:pt x="3440964" y="3279115"/>
                      <a:pt x="3464738" y="3293288"/>
                    </a:cubicBezTo>
                    <a:cubicBezTo>
                      <a:pt x="3488589" y="3307385"/>
                      <a:pt x="3518230" y="3307614"/>
                      <a:pt x="3542157" y="3293669"/>
                    </a:cubicBezTo>
                    <a:cubicBezTo>
                      <a:pt x="3646932" y="3232633"/>
                      <a:pt x="3765957" y="3200400"/>
                      <a:pt x="3886200" y="3200400"/>
                    </a:cubicBezTo>
                    <a:cubicBezTo>
                      <a:pt x="4264381" y="3200400"/>
                      <a:pt x="4572000" y="3508096"/>
                      <a:pt x="4572000" y="3886200"/>
                    </a:cubicBezTo>
                    <a:cubicBezTo>
                      <a:pt x="4572000" y="4264305"/>
                      <a:pt x="4264381" y="4572000"/>
                      <a:pt x="3886200" y="45720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83DB29D-41ED-4D28-862B-64C6909B11E5}"/>
                  </a:ext>
                </a:extLst>
              </p:cNvPr>
              <p:cNvSpPr/>
              <p:nvPr/>
            </p:nvSpPr>
            <p:spPr>
              <a:xfrm>
                <a:off x="6248400" y="4478274"/>
                <a:ext cx="1038301" cy="855725"/>
              </a:xfrm>
              <a:custGeom>
                <a:avLst/>
                <a:gdLst>
                  <a:gd name="connsiteX0" fmla="*/ 0 w 1038301"/>
                  <a:gd name="connsiteY0" fmla="*/ 703326 h 855725"/>
                  <a:gd name="connsiteX1" fmla="*/ 0 w 1038301"/>
                  <a:gd name="connsiteY1" fmla="*/ 855726 h 855725"/>
                  <a:gd name="connsiteX2" fmla="*/ 1038301 w 1038301"/>
                  <a:gd name="connsiteY2" fmla="*/ 35052 h 855725"/>
                  <a:gd name="connsiteX3" fmla="*/ 889940 w 1038301"/>
                  <a:gd name="connsiteY3" fmla="*/ 0 h 855725"/>
                  <a:gd name="connsiteX4" fmla="*/ 0 w 1038301"/>
                  <a:gd name="connsiteY4" fmla="*/ 703326 h 85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301" h="855725">
                    <a:moveTo>
                      <a:pt x="0" y="703326"/>
                    </a:moveTo>
                    <a:lnTo>
                      <a:pt x="0" y="855726"/>
                    </a:lnTo>
                    <a:cubicBezTo>
                      <a:pt x="497129" y="855726"/>
                      <a:pt x="924154" y="518236"/>
                      <a:pt x="1038301" y="35052"/>
                    </a:cubicBezTo>
                    <a:lnTo>
                      <a:pt x="889940" y="0"/>
                    </a:lnTo>
                    <a:cubicBezTo>
                      <a:pt x="792175" y="414147"/>
                      <a:pt x="426187" y="703326"/>
                      <a:pt x="0" y="70332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87FAE3-7EB2-4CB3-AC60-5E75FC689B54}"/>
                  </a:ext>
                </a:extLst>
              </p:cNvPr>
              <p:cNvSpPr/>
              <p:nvPr/>
            </p:nvSpPr>
            <p:spPr>
              <a:xfrm>
                <a:off x="5791200" y="1524000"/>
                <a:ext cx="914400" cy="3200400"/>
              </a:xfrm>
              <a:custGeom>
                <a:avLst/>
                <a:gdLst>
                  <a:gd name="connsiteX0" fmla="*/ 457200 w 914400"/>
                  <a:gd name="connsiteY0" fmla="*/ 3200400 h 3200400"/>
                  <a:gd name="connsiteX1" fmla="*/ 914400 w 914400"/>
                  <a:gd name="connsiteY1" fmla="*/ 2743200 h 3200400"/>
                  <a:gd name="connsiteX2" fmla="*/ 533400 w 914400"/>
                  <a:gd name="connsiteY2" fmla="*/ 2292858 h 3200400"/>
                  <a:gd name="connsiteX3" fmla="*/ 533400 w 914400"/>
                  <a:gd name="connsiteY3" fmla="*/ 0 h 3200400"/>
                  <a:gd name="connsiteX4" fmla="*/ 381000 w 914400"/>
                  <a:gd name="connsiteY4" fmla="*/ 0 h 3200400"/>
                  <a:gd name="connsiteX5" fmla="*/ 381000 w 914400"/>
                  <a:gd name="connsiteY5" fmla="*/ 2292858 h 3200400"/>
                  <a:gd name="connsiteX6" fmla="*/ 0 w 914400"/>
                  <a:gd name="connsiteY6" fmla="*/ 2743200 h 3200400"/>
                  <a:gd name="connsiteX7" fmla="*/ 457200 w 914400"/>
                  <a:gd name="connsiteY7" fmla="*/ 3200400 h 3200400"/>
                  <a:gd name="connsiteX8" fmla="*/ 457200 w 914400"/>
                  <a:gd name="connsiteY8" fmla="*/ 2438400 h 3200400"/>
                  <a:gd name="connsiteX9" fmla="*/ 762000 w 914400"/>
                  <a:gd name="connsiteY9" fmla="*/ 2743200 h 3200400"/>
                  <a:gd name="connsiteX10" fmla="*/ 457200 w 914400"/>
                  <a:gd name="connsiteY10" fmla="*/ 3048000 h 3200400"/>
                  <a:gd name="connsiteX11" fmla="*/ 152400 w 914400"/>
                  <a:gd name="connsiteY11" fmla="*/ 2743200 h 3200400"/>
                  <a:gd name="connsiteX12" fmla="*/ 457200 w 914400"/>
                  <a:gd name="connsiteY12" fmla="*/ 2438400 h 32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3200400">
                    <a:moveTo>
                      <a:pt x="457200" y="3200400"/>
                    </a:moveTo>
                    <a:cubicBezTo>
                      <a:pt x="709346" y="3200400"/>
                      <a:pt x="914400" y="2995346"/>
                      <a:pt x="914400" y="2743200"/>
                    </a:cubicBezTo>
                    <a:cubicBezTo>
                      <a:pt x="914400" y="2517115"/>
                      <a:pt x="749275" y="2329358"/>
                      <a:pt x="533400" y="2292858"/>
                    </a:cubicBezTo>
                    <a:lnTo>
                      <a:pt x="533400" y="0"/>
                    </a:lnTo>
                    <a:lnTo>
                      <a:pt x="381000" y="0"/>
                    </a:lnTo>
                    <a:lnTo>
                      <a:pt x="381000" y="2292858"/>
                    </a:lnTo>
                    <a:cubicBezTo>
                      <a:pt x="165125" y="2329282"/>
                      <a:pt x="0" y="2517039"/>
                      <a:pt x="0" y="2743200"/>
                    </a:cubicBezTo>
                    <a:cubicBezTo>
                      <a:pt x="0" y="2995346"/>
                      <a:pt x="205054" y="3200400"/>
                      <a:pt x="457200" y="3200400"/>
                    </a:cubicBezTo>
                    <a:close/>
                    <a:moveTo>
                      <a:pt x="457200" y="2438400"/>
                    </a:moveTo>
                    <a:cubicBezTo>
                      <a:pt x="625297" y="2438400"/>
                      <a:pt x="762000" y="2575103"/>
                      <a:pt x="762000" y="2743200"/>
                    </a:cubicBezTo>
                    <a:cubicBezTo>
                      <a:pt x="762000" y="2911297"/>
                      <a:pt x="625297" y="3048000"/>
                      <a:pt x="457200" y="3048000"/>
                    </a:cubicBezTo>
                    <a:cubicBezTo>
                      <a:pt x="289103" y="3048000"/>
                      <a:pt x="152400" y="2911297"/>
                      <a:pt x="152400" y="2743200"/>
                    </a:cubicBezTo>
                    <a:cubicBezTo>
                      <a:pt x="152400" y="2575103"/>
                      <a:pt x="289103" y="2438400"/>
                      <a:pt x="457200" y="2438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709AE52-1EBE-40DC-A165-92C8F52EF8BE}"/>
                  </a:ext>
                </a:extLst>
              </p:cNvPr>
              <p:cNvSpPr/>
              <p:nvPr/>
            </p:nvSpPr>
            <p:spPr>
              <a:xfrm>
                <a:off x="4267200" y="1066800"/>
                <a:ext cx="457200" cy="457200"/>
              </a:xfrm>
              <a:custGeom>
                <a:avLst/>
                <a:gdLst>
                  <a:gd name="connsiteX0" fmla="*/ 228600 w 457200"/>
                  <a:gd name="connsiteY0" fmla="*/ 457200 h 457200"/>
                  <a:gd name="connsiteX1" fmla="*/ 457200 w 457200"/>
                  <a:gd name="connsiteY1" fmla="*/ 228600 h 457200"/>
                  <a:gd name="connsiteX2" fmla="*/ 228600 w 457200"/>
                  <a:gd name="connsiteY2" fmla="*/ 0 h 457200"/>
                  <a:gd name="connsiteX3" fmla="*/ 0 w 457200"/>
                  <a:gd name="connsiteY3" fmla="*/ 228600 h 457200"/>
                  <a:gd name="connsiteX4" fmla="*/ 228600 w 457200"/>
                  <a:gd name="connsiteY4" fmla="*/ 457200 h 457200"/>
                  <a:gd name="connsiteX5" fmla="*/ 228600 w 457200"/>
                  <a:gd name="connsiteY5" fmla="*/ 152400 h 457200"/>
                  <a:gd name="connsiteX6" fmla="*/ 304800 w 457200"/>
                  <a:gd name="connsiteY6" fmla="*/ 228600 h 457200"/>
                  <a:gd name="connsiteX7" fmla="*/ 228600 w 457200"/>
                  <a:gd name="connsiteY7" fmla="*/ 304800 h 457200"/>
                  <a:gd name="connsiteX8" fmla="*/ 152400 w 457200"/>
                  <a:gd name="connsiteY8" fmla="*/ 228600 h 457200"/>
                  <a:gd name="connsiteX9" fmla="*/ 228600 w 457200"/>
                  <a:gd name="connsiteY9" fmla="*/ 1524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457200">
                    <a:moveTo>
                      <a:pt x="228600" y="457200"/>
                    </a:moveTo>
                    <a:cubicBezTo>
                      <a:pt x="354635" y="457200"/>
                      <a:pt x="457200" y="354635"/>
                      <a:pt x="457200" y="228600"/>
                    </a:cubicBezTo>
                    <a:cubicBezTo>
                      <a:pt x="457200" y="102565"/>
                      <a:pt x="354635" y="0"/>
                      <a:pt x="228600" y="0"/>
                    </a:cubicBezTo>
                    <a:cubicBezTo>
                      <a:pt x="102565" y="0"/>
                      <a:pt x="0" y="102565"/>
                      <a:pt x="0" y="228600"/>
                    </a:cubicBezTo>
                    <a:cubicBezTo>
                      <a:pt x="0" y="354635"/>
                      <a:pt x="102565" y="457200"/>
                      <a:pt x="228600" y="457200"/>
                    </a:cubicBezTo>
                    <a:close/>
                    <a:moveTo>
                      <a:pt x="228600" y="152400"/>
                    </a:moveTo>
                    <a:cubicBezTo>
                      <a:pt x="270662" y="152400"/>
                      <a:pt x="304800" y="186614"/>
                      <a:pt x="304800" y="228600"/>
                    </a:cubicBezTo>
                    <a:cubicBezTo>
                      <a:pt x="304800" y="270586"/>
                      <a:pt x="270662" y="304800"/>
                      <a:pt x="228600" y="304800"/>
                    </a:cubicBezTo>
                    <a:cubicBezTo>
                      <a:pt x="186538" y="304800"/>
                      <a:pt x="152400" y="270586"/>
                      <a:pt x="152400" y="228600"/>
                    </a:cubicBezTo>
                    <a:cubicBezTo>
                      <a:pt x="152400" y="186614"/>
                      <a:pt x="186538" y="152400"/>
                      <a:pt x="2286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2C6433-552C-46C0-939A-839E611BBE09}"/>
                  </a:ext>
                </a:extLst>
              </p:cNvPr>
              <p:cNvSpPr/>
              <p:nvPr/>
            </p:nvSpPr>
            <p:spPr>
              <a:xfrm>
                <a:off x="4724400" y="1600200"/>
                <a:ext cx="609600" cy="762000"/>
              </a:xfrm>
              <a:custGeom>
                <a:avLst/>
                <a:gdLst>
                  <a:gd name="connsiteX0" fmla="*/ 0 w 609600"/>
                  <a:gd name="connsiteY0" fmla="*/ 762000 h 762000"/>
                  <a:gd name="connsiteX1" fmla="*/ 152400 w 609600"/>
                  <a:gd name="connsiteY1" fmla="*/ 762000 h 762000"/>
                  <a:gd name="connsiteX2" fmla="*/ 152400 w 609600"/>
                  <a:gd name="connsiteY2" fmla="*/ 457200 h 762000"/>
                  <a:gd name="connsiteX3" fmla="*/ 457200 w 609600"/>
                  <a:gd name="connsiteY3" fmla="*/ 457200 h 762000"/>
                  <a:gd name="connsiteX4" fmla="*/ 457200 w 609600"/>
                  <a:gd name="connsiteY4" fmla="*/ 304800 h 762000"/>
                  <a:gd name="connsiteX5" fmla="*/ 152400 w 609600"/>
                  <a:gd name="connsiteY5" fmla="*/ 304800 h 762000"/>
                  <a:gd name="connsiteX6" fmla="*/ 152400 w 609600"/>
                  <a:gd name="connsiteY6" fmla="*/ 152400 h 762000"/>
                  <a:gd name="connsiteX7" fmla="*/ 609600 w 609600"/>
                  <a:gd name="connsiteY7" fmla="*/ 152400 h 762000"/>
                  <a:gd name="connsiteX8" fmla="*/ 609600 w 609600"/>
                  <a:gd name="connsiteY8" fmla="*/ 0 h 762000"/>
                  <a:gd name="connsiteX9" fmla="*/ 76200 w 609600"/>
                  <a:gd name="connsiteY9" fmla="*/ 0 h 762000"/>
                  <a:gd name="connsiteX10" fmla="*/ 0 w 609600"/>
                  <a:gd name="connsiteY10" fmla="*/ 762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762000">
                    <a:moveTo>
                      <a:pt x="0" y="762000"/>
                    </a:moveTo>
                    <a:lnTo>
                      <a:pt x="152400" y="762000"/>
                    </a:lnTo>
                    <a:lnTo>
                      <a:pt x="152400" y="457200"/>
                    </a:lnTo>
                    <a:lnTo>
                      <a:pt x="457200" y="457200"/>
                    </a:lnTo>
                    <a:lnTo>
                      <a:pt x="457200" y="304800"/>
                    </a:lnTo>
                    <a:lnTo>
                      <a:pt x="152400" y="304800"/>
                    </a:lnTo>
                    <a:lnTo>
                      <a:pt x="152400" y="152400"/>
                    </a:lnTo>
                    <a:lnTo>
                      <a:pt x="609600" y="152400"/>
                    </a:lnTo>
                    <a:lnTo>
                      <a:pt x="609600" y="0"/>
                    </a:lnTo>
                    <a:lnTo>
                      <a:pt x="76200" y="0"/>
                    </a:lnTo>
                    <a:cubicBezTo>
                      <a:pt x="34061" y="0"/>
                      <a:pt x="0" y="34138"/>
                      <a:pt x="0" y="762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  <p:grpSp>
          <p:nvGrpSpPr>
            <p:cNvPr id="48" name="Graphic 42">
              <a:extLst>
                <a:ext uri="{FF2B5EF4-FFF2-40B4-BE49-F238E27FC236}">
                  <a16:creationId xmlns:a16="http://schemas.microsoft.com/office/drawing/2014/main" id="{C68A0F58-8D2F-4912-9A34-39E01DFA7E49}"/>
                </a:ext>
              </a:extLst>
            </p:cNvPr>
            <p:cNvGrpSpPr/>
            <p:nvPr/>
          </p:nvGrpSpPr>
          <p:grpSpPr>
            <a:xfrm>
              <a:off x="7048459" y="3271023"/>
              <a:ext cx="109579" cy="150670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B55A14-8E92-49CB-9112-8325684AC3BD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FF447B4-AB81-4A22-AF07-0315A93F94E4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5CBE93A-D233-4FDD-8CF7-E7F74F602D0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  <p:sp>
        <p:nvSpPr>
          <p:cNvPr id="129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 txBox="1">
            <a:spLocks/>
          </p:cNvSpPr>
          <p:nvPr/>
        </p:nvSpPr>
        <p:spPr>
          <a:xfrm>
            <a:off x="671753" y="501871"/>
            <a:ext cx="10858500" cy="262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50" b="1" kern="1200">
                <a:solidFill>
                  <a:srgbClr val="005BAA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EIB: </a:t>
            </a:r>
            <a:r>
              <a:rPr lang="sk-SK" sz="2000" dirty="0" err="1"/>
              <a:t>B</a:t>
            </a:r>
            <a:r>
              <a:rPr lang="en-GB" sz="2000" dirty="0" err="1" smtClean="0"/>
              <a:t>anka</a:t>
            </a:r>
            <a:r>
              <a:rPr lang="en-GB" sz="2000" dirty="0" smtClean="0"/>
              <a:t> </a:t>
            </a:r>
            <a:r>
              <a:rPr lang="en-GB" sz="2000" dirty="0" err="1"/>
              <a:t>Evropské</a:t>
            </a:r>
            <a:r>
              <a:rPr lang="en-GB" sz="2000" dirty="0"/>
              <a:t> </a:t>
            </a:r>
            <a:r>
              <a:rPr lang="en-GB" sz="2000" dirty="0" err="1"/>
              <a:t>Unie</a:t>
            </a:r>
            <a:endParaRPr lang="en-GB" sz="20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CBAEF2-71E2-4392-9CF4-6AF57D932964}"/>
              </a:ext>
            </a:extLst>
          </p:cNvPr>
          <p:cNvGrpSpPr/>
          <p:nvPr/>
        </p:nvGrpSpPr>
        <p:grpSpPr>
          <a:xfrm>
            <a:off x="6158517" y="5078513"/>
            <a:ext cx="5709272" cy="701731"/>
            <a:chOff x="6742555" y="3371165"/>
            <a:chExt cx="9100979" cy="198250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7CE4825-C41A-4BBA-9C5B-AD55659E8B5B}"/>
                </a:ext>
              </a:extLst>
            </p:cNvPr>
            <p:cNvSpPr/>
            <p:nvPr/>
          </p:nvSpPr>
          <p:spPr>
            <a:xfrm>
              <a:off x="7052135" y="3371165"/>
              <a:ext cx="8791399" cy="198250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k-SK" sz="1400" b="1" dirty="0" err="1">
                  <a:solidFill>
                    <a:schemeClr val="bg2">
                      <a:lumMod val="50000"/>
                    </a:schemeClr>
                  </a:solidFill>
                </a:rPr>
                <a:t>Víc</a:t>
              </a:r>
              <a:r>
                <a:rPr lang="sk-SK" sz="1400" b="1" dirty="0">
                  <a:solidFill>
                    <a:schemeClr val="bg2">
                      <a:lumMod val="50000"/>
                    </a:schemeClr>
                  </a:solidFill>
                </a:rPr>
                <a:t> než Banka</a:t>
              </a:r>
              <a:endParaRPr lang="en-US" sz="14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Kolem 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3,400 </a:t>
              </a: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zaměstnanců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: </a:t>
              </a: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Kromě </a:t>
              </a:r>
              <a:r>
                <a:rPr lang="cs-CZ" sz="1200" dirty="0">
                  <a:solidFill>
                    <a:schemeClr val="bg2">
                      <a:lumMod val="25000"/>
                    </a:schemeClr>
                  </a:solidFill>
                </a:rPr>
                <a:t>finančních odborníků máme inženýry, ekonomy a sociálně-environmentální </a:t>
              </a: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</a:rPr>
                <a:t>experty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F86786-0558-40EE-8C06-03DA5371B0F9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3656385"/>
              <a:ext cx="0" cy="1605277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aphic 20">
            <a:extLst>
              <a:ext uri="{FF2B5EF4-FFF2-40B4-BE49-F238E27FC236}">
                <a16:creationId xmlns:a16="http://schemas.microsoft.com/office/drawing/2014/main" id="{B94EBBF1-D081-4B6F-9C6F-C46A341DF1EB}"/>
              </a:ext>
            </a:extLst>
          </p:cNvPr>
          <p:cNvGrpSpPr/>
          <p:nvPr/>
        </p:nvGrpSpPr>
        <p:grpSpPr>
          <a:xfrm>
            <a:off x="5581695" y="5259820"/>
            <a:ext cx="410894" cy="423899"/>
            <a:chOff x="8111196" y="5444196"/>
            <a:chExt cx="1032803" cy="1032803"/>
          </a:xfrm>
          <a:solidFill>
            <a:schemeClr val="accent1"/>
          </a:solidFill>
        </p:grpSpPr>
        <p:sp>
          <p:nvSpPr>
            <p:cNvPr id="67" name="Freeform: Shape 86">
              <a:extLst>
                <a:ext uri="{FF2B5EF4-FFF2-40B4-BE49-F238E27FC236}">
                  <a16:creationId xmlns:a16="http://schemas.microsoft.com/office/drawing/2014/main" id="{774D55C1-43FB-4BD3-9AAE-252027F5CDA0}"/>
                </a:ext>
              </a:extLst>
            </p:cNvPr>
            <p:cNvSpPr/>
            <p:nvPr/>
          </p:nvSpPr>
          <p:spPr>
            <a:xfrm>
              <a:off x="8438250" y="5891743"/>
              <a:ext cx="378694" cy="585255"/>
            </a:xfrm>
            <a:custGeom>
              <a:avLst/>
              <a:gdLst>
                <a:gd name="connsiteX0" fmla="*/ 265951 w 378694"/>
                <a:gd name="connsiteY0" fmla="*/ 240987 h 585255"/>
                <a:gd name="connsiteX1" fmla="*/ 292628 w 378694"/>
                <a:gd name="connsiteY1" fmla="*/ 172134 h 585255"/>
                <a:gd name="connsiteX2" fmla="*/ 292628 w 378694"/>
                <a:gd name="connsiteY2" fmla="*/ 164730 h 585255"/>
                <a:gd name="connsiteX3" fmla="*/ 341957 w 378694"/>
                <a:gd name="connsiteY3" fmla="*/ 68458 h 585255"/>
                <a:gd name="connsiteX4" fmla="*/ 258201 w 378694"/>
                <a:gd name="connsiteY4" fmla="*/ 0 h 585255"/>
                <a:gd name="connsiteX5" fmla="*/ 65407 w 378694"/>
                <a:gd name="connsiteY5" fmla="*/ 0 h 585255"/>
                <a:gd name="connsiteX6" fmla="*/ 34427 w 378694"/>
                <a:gd name="connsiteY6" fmla="*/ 30980 h 585255"/>
                <a:gd name="connsiteX7" fmla="*/ 34427 w 378694"/>
                <a:gd name="connsiteY7" fmla="*/ 86067 h 585255"/>
                <a:gd name="connsiteX8" fmla="*/ 86067 w 378694"/>
                <a:gd name="connsiteY8" fmla="*/ 164730 h 585255"/>
                <a:gd name="connsiteX9" fmla="*/ 86067 w 378694"/>
                <a:gd name="connsiteY9" fmla="*/ 172134 h 585255"/>
                <a:gd name="connsiteX10" fmla="*/ 112744 w 378694"/>
                <a:gd name="connsiteY10" fmla="*/ 240987 h 585255"/>
                <a:gd name="connsiteX11" fmla="*/ 0 w 378694"/>
                <a:gd name="connsiteY11" fmla="*/ 361481 h 585255"/>
                <a:gd name="connsiteX12" fmla="*/ 0 w 378694"/>
                <a:gd name="connsiteY12" fmla="*/ 568042 h 585255"/>
                <a:gd name="connsiteX13" fmla="*/ 17214 w 378694"/>
                <a:gd name="connsiteY13" fmla="*/ 585255 h 585255"/>
                <a:gd name="connsiteX14" fmla="*/ 34427 w 378694"/>
                <a:gd name="connsiteY14" fmla="*/ 568042 h 585255"/>
                <a:gd name="connsiteX15" fmla="*/ 34427 w 378694"/>
                <a:gd name="connsiteY15" fmla="*/ 361481 h 585255"/>
                <a:gd name="connsiteX16" fmla="*/ 120494 w 378694"/>
                <a:gd name="connsiteY16" fmla="*/ 275414 h 585255"/>
                <a:gd name="connsiteX17" fmla="*/ 140631 w 378694"/>
                <a:gd name="connsiteY17" fmla="*/ 275414 h 585255"/>
                <a:gd name="connsiteX18" fmla="*/ 152509 w 378694"/>
                <a:gd name="connsiteY18" fmla="*/ 328778 h 585255"/>
                <a:gd name="connsiteX19" fmla="*/ 137707 w 378694"/>
                <a:gd name="connsiteY19" fmla="*/ 445480 h 585255"/>
                <a:gd name="connsiteX20" fmla="*/ 140464 w 378694"/>
                <a:gd name="connsiteY20" fmla="*/ 457011 h 585255"/>
                <a:gd name="connsiteX21" fmla="*/ 174890 w 378694"/>
                <a:gd name="connsiteY21" fmla="*/ 508651 h 585255"/>
                <a:gd name="connsiteX22" fmla="*/ 189180 w 378694"/>
                <a:gd name="connsiteY22" fmla="*/ 516268 h 585255"/>
                <a:gd name="connsiteX23" fmla="*/ 203460 w 378694"/>
                <a:gd name="connsiteY23" fmla="*/ 508651 h 585255"/>
                <a:gd name="connsiteX24" fmla="*/ 237887 w 378694"/>
                <a:gd name="connsiteY24" fmla="*/ 457011 h 585255"/>
                <a:gd name="connsiteX25" fmla="*/ 240643 w 378694"/>
                <a:gd name="connsiteY25" fmla="*/ 445480 h 585255"/>
                <a:gd name="connsiteX26" fmla="*/ 226010 w 378694"/>
                <a:gd name="connsiteY26" fmla="*/ 328601 h 585255"/>
                <a:gd name="connsiteX27" fmla="*/ 238064 w 378694"/>
                <a:gd name="connsiteY27" fmla="*/ 275414 h 585255"/>
                <a:gd name="connsiteX28" fmla="*/ 258201 w 378694"/>
                <a:gd name="connsiteY28" fmla="*/ 275414 h 585255"/>
                <a:gd name="connsiteX29" fmla="*/ 344268 w 378694"/>
                <a:gd name="connsiteY29" fmla="*/ 361481 h 585255"/>
                <a:gd name="connsiteX30" fmla="*/ 344268 w 378694"/>
                <a:gd name="connsiteY30" fmla="*/ 568042 h 585255"/>
                <a:gd name="connsiteX31" fmla="*/ 361481 w 378694"/>
                <a:gd name="connsiteY31" fmla="*/ 585255 h 585255"/>
                <a:gd name="connsiteX32" fmla="*/ 378695 w 378694"/>
                <a:gd name="connsiteY32" fmla="*/ 568042 h 585255"/>
                <a:gd name="connsiteX33" fmla="*/ 378695 w 378694"/>
                <a:gd name="connsiteY33" fmla="*/ 361481 h 585255"/>
                <a:gd name="connsiteX34" fmla="*/ 265951 w 378694"/>
                <a:gd name="connsiteY34" fmla="*/ 240987 h 585255"/>
                <a:gd name="connsiteX35" fmla="*/ 120494 w 378694"/>
                <a:gd name="connsiteY35" fmla="*/ 172134 h 585255"/>
                <a:gd name="connsiteX36" fmla="*/ 120494 w 378694"/>
                <a:gd name="connsiteY36" fmla="*/ 103280 h 585255"/>
                <a:gd name="connsiteX37" fmla="*/ 258201 w 378694"/>
                <a:gd name="connsiteY37" fmla="*/ 103280 h 585255"/>
                <a:gd name="connsiteX38" fmla="*/ 258201 w 378694"/>
                <a:gd name="connsiteY38" fmla="*/ 172134 h 585255"/>
                <a:gd name="connsiteX39" fmla="*/ 189347 w 378694"/>
                <a:gd name="connsiteY39" fmla="*/ 240987 h 585255"/>
                <a:gd name="connsiteX40" fmla="*/ 120494 w 378694"/>
                <a:gd name="connsiteY40" fmla="*/ 172134 h 585255"/>
                <a:gd name="connsiteX41" fmla="*/ 68854 w 378694"/>
                <a:gd name="connsiteY41" fmla="*/ 86067 h 585255"/>
                <a:gd name="connsiteX42" fmla="*/ 68854 w 378694"/>
                <a:gd name="connsiteY42" fmla="*/ 34427 h 585255"/>
                <a:gd name="connsiteX43" fmla="*/ 258201 w 378694"/>
                <a:gd name="connsiteY43" fmla="*/ 34427 h 585255"/>
                <a:gd name="connsiteX44" fmla="*/ 309841 w 378694"/>
                <a:gd name="connsiteY44" fmla="*/ 86067 h 585255"/>
                <a:gd name="connsiteX45" fmla="*/ 292628 w 378694"/>
                <a:gd name="connsiteY45" fmla="*/ 124285 h 585255"/>
                <a:gd name="connsiteX46" fmla="*/ 292628 w 378694"/>
                <a:gd name="connsiteY46" fmla="*/ 86067 h 585255"/>
                <a:gd name="connsiteX47" fmla="*/ 275414 w 378694"/>
                <a:gd name="connsiteY47" fmla="*/ 68854 h 585255"/>
                <a:gd name="connsiteX48" fmla="*/ 103281 w 378694"/>
                <a:gd name="connsiteY48" fmla="*/ 68854 h 585255"/>
                <a:gd name="connsiteX49" fmla="*/ 86067 w 378694"/>
                <a:gd name="connsiteY49" fmla="*/ 86067 h 585255"/>
                <a:gd name="connsiteX50" fmla="*/ 86067 w 378694"/>
                <a:gd name="connsiteY50" fmla="*/ 124285 h 585255"/>
                <a:gd name="connsiteX51" fmla="*/ 68854 w 378694"/>
                <a:gd name="connsiteY51" fmla="*/ 86067 h 585255"/>
                <a:gd name="connsiteX52" fmla="*/ 189347 w 378694"/>
                <a:gd name="connsiteY52" fmla="*/ 468208 h 585255"/>
                <a:gd name="connsiteX53" fmla="*/ 172134 w 378694"/>
                <a:gd name="connsiteY53" fmla="*/ 443245 h 585255"/>
                <a:gd name="connsiteX54" fmla="*/ 185212 w 378694"/>
                <a:gd name="connsiteY54" fmla="*/ 344268 h 585255"/>
                <a:gd name="connsiteX55" fmla="*/ 193483 w 378694"/>
                <a:gd name="connsiteY55" fmla="*/ 344268 h 585255"/>
                <a:gd name="connsiteX56" fmla="*/ 206561 w 378694"/>
                <a:gd name="connsiteY56" fmla="*/ 443245 h 585255"/>
                <a:gd name="connsiteX57" fmla="*/ 206561 w 378694"/>
                <a:gd name="connsiteY57" fmla="*/ 292628 h 585255"/>
                <a:gd name="connsiteX58" fmla="*/ 199333 w 378694"/>
                <a:gd name="connsiteY58" fmla="*/ 306740 h 585255"/>
                <a:gd name="connsiteX59" fmla="*/ 180741 w 378694"/>
                <a:gd name="connsiteY59" fmla="*/ 306740 h 585255"/>
                <a:gd name="connsiteX60" fmla="*/ 172134 w 378694"/>
                <a:gd name="connsiteY60" fmla="*/ 292628 h 585255"/>
                <a:gd name="connsiteX61" fmla="*/ 189347 w 378694"/>
                <a:gd name="connsiteY61" fmla="*/ 275414 h 585255"/>
                <a:gd name="connsiteX62" fmla="*/ 206561 w 378694"/>
                <a:gd name="connsiteY62" fmla="*/ 292628 h 5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8694" h="585255">
                  <a:moveTo>
                    <a:pt x="265951" y="240987"/>
                  </a:moveTo>
                  <a:cubicBezTo>
                    <a:pt x="283021" y="222111"/>
                    <a:pt x="292527" y="197592"/>
                    <a:pt x="292628" y="172134"/>
                  </a:cubicBezTo>
                  <a:lnTo>
                    <a:pt x="292628" y="164730"/>
                  </a:lnTo>
                  <a:cubicBezTo>
                    <a:pt x="329701" y="148272"/>
                    <a:pt x="350260" y="108165"/>
                    <a:pt x="341957" y="68458"/>
                  </a:cubicBezTo>
                  <a:cubicBezTo>
                    <a:pt x="333660" y="28753"/>
                    <a:pt x="298764" y="226"/>
                    <a:pt x="258201" y="0"/>
                  </a:cubicBezTo>
                  <a:lnTo>
                    <a:pt x="65407" y="0"/>
                  </a:lnTo>
                  <a:cubicBezTo>
                    <a:pt x="48338" y="93"/>
                    <a:pt x="34520" y="13911"/>
                    <a:pt x="34427" y="30980"/>
                  </a:cubicBezTo>
                  <a:lnTo>
                    <a:pt x="34427" y="86067"/>
                  </a:lnTo>
                  <a:cubicBezTo>
                    <a:pt x="34511" y="120208"/>
                    <a:pt x="54775" y="151071"/>
                    <a:pt x="86067" y="164730"/>
                  </a:cubicBezTo>
                  <a:lnTo>
                    <a:pt x="86067" y="172134"/>
                  </a:lnTo>
                  <a:cubicBezTo>
                    <a:pt x="86168" y="197592"/>
                    <a:pt x="95674" y="222111"/>
                    <a:pt x="112744" y="240987"/>
                  </a:cubicBezTo>
                  <a:cubicBezTo>
                    <a:pt x="49246" y="245080"/>
                    <a:pt x="-133" y="297847"/>
                    <a:pt x="0" y="361481"/>
                  </a:cubicBezTo>
                  <a:lnTo>
                    <a:pt x="0" y="568042"/>
                  </a:lnTo>
                  <a:cubicBezTo>
                    <a:pt x="0" y="577548"/>
                    <a:pt x="7708" y="585255"/>
                    <a:pt x="17214" y="585255"/>
                  </a:cubicBezTo>
                  <a:cubicBezTo>
                    <a:pt x="26720" y="585255"/>
                    <a:pt x="34427" y="577548"/>
                    <a:pt x="34427" y="568042"/>
                  </a:cubicBezTo>
                  <a:lnTo>
                    <a:pt x="34427" y="361481"/>
                  </a:lnTo>
                  <a:cubicBezTo>
                    <a:pt x="34427" y="313951"/>
                    <a:pt x="72964" y="275414"/>
                    <a:pt x="120494" y="275414"/>
                  </a:cubicBezTo>
                  <a:lnTo>
                    <a:pt x="140631" y="275414"/>
                  </a:lnTo>
                  <a:cubicBezTo>
                    <a:pt x="134084" y="294015"/>
                    <a:pt x="138691" y="314717"/>
                    <a:pt x="152509" y="328778"/>
                  </a:cubicBezTo>
                  <a:lnTo>
                    <a:pt x="137707" y="445480"/>
                  </a:lnTo>
                  <a:cubicBezTo>
                    <a:pt x="137228" y="449532"/>
                    <a:pt x="138202" y="453616"/>
                    <a:pt x="140464" y="457011"/>
                  </a:cubicBezTo>
                  <a:lnTo>
                    <a:pt x="174890" y="508651"/>
                  </a:lnTo>
                  <a:cubicBezTo>
                    <a:pt x="178086" y="513417"/>
                    <a:pt x="183439" y="516268"/>
                    <a:pt x="189180" y="516268"/>
                  </a:cubicBezTo>
                  <a:cubicBezTo>
                    <a:pt x="194912" y="516268"/>
                    <a:pt x="200265" y="513417"/>
                    <a:pt x="203460" y="508651"/>
                  </a:cubicBezTo>
                  <a:lnTo>
                    <a:pt x="237887" y="457011"/>
                  </a:lnTo>
                  <a:cubicBezTo>
                    <a:pt x="240146" y="453616"/>
                    <a:pt x="241123" y="449532"/>
                    <a:pt x="240643" y="445480"/>
                  </a:cubicBezTo>
                  <a:lnTo>
                    <a:pt x="226010" y="328601"/>
                  </a:lnTo>
                  <a:cubicBezTo>
                    <a:pt x="239828" y="314615"/>
                    <a:pt x="244501" y="293990"/>
                    <a:pt x="238064" y="275414"/>
                  </a:cubicBezTo>
                  <a:lnTo>
                    <a:pt x="258201" y="275414"/>
                  </a:lnTo>
                  <a:cubicBezTo>
                    <a:pt x="305731" y="275414"/>
                    <a:pt x="344268" y="313951"/>
                    <a:pt x="344268" y="361481"/>
                  </a:cubicBezTo>
                  <a:lnTo>
                    <a:pt x="344268" y="568042"/>
                  </a:lnTo>
                  <a:cubicBezTo>
                    <a:pt x="344268" y="577548"/>
                    <a:pt x="351975" y="585255"/>
                    <a:pt x="361481" y="585255"/>
                  </a:cubicBezTo>
                  <a:cubicBezTo>
                    <a:pt x="370987" y="585255"/>
                    <a:pt x="378695" y="577548"/>
                    <a:pt x="378695" y="568042"/>
                  </a:cubicBezTo>
                  <a:lnTo>
                    <a:pt x="378695" y="361481"/>
                  </a:lnTo>
                  <a:cubicBezTo>
                    <a:pt x="378830" y="297847"/>
                    <a:pt x="329449" y="245080"/>
                    <a:pt x="265951" y="240987"/>
                  </a:cubicBezTo>
                  <a:close/>
                  <a:moveTo>
                    <a:pt x="120494" y="172134"/>
                  </a:moveTo>
                  <a:lnTo>
                    <a:pt x="120494" y="103280"/>
                  </a:lnTo>
                  <a:lnTo>
                    <a:pt x="258201" y="103280"/>
                  </a:lnTo>
                  <a:lnTo>
                    <a:pt x="258201" y="172134"/>
                  </a:lnTo>
                  <a:cubicBezTo>
                    <a:pt x="258201" y="210158"/>
                    <a:pt x="227372" y="240987"/>
                    <a:pt x="189347" y="240987"/>
                  </a:cubicBezTo>
                  <a:cubicBezTo>
                    <a:pt x="151323" y="240987"/>
                    <a:pt x="120494" y="210158"/>
                    <a:pt x="120494" y="172134"/>
                  </a:cubicBezTo>
                  <a:close/>
                  <a:moveTo>
                    <a:pt x="68854" y="86067"/>
                  </a:moveTo>
                  <a:lnTo>
                    <a:pt x="68854" y="34427"/>
                  </a:lnTo>
                  <a:lnTo>
                    <a:pt x="258201" y="34427"/>
                  </a:lnTo>
                  <a:cubicBezTo>
                    <a:pt x="286719" y="34427"/>
                    <a:pt x="309841" y="57549"/>
                    <a:pt x="309841" y="86067"/>
                  </a:cubicBezTo>
                  <a:cubicBezTo>
                    <a:pt x="309766" y="100666"/>
                    <a:pt x="303513" y="114551"/>
                    <a:pt x="292628" y="124285"/>
                  </a:cubicBezTo>
                  <a:lnTo>
                    <a:pt x="292628" y="86067"/>
                  </a:lnTo>
                  <a:cubicBezTo>
                    <a:pt x="292628" y="76561"/>
                    <a:pt x="284921" y="68854"/>
                    <a:pt x="275414" y="68854"/>
                  </a:cubicBezTo>
                  <a:lnTo>
                    <a:pt x="103281" y="68854"/>
                  </a:lnTo>
                  <a:cubicBezTo>
                    <a:pt x="93774" y="68854"/>
                    <a:pt x="86067" y="76561"/>
                    <a:pt x="86067" y="86067"/>
                  </a:cubicBezTo>
                  <a:lnTo>
                    <a:pt x="86067" y="124285"/>
                  </a:lnTo>
                  <a:cubicBezTo>
                    <a:pt x="75182" y="114551"/>
                    <a:pt x="68929" y="100666"/>
                    <a:pt x="68854" y="86067"/>
                  </a:cubicBezTo>
                  <a:close/>
                  <a:moveTo>
                    <a:pt x="189347" y="468208"/>
                  </a:moveTo>
                  <a:lnTo>
                    <a:pt x="172134" y="443245"/>
                  </a:lnTo>
                  <a:lnTo>
                    <a:pt x="185212" y="344268"/>
                  </a:lnTo>
                  <a:lnTo>
                    <a:pt x="193483" y="344268"/>
                  </a:lnTo>
                  <a:lnTo>
                    <a:pt x="206561" y="443245"/>
                  </a:lnTo>
                  <a:close/>
                  <a:moveTo>
                    <a:pt x="206561" y="292628"/>
                  </a:moveTo>
                  <a:cubicBezTo>
                    <a:pt x="206595" y="298226"/>
                    <a:pt x="203897" y="303496"/>
                    <a:pt x="199333" y="306740"/>
                  </a:cubicBezTo>
                  <a:cubicBezTo>
                    <a:pt x="193668" y="310379"/>
                    <a:pt x="186406" y="310379"/>
                    <a:pt x="180741" y="306740"/>
                  </a:cubicBezTo>
                  <a:cubicBezTo>
                    <a:pt x="175656" y="303814"/>
                    <a:pt x="172412" y="298495"/>
                    <a:pt x="172134" y="292628"/>
                  </a:cubicBezTo>
                  <a:cubicBezTo>
                    <a:pt x="172134" y="283121"/>
                    <a:pt x="179841" y="275414"/>
                    <a:pt x="189347" y="275414"/>
                  </a:cubicBezTo>
                  <a:cubicBezTo>
                    <a:pt x="198854" y="275414"/>
                    <a:pt x="206561" y="283121"/>
                    <a:pt x="206561" y="292628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68" name="Freeform: Shape 87">
              <a:extLst>
                <a:ext uri="{FF2B5EF4-FFF2-40B4-BE49-F238E27FC236}">
                  <a16:creationId xmlns:a16="http://schemas.microsoft.com/office/drawing/2014/main" id="{ECAF03CA-0EF3-46A7-A781-0D51C850DD0A}"/>
                </a:ext>
              </a:extLst>
            </p:cNvPr>
            <p:cNvSpPr/>
            <p:nvPr/>
          </p:nvSpPr>
          <p:spPr>
            <a:xfrm>
              <a:off x="8507103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69" name="Freeform: Shape 88">
              <a:extLst>
                <a:ext uri="{FF2B5EF4-FFF2-40B4-BE49-F238E27FC236}">
                  <a16:creationId xmlns:a16="http://schemas.microsoft.com/office/drawing/2014/main" id="{1CA5BE2F-89AB-417F-9D49-1DD365ED8FD5}"/>
                </a:ext>
              </a:extLst>
            </p:cNvPr>
            <p:cNvSpPr/>
            <p:nvPr/>
          </p:nvSpPr>
          <p:spPr>
            <a:xfrm>
              <a:off x="8713664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0" name="Freeform: Shape 89">
              <a:extLst>
                <a:ext uri="{FF2B5EF4-FFF2-40B4-BE49-F238E27FC236}">
                  <a16:creationId xmlns:a16="http://schemas.microsoft.com/office/drawing/2014/main" id="{046DFEA7-0BCD-452C-AE7E-889CF8AAC787}"/>
                </a:ext>
              </a:extLst>
            </p:cNvPr>
            <p:cNvSpPr/>
            <p:nvPr/>
          </p:nvSpPr>
          <p:spPr>
            <a:xfrm>
              <a:off x="8805950" y="5908957"/>
              <a:ext cx="217554" cy="481974"/>
            </a:xfrm>
            <a:custGeom>
              <a:avLst/>
              <a:gdLst>
                <a:gd name="connsiteX0" fmla="*/ 161443 w 217554"/>
                <a:gd name="connsiteY0" fmla="*/ 211897 h 481974"/>
                <a:gd name="connsiteX1" fmla="*/ 183128 w 217554"/>
                <a:gd name="connsiteY1" fmla="*/ 154920 h 481974"/>
                <a:gd name="connsiteX2" fmla="*/ 183128 w 217554"/>
                <a:gd name="connsiteY2" fmla="*/ 86067 h 481974"/>
                <a:gd name="connsiteX3" fmla="*/ 97061 w 217554"/>
                <a:gd name="connsiteY3" fmla="*/ 0 h 481974"/>
                <a:gd name="connsiteX4" fmla="*/ 28207 w 217554"/>
                <a:gd name="connsiteY4" fmla="*/ 0 h 481974"/>
                <a:gd name="connsiteX5" fmla="*/ 10994 w 217554"/>
                <a:gd name="connsiteY5" fmla="*/ 17213 h 481974"/>
                <a:gd name="connsiteX6" fmla="*/ 10994 w 217554"/>
                <a:gd name="connsiteY6" fmla="*/ 154920 h 481974"/>
                <a:gd name="connsiteX7" fmla="*/ 32679 w 217554"/>
                <a:gd name="connsiteY7" fmla="*/ 211897 h 481974"/>
                <a:gd name="connsiteX8" fmla="*/ 5834 w 217554"/>
                <a:gd name="connsiteY8" fmla="*/ 228077 h 481974"/>
                <a:gd name="connsiteX9" fmla="*/ 4279 w 217554"/>
                <a:gd name="connsiteY9" fmla="*/ 252350 h 481974"/>
                <a:gd name="connsiteX10" fmla="*/ 28552 w 217554"/>
                <a:gd name="connsiteY10" fmla="*/ 253897 h 481974"/>
                <a:gd name="connsiteX11" fmla="*/ 39050 w 217554"/>
                <a:gd name="connsiteY11" fmla="*/ 246670 h 481974"/>
                <a:gd name="connsiteX12" fmla="*/ 79848 w 217554"/>
                <a:gd name="connsiteY12" fmla="*/ 315523 h 481974"/>
                <a:gd name="connsiteX13" fmla="*/ 79848 w 217554"/>
                <a:gd name="connsiteY13" fmla="*/ 464761 h 481974"/>
                <a:gd name="connsiteX14" fmla="*/ 97061 w 217554"/>
                <a:gd name="connsiteY14" fmla="*/ 481975 h 481974"/>
                <a:gd name="connsiteX15" fmla="*/ 114274 w 217554"/>
                <a:gd name="connsiteY15" fmla="*/ 464761 h 481974"/>
                <a:gd name="connsiteX16" fmla="*/ 114274 w 217554"/>
                <a:gd name="connsiteY16" fmla="*/ 314656 h 481974"/>
                <a:gd name="connsiteX17" fmla="*/ 155072 w 217554"/>
                <a:gd name="connsiteY17" fmla="*/ 245803 h 481974"/>
                <a:gd name="connsiteX18" fmla="*/ 183128 w 217554"/>
                <a:gd name="connsiteY18" fmla="*/ 292628 h 481974"/>
                <a:gd name="connsiteX19" fmla="*/ 183128 w 217554"/>
                <a:gd name="connsiteY19" fmla="*/ 464761 h 481974"/>
                <a:gd name="connsiteX20" fmla="*/ 200341 w 217554"/>
                <a:gd name="connsiteY20" fmla="*/ 481975 h 481974"/>
                <a:gd name="connsiteX21" fmla="*/ 217555 w 217554"/>
                <a:gd name="connsiteY21" fmla="*/ 464761 h 481974"/>
                <a:gd name="connsiteX22" fmla="*/ 217555 w 217554"/>
                <a:gd name="connsiteY22" fmla="*/ 292628 h 481974"/>
                <a:gd name="connsiteX23" fmla="*/ 161443 w 217554"/>
                <a:gd name="connsiteY23" fmla="*/ 211897 h 481974"/>
                <a:gd name="connsiteX24" fmla="*/ 45421 w 217554"/>
                <a:gd name="connsiteY24" fmla="*/ 154920 h 481974"/>
                <a:gd name="connsiteX25" fmla="*/ 45421 w 217554"/>
                <a:gd name="connsiteY25" fmla="*/ 103280 h 481974"/>
                <a:gd name="connsiteX26" fmla="*/ 148701 w 217554"/>
                <a:gd name="connsiteY26" fmla="*/ 103280 h 481974"/>
                <a:gd name="connsiteX27" fmla="*/ 148701 w 217554"/>
                <a:gd name="connsiteY27" fmla="*/ 154920 h 481974"/>
                <a:gd name="connsiteX28" fmla="*/ 97061 w 217554"/>
                <a:gd name="connsiteY28" fmla="*/ 206561 h 481974"/>
                <a:gd name="connsiteX29" fmla="*/ 45421 w 217554"/>
                <a:gd name="connsiteY29" fmla="*/ 154920 h 481974"/>
                <a:gd name="connsiteX30" fmla="*/ 45421 w 217554"/>
                <a:gd name="connsiteY30" fmla="*/ 34427 h 481974"/>
                <a:gd name="connsiteX31" fmla="*/ 97061 w 217554"/>
                <a:gd name="connsiteY31" fmla="*/ 34427 h 481974"/>
                <a:gd name="connsiteX32" fmla="*/ 145777 w 217554"/>
                <a:gd name="connsiteY32" fmla="*/ 68854 h 481974"/>
                <a:gd name="connsiteX33" fmla="*/ 45421 w 217554"/>
                <a:gd name="connsiteY33" fmla="*/ 68854 h 481974"/>
                <a:gd name="connsiteX34" fmla="*/ 97061 w 217554"/>
                <a:gd name="connsiteY34" fmla="*/ 276447 h 481974"/>
                <a:gd name="connsiteX35" fmla="*/ 75888 w 217554"/>
                <a:gd name="connsiteY35" fmla="*/ 240987 h 481974"/>
                <a:gd name="connsiteX36" fmla="*/ 118233 w 217554"/>
                <a:gd name="connsiteY36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554" h="481974">
                  <a:moveTo>
                    <a:pt x="161443" y="211897"/>
                  </a:moveTo>
                  <a:cubicBezTo>
                    <a:pt x="175378" y="196190"/>
                    <a:pt x="183093" y="175925"/>
                    <a:pt x="183128" y="154920"/>
                  </a:cubicBezTo>
                  <a:lnTo>
                    <a:pt x="183128" y="86067"/>
                  </a:lnTo>
                  <a:cubicBezTo>
                    <a:pt x="183128" y="38536"/>
                    <a:pt x="144591" y="0"/>
                    <a:pt x="97061" y="0"/>
                  </a:cubicBezTo>
                  <a:lnTo>
                    <a:pt x="28207" y="0"/>
                  </a:lnTo>
                  <a:cubicBezTo>
                    <a:pt x="18701" y="0"/>
                    <a:pt x="10994" y="7707"/>
                    <a:pt x="10994" y="17213"/>
                  </a:cubicBezTo>
                  <a:lnTo>
                    <a:pt x="10994" y="154920"/>
                  </a:lnTo>
                  <a:cubicBezTo>
                    <a:pt x="11028" y="175925"/>
                    <a:pt x="18744" y="196190"/>
                    <a:pt x="32679" y="211897"/>
                  </a:cubicBezTo>
                  <a:cubicBezTo>
                    <a:pt x="22794" y="215563"/>
                    <a:pt x="13692" y="221050"/>
                    <a:pt x="5834" y="228077"/>
                  </a:cubicBezTo>
                  <a:cubicBezTo>
                    <a:pt x="-1294" y="234356"/>
                    <a:pt x="-1983" y="245215"/>
                    <a:pt x="4279" y="252350"/>
                  </a:cubicBezTo>
                  <a:cubicBezTo>
                    <a:pt x="10557" y="259470"/>
                    <a:pt x="21417" y="260159"/>
                    <a:pt x="28552" y="253897"/>
                  </a:cubicBezTo>
                  <a:cubicBezTo>
                    <a:pt x="31712" y="251023"/>
                    <a:pt x="35243" y="248594"/>
                    <a:pt x="39050" y="246670"/>
                  </a:cubicBezTo>
                  <a:lnTo>
                    <a:pt x="79848" y="315523"/>
                  </a:lnTo>
                  <a:lnTo>
                    <a:pt x="79848" y="464761"/>
                  </a:lnTo>
                  <a:cubicBezTo>
                    <a:pt x="79848" y="474267"/>
                    <a:pt x="87555" y="481975"/>
                    <a:pt x="97061" y="481975"/>
                  </a:cubicBezTo>
                  <a:cubicBezTo>
                    <a:pt x="106567" y="481975"/>
                    <a:pt x="114274" y="474267"/>
                    <a:pt x="114274" y="464761"/>
                  </a:cubicBezTo>
                  <a:lnTo>
                    <a:pt x="114274" y="314656"/>
                  </a:lnTo>
                  <a:lnTo>
                    <a:pt x="155072" y="245803"/>
                  </a:lnTo>
                  <a:cubicBezTo>
                    <a:pt x="172580" y="254788"/>
                    <a:pt x="183463" y="272951"/>
                    <a:pt x="183128" y="292628"/>
                  </a:cubicBezTo>
                  <a:lnTo>
                    <a:pt x="183128" y="464761"/>
                  </a:lnTo>
                  <a:cubicBezTo>
                    <a:pt x="183128" y="474267"/>
                    <a:pt x="190835" y="481975"/>
                    <a:pt x="200341" y="481975"/>
                  </a:cubicBezTo>
                  <a:cubicBezTo>
                    <a:pt x="209847" y="481975"/>
                    <a:pt x="217555" y="474267"/>
                    <a:pt x="217555" y="464761"/>
                  </a:cubicBezTo>
                  <a:lnTo>
                    <a:pt x="217555" y="292628"/>
                  </a:lnTo>
                  <a:cubicBezTo>
                    <a:pt x="217572" y="256630"/>
                    <a:pt x="195188" y="224422"/>
                    <a:pt x="161443" y="211897"/>
                  </a:cubicBezTo>
                  <a:close/>
                  <a:moveTo>
                    <a:pt x="45421" y="154920"/>
                  </a:moveTo>
                  <a:lnTo>
                    <a:pt x="45421" y="103280"/>
                  </a:lnTo>
                  <a:lnTo>
                    <a:pt x="148701" y="103280"/>
                  </a:lnTo>
                  <a:lnTo>
                    <a:pt x="148701" y="154920"/>
                  </a:lnTo>
                  <a:cubicBezTo>
                    <a:pt x="148701" y="183439"/>
                    <a:pt x="125579" y="206561"/>
                    <a:pt x="97061" y="206561"/>
                  </a:cubicBezTo>
                  <a:cubicBezTo>
                    <a:pt x="68543" y="206561"/>
                    <a:pt x="45421" y="183439"/>
                    <a:pt x="45421" y="154920"/>
                  </a:cubicBezTo>
                  <a:close/>
                  <a:moveTo>
                    <a:pt x="45421" y="34427"/>
                  </a:moveTo>
                  <a:lnTo>
                    <a:pt x="97061" y="34427"/>
                  </a:lnTo>
                  <a:cubicBezTo>
                    <a:pt x="118956" y="34418"/>
                    <a:pt x="138481" y="48210"/>
                    <a:pt x="145777" y="68854"/>
                  </a:cubicBezTo>
                  <a:lnTo>
                    <a:pt x="45421" y="68854"/>
                  </a:lnTo>
                  <a:close/>
                  <a:moveTo>
                    <a:pt x="97061" y="276447"/>
                  </a:moveTo>
                  <a:lnTo>
                    <a:pt x="75888" y="240987"/>
                  </a:lnTo>
                  <a:lnTo>
                    <a:pt x="118233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1" name="Freeform: Shape 90">
              <a:extLst>
                <a:ext uri="{FF2B5EF4-FFF2-40B4-BE49-F238E27FC236}">
                  <a16:creationId xmlns:a16="http://schemas.microsoft.com/office/drawing/2014/main" id="{275CC0E7-A710-4811-AD06-05E29EE1E48E}"/>
                </a:ext>
              </a:extLst>
            </p:cNvPr>
            <p:cNvSpPr/>
            <p:nvPr/>
          </p:nvSpPr>
          <p:spPr>
            <a:xfrm>
              <a:off x="8231689" y="5908957"/>
              <a:ext cx="220918" cy="481974"/>
            </a:xfrm>
            <a:custGeom>
              <a:avLst/>
              <a:gdLst>
                <a:gd name="connsiteX0" fmla="*/ 215856 w 220918"/>
                <a:gd name="connsiteY0" fmla="*/ 231692 h 481974"/>
                <a:gd name="connsiteX1" fmla="*/ 184876 w 220918"/>
                <a:gd name="connsiteY1" fmla="*/ 211897 h 481974"/>
                <a:gd name="connsiteX2" fmla="*/ 206561 w 220918"/>
                <a:gd name="connsiteY2" fmla="*/ 154920 h 481974"/>
                <a:gd name="connsiteX3" fmla="*/ 206561 w 220918"/>
                <a:gd name="connsiteY3" fmla="*/ 51640 h 481974"/>
                <a:gd name="connsiteX4" fmla="*/ 154920 w 220918"/>
                <a:gd name="connsiteY4" fmla="*/ 0 h 481974"/>
                <a:gd name="connsiteX5" fmla="*/ 86067 w 220918"/>
                <a:gd name="connsiteY5" fmla="*/ 0 h 481974"/>
                <a:gd name="connsiteX6" fmla="*/ 34427 w 220918"/>
                <a:gd name="connsiteY6" fmla="*/ 51640 h 481974"/>
                <a:gd name="connsiteX7" fmla="*/ 34427 w 220918"/>
                <a:gd name="connsiteY7" fmla="*/ 154920 h 481974"/>
                <a:gd name="connsiteX8" fmla="*/ 56112 w 220918"/>
                <a:gd name="connsiteY8" fmla="*/ 211897 h 481974"/>
                <a:gd name="connsiteX9" fmla="*/ 0 w 220918"/>
                <a:gd name="connsiteY9" fmla="*/ 292628 h 481974"/>
                <a:gd name="connsiteX10" fmla="*/ 0 w 220918"/>
                <a:gd name="connsiteY10" fmla="*/ 464761 h 481974"/>
                <a:gd name="connsiteX11" fmla="*/ 17213 w 220918"/>
                <a:gd name="connsiteY11" fmla="*/ 481975 h 481974"/>
                <a:gd name="connsiteX12" fmla="*/ 34427 w 220918"/>
                <a:gd name="connsiteY12" fmla="*/ 464761 h 481974"/>
                <a:gd name="connsiteX13" fmla="*/ 34427 w 220918"/>
                <a:gd name="connsiteY13" fmla="*/ 292628 h 481974"/>
                <a:gd name="connsiteX14" fmla="*/ 62483 w 220918"/>
                <a:gd name="connsiteY14" fmla="*/ 246670 h 481974"/>
                <a:gd name="connsiteX15" fmla="*/ 103280 w 220918"/>
                <a:gd name="connsiteY15" fmla="*/ 315523 h 481974"/>
                <a:gd name="connsiteX16" fmla="*/ 103280 w 220918"/>
                <a:gd name="connsiteY16" fmla="*/ 464761 h 481974"/>
                <a:gd name="connsiteX17" fmla="*/ 120494 w 220918"/>
                <a:gd name="connsiteY17" fmla="*/ 481975 h 481974"/>
                <a:gd name="connsiteX18" fmla="*/ 137707 w 220918"/>
                <a:gd name="connsiteY18" fmla="*/ 464761 h 481974"/>
                <a:gd name="connsiteX19" fmla="*/ 137707 w 220918"/>
                <a:gd name="connsiteY19" fmla="*/ 314656 h 481974"/>
                <a:gd name="connsiteX20" fmla="*/ 178505 w 220918"/>
                <a:gd name="connsiteY20" fmla="*/ 245803 h 481974"/>
                <a:gd name="connsiteX21" fmla="*/ 191415 w 220918"/>
                <a:gd name="connsiteY21" fmla="*/ 255277 h 481974"/>
                <a:gd name="connsiteX22" fmla="*/ 215856 w 220918"/>
                <a:gd name="connsiteY22" fmla="*/ 255277 h 481974"/>
                <a:gd name="connsiteX23" fmla="*/ 215856 w 220918"/>
                <a:gd name="connsiteY23" fmla="*/ 230834 h 481974"/>
                <a:gd name="connsiteX24" fmla="*/ 68854 w 220918"/>
                <a:gd name="connsiteY24" fmla="*/ 154920 h 481974"/>
                <a:gd name="connsiteX25" fmla="*/ 68854 w 220918"/>
                <a:gd name="connsiteY25" fmla="*/ 103280 h 481974"/>
                <a:gd name="connsiteX26" fmla="*/ 172134 w 220918"/>
                <a:gd name="connsiteY26" fmla="*/ 103280 h 481974"/>
                <a:gd name="connsiteX27" fmla="*/ 172134 w 220918"/>
                <a:gd name="connsiteY27" fmla="*/ 154920 h 481974"/>
                <a:gd name="connsiteX28" fmla="*/ 120494 w 220918"/>
                <a:gd name="connsiteY28" fmla="*/ 206561 h 481974"/>
                <a:gd name="connsiteX29" fmla="*/ 68854 w 220918"/>
                <a:gd name="connsiteY29" fmla="*/ 154920 h 481974"/>
                <a:gd name="connsiteX30" fmla="*/ 68854 w 220918"/>
                <a:gd name="connsiteY30" fmla="*/ 51640 h 481974"/>
                <a:gd name="connsiteX31" fmla="*/ 86067 w 220918"/>
                <a:gd name="connsiteY31" fmla="*/ 34427 h 481974"/>
                <a:gd name="connsiteX32" fmla="*/ 154920 w 220918"/>
                <a:gd name="connsiteY32" fmla="*/ 34427 h 481974"/>
                <a:gd name="connsiteX33" fmla="*/ 172134 w 220918"/>
                <a:gd name="connsiteY33" fmla="*/ 51640 h 481974"/>
                <a:gd name="connsiteX34" fmla="*/ 172134 w 220918"/>
                <a:gd name="connsiteY34" fmla="*/ 68854 h 481974"/>
                <a:gd name="connsiteX35" fmla="*/ 68854 w 220918"/>
                <a:gd name="connsiteY35" fmla="*/ 68854 h 481974"/>
                <a:gd name="connsiteX36" fmla="*/ 120494 w 220918"/>
                <a:gd name="connsiteY36" fmla="*/ 276447 h 481974"/>
                <a:gd name="connsiteX37" fmla="*/ 99321 w 220918"/>
                <a:gd name="connsiteY37" fmla="*/ 240987 h 481974"/>
                <a:gd name="connsiteX38" fmla="*/ 141666 w 220918"/>
                <a:gd name="connsiteY38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918" h="481974">
                  <a:moveTo>
                    <a:pt x="215856" y="231692"/>
                  </a:moveTo>
                  <a:cubicBezTo>
                    <a:pt x="207032" y="222993"/>
                    <a:pt x="196476" y="216252"/>
                    <a:pt x="184876" y="211897"/>
                  </a:cubicBezTo>
                  <a:cubicBezTo>
                    <a:pt x="198810" y="196190"/>
                    <a:pt x="206526" y="175925"/>
                    <a:pt x="206561" y="154920"/>
                  </a:cubicBezTo>
                  <a:lnTo>
                    <a:pt x="206561" y="51640"/>
                  </a:lnTo>
                  <a:cubicBezTo>
                    <a:pt x="206561" y="23122"/>
                    <a:pt x="183439" y="0"/>
                    <a:pt x="154920" y="0"/>
                  </a:cubicBezTo>
                  <a:lnTo>
                    <a:pt x="86067" y="0"/>
                  </a:lnTo>
                  <a:cubicBezTo>
                    <a:pt x="57549" y="0"/>
                    <a:pt x="34427" y="23122"/>
                    <a:pt x="34427" y="51640"/>
                  </a:cubicBezTo>
                  <a:lnTo>
                    <a:pt x="34427" y="154920"/>
                  </a:lnTo>
                  <a:cubicBezTo>
                    <a:pt x="34460" y="175925"/>
                    <a:pt x="42176" y="196190"/>
                    <a:pt x="56112" y="211897"/>
                  </a:cubicBezTo>
                  <a:cubicBezTo>
                    <a:pt x="22366" y="224422"/>
                    <a:pt x="-17" y="256630"/>
                    <a:pt x="0" y="292628"/>
                  </a:cubicBezTo>
                  <a:lnTo>
                    <a:pt x="0" y="464761"/>
                  </a:lnTo>
                  <a:cubicBezTo>
                    <a:pt x="0" y="474267"/>
                    <a:pt x="7707" y="481975"/>
                    <a:pt x="17213" y="481975"/>
                  </a:cubicBezTo>
                  <a:cubicBezTo>
                    <a:pt x="26719" y="481975"/>
                    <a:pt x="34427" y="474267"/>
                    <a:pt x="34427" y="464761"/>
                  </a:cubicBezTo>
                  <a:lnTo>
                    <a:pt x="34427" y="292628"/>
                  </a:lnTo>
                  <a:cubicBezTo>
                    <a:pt x="34418" y="273254"/>
                    <a:pt x="45252" y="255511"/>
                    <a:pt x="62483" y="246670"/>
                  </a:cubicBezTo>
                  <a:lnTo>
                    <a:pt x="103280" y="315523"/>
                  </a:lnTo>
                  <a:lnTo>
                    <a:pt x="103280" y="464761"/>
                  </a:lnTo>
                  <a:cubicBezTo>
                    <a:pt x="103280" y="474267"/>
                    <a:pt x="110988" y="481975"/>
                    <a:pt x="120494" y="481975"/>
                  </a:cubicBezTo>
                  <a:cubicBezTo>
                    <a:pt x="130000" y="481975"/>
                    <a:pt x="137707" y="474267"/>
                    <a:pt x="137707" y="464761"/>
                  </a:cubicBezTo>
                  <a:lnTo>
                    <a:pt x="137707" y="314656"/>
                  </a:lnTo>
                  <a:lnTo>
                    <a:pt x="178505" y="245803"/>
                  </a:lnTo>
                  <a:cubicBezTo>
                    <a:pt x="183297" y="248232"/>
                    <a:pt x="187658" y="251434"/>
                    <a:pt x="191415" y="255277"/>
                  </a:cubicBezTo>
                  <a:cubicBezTo>
                    <a:pt x="198165" y="262024"/>
                    <a:pt x="209108" y="262024"/>
                    <a:pt x="215856" y="255277"/>
                  </a:cubicBezTo>
                  <a:cubicBezTo>
                    <a:pt x="222606" y="248527"/>
                    <a:pt x="222606" y="237583"/>
                    <a:pt x="215856" y="230834"/>
                  </a:cubicBezTo>
                  <a:close/>
                  <a:moveTo>
                    <a:pt x="68854" y="154920"/>
                  </a:moveTo>
                  <a:lnTo>
                    <a:pt x="68854" y="103280"/>
                  </a:lnTo>
                  <a:lnTo>
                    <a:pt x="172134" y="103280"/>
                  </a:lnTo>
                  <a:lnTo>
                    <a:pt x="172134" y="154920"/>
                  </a:lnTo>
                  <a:cubicBezTo>
                    <a:pt x="172134" y="183439"/>
                    <a:pt x="149012" y="206561"/>
                    <a:pt x="120494" y="206561"/>
                  </a:cubicBezTo>
                  <a:cubicBezTo>
                    <a:pt x="91976" y="206561"/>
                    <a:pt x="68854" y="183439"/>
                    <a:pt x="68854" y="154920"/>
                  </a:cubicBezTo>
                  <a:close/>
                  <a:moveTo>
                    <a:pt x="68854" y="51640"/>
                  </a:moveTo>
                  <a:cubicBezTo>
                    <a:pt x="68854" y="42134"/>
                    <a:pt x="76561" y="34427"/>
                    <a:pt x="86067" y="34427"/>
                  </a:cubicBezTo>
                  <a:lnTo>
                    <a:pt x="154920" y="34427"/>
                  </a:lnTo>
                  <a:cubicBezTo>
                    <a:pt x="164427" y="34427"/>
                    <a:pt x="172134" y="42134"/>
                    <a:pt x="172134" y="51640"/>
                  </a:cubicBezTo>
                  <a:lnTo>
                    <a:pt x="172134" y="68854"/>
                  </a:lnTo>
                  <a:lnTo>
                    <a:pt x="68854" y="68854"/>
                  </a:lnTo>
                  <a:close/>
                  <a:moveTo>
                    <a:pt x="120494" y="276447"/>
                  </a:moveTo>
                  <a:lnTo>
                    <a:pt x="99321" y="240987"/>
                  </a:lnTo>
                  <a:lnTo>
                    <a:pt x="141666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2" name="Freeform: Shape 91">
              <a:extLst>
                <a:ext uri="{FF2B5EF4-FFF2-40B4-BE49-F238E27FC236}">
                  <a16:creationId xmlns:a16="http://schemas.microsoft.com/office/drawing/2014/main" id="{0822736F-8B76-4C8E-A626-A3953003982C}"/>
                </a:ext>
              </a:extLst>
            </p:cNvPr>
            <p:cNvSpPr/>
            <p:nvPr/>
          </p:nvSpPr>
          <p:spPr>
            <a:xfrm>
              <a:off x="8334969" y="5444196"/>
              <a:ext cx="585255" cy="430334"/>
            </a:xfrm>
            <a:custGeom>
              <a:avLst/>
              <a:gdLst>
                <a:gd name="connsiteX0" fmla="*/ 17213 w 585255"/>
                <a:gd name="connsiteY0" fmla="*/ 430335 h 430334"/>
                <a:gd name="connsiteX1" fmla="*/ 34427 w 585255"/>
                <a:gd name="connsiteY1" fmla="*/ 413121 h 430334"/>
                <a:gd name="connsiteX2" fmla="*/ 34427 w 585255"/>
                <a:gd name="connsiteY2" fmla="*/ 34427 h 430334"/>
                <a:gd name="connsiteX3" fmla="*/ 550828 w 585255"/>
                <a:gd name="connsiteY3" fmla="*/ 34427 h 430334"/>
                <a:gd name="connsiteX4" fmla="*/ 550828 w 585255"/>
                <a:gd name="connsiteY4" fmla="*/ 413121 h 430334"/>
                <a:gd name="connsiteX5" fmla="*/ 568042 w 585255"/>
                <a:gd name="connsiteY5" fmla="*/ 430335 h 430334"/>
                <a:gd name="connsiteX6" fmla="*/ 585255 w 585255"/>
                <a:gd name="connsiteY6" fmla="*/ 413121 h 430334"/>
                <a:gd name="connsiteX7" fmla="*/ 585255 w 585255"/>
                <a:gd name="connsiteY7" fmla="*/ 17213 h 430334"/>
                <a:gd name="connsiteX8" fmla="*/ 568042 w 585255"/>
                <a:gd name="connsiteY8" fmla="*/ 0 h 430334"/>
                <a:gd name="connsiteX9" fmla="*/ 17213 w 585255"/>
                <a:gd name="connsiteY9" fmla="*/ 0 h 430334"/>
                <a:gd name="connsiteX10" fmla="*/ 0 w 585255"/>
                <a:gd name="connsiteY10" fmla="*/ 17213 h 430334"/>
                <a:gd name="connsiteX11" fmla="*/ 0 w 585255"/>
                <a:gd name="connsiteY11" fmla="*/ 413121 h 430334"/>
                <a:gd name="connsiteX12" fmla="*/ 17213 w 585255"/>
                <a:gd name="connsiteY12" fmla="*/ 430335 h 4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255" h="430334">
                  <a:moveTo>
                    <a:pt x="17213" y="430335"/>
                  </a:moveTo>
                  <a:cubicBezTo>
                    <a:pt x="26719" y="430335"/>
                    <a:pt x="34427" y="422627"/>
                    <a:pt x="34427" y="413121"/>
                  </a:cubicBezTo>
                  <a:lnTo>
                    <a:pt x="34427" y="34427"/>
                  </a:lnTo>
                  <a:lnTo>
                    <a:pt x="550828" y="34427"/>
                  </a:lnTo>
                  <a:lnTo>
                    <a:pt x="550828" y="413121"/>
                  </a:lnTo>
                  <a:cubicBezTo>
                    <a:pt x="550828" y="422627"/>
                    <a:pt x="558536" y="430335"/>
                    <a:pt x="568042" y="430335"/>
                  </a:cubicBezTo>
                  <a:cubicBezTo>
                    <a:pt x="577548" y="430335"/>
                    <a:pt x="585255" y="422627"/>
                    <a:pt x="585255" y="413121"/>
                  </a:cubicBezTo>
                  <a:lnTo>
                    <a:pt x="585255" y="17213"/>
                  </a:lnTo>
                  <a:cubicBezTo>
                    <a:pt x="585255" y="7707"/>
                    <a:pt x="577548" y="0"/>
                    <a:pt x="568042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413121"/>
                  </a:lnTo>
                  <a:cubicBezTo>
                    <a:pt x="0" y="422627"/>
                    <a:pt x="7707" y="430335"/>
                    <a:pt x="17213" y="430335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3" name="Freeform: Shape 92">
              <a:extLst>
                <a:ext uri="{FF2B5EF4-FFF2-40B4-BE49-F238E27FC236}">
                  <a16:creationId xmlns:a16="http://schemas.microsoft.com/office/drawing/2014/main" id="{E0DBB009-3EAF-47D0-9F64-9BF085F1B605}"/>
                </a:ext>
              </a:extLst>
            </p:cNvPr>
            <p:cNvSpPr/>
            <p:nvPr/>
          </p:nvSpPr>
          <p:spPr>
            <a:xfrm>
              <a:off x="8455463" y="5513049"/>
              <a:ext cx="344267" cy="103280"/>
            </a:xfrm>
            <a:custGeom>
              <a:avLst/>
              <a:gdLst>
                <a:gd name="connsiteX0" fmla="*/ 344268 w 344267"/>
                <a:gd name="connsiteY0" fmla="*/ 86067 h 103280"/>
                <a:gd name="connsiteX1" fmla="*/ 327054 w 344267"/>
                <a:gd name="connsiteY1" fmla="*/ 68854 h 103280"/>
                <a:gd name="connsiteX2" fmla="*/ 34427 w 344267"/>
                <a:gd name="connsiteY2" fmla="*/ 68854 h 103280"/>
                <a:gd name="connsiteX3" fmla="*/ 34427 w 344267"/>
                <a:gd name="connsiteY3" fmla="*/ 34427 h 103280"/>
                <a:gd name="connsiteX4" fmla="*/ 327054 w 344267"/>
                <a:gd name="connsiteY4" fmla="*/ 34427 h 103280"/>
                <a:gd name="connsiteX5" fmla="*/ 344268 w 344267"/>
                <a:gd name="connsiteY5" fmla="*/ 17213 h 103280"/>
                <a:gd name="connsiteX6" fmla="*/ 327054 w 344267"/>
                <a:gd name="connsiteY6" fmla="*/ 0 h 103280"/>
                <a:gd name="connsiteX7" fmla="*/ 17213 w 344267"/>
                <a:gd name="connsiteY7" fmla="*/ 0 h 103280"/>
                <a:gd name="connsiteX8" fmla="*/ 0 w 344267"/>
                <a:gd name="connsiteY8" fmla="*/ 17213 h 103280"/>
                <a:gd name="connsiteX9" fmla="*/ 0 w 344267"/>
                <a:gd name="connsiteY9" fmla="*/ 86067 h 103280"/>
                <a:gd name="connsiteX10" fmla="*/ 17213 w 344267"/>
                <a:gd name="connsiteY10" fmla="*/ 103280 h 103280"/>
                <a:gd name="connsiteX11" fmla="*/ 327054 w 344267"/>
                <a:gd name="connsiteY11" fmla="*/ 103280 h 103280"/>
                <a:gd name="connsiteX12" fmla="*/ 344268 w 344267"/>
                <a:gd name="connsiteY12" fmla="*/ 8606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267" h="103280">
                  <a:moveTo>
                    <a:pt x="344268" y="86067"/>
                  </a:moveTo>
                  <a:cubicBezTo>
                    <a:pt x="344268" y="76561"/>
                    <a:pt x="336560" y="68854"/>
                    <a:pt x="327054" y="68854"/>
                  </a:cubicBezTo>
                  <a:lnTo>
                    <a:pt x="34427" y="68854"/>
                  </a:lnTo>
                  <a:lnTo>
                    <a:pt x="34427" y="34427"/>
                  </a:lnTo>
                  <a:lnTo>
                    <a:pt x="327054" y="34427"/>
                  </a:lnTo>
                  <a:cubicBezTo>
                    <a:pt x="336560" y="34427"/>
                    <a:pt x="344268" y="26719"/>
                    <a:pt x="344268" y="17213"/>
                  </a:cubicBezTo>
                  <a:cubicBezTo>
                    <a:pt x="344268" y="7707"/>
                    <a:pt x="336560" y="0"/>
                    <a:pt x="32705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27054" y="103280"/>
                  </a:lnTo>
                  <a:cubicBezTo>
                    <a:pt x="336560" y="103280"/>
                    <a:pt x="344268" y="95573"/>
                    <a:pt x="344268" y="86067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4" name="Freeform: Shape 93">
              <a:extLst>
                <a:ext uri="{FF2B5EF4-FFF2-40B4-BE49-F238E27FC236}">
                  <a16:creationId xmlns:a16="http://schemas.microsoft.com/office/drawing/2014/main" id="{4EE77BB1-983E-48E9-A9C8-471BA2154A35}"/>
                </a:ext>
              </a:extLst>
            </p:cNvPr>
            <p:cNvSpPr/>
            <p:nvPr/>
          </p:nvSpPr>
          <p:spPr>
            <a:xfrm>
              <a:off x="8412430" y="5702396"/>
              <a:ext cx="120493" cy="120493"/>
            </a:xfrm>
            <a:custGeom>
              <a:avLst/>
              <a:gdLst>
                <a:gd name="connsiteX0" fmla="*/ 17213 w 120493"/>
                <a:gd name="connsiteY0" fmla="*/ 0 h 120493"/>
                <a:gd name="connsiteX1" fmla="*/ 0 w 120493"/>
                <a:gd name="connsiteY1" fmla="*/ 17213 h 120493"/>
                <a:gd name="connsiteX2" fmla="*/ 0 w 120493"/>
                <a:gd name="connsiteY2" fmla="*/ 103280 h 120493"/>
                <a:gd name="connsiteX3" fmla="*/ 17213 w 120493"/>
                <a:gd name="connsiteY3" fmla="*/ 120494 h 120493"/>
                <a:gd name="connsiteX4" fmla="*/ 103280 w 120493"/>
                <a:gd name="connsiteY4" fmla="*/ 120494 h 120493"/>
                <a:gd name="connsiteX5" fmla="*/ 120494 w 120493"/>
                <a:gd name="connsiteY5" fmla="*/ 103280 h 120493"/>
                <a:gd name="connsiteX6" fmla="*/ 120494 w 120493"/>
                <a:gd name="connsiteY6" fmla="*/ 17213 h 120493"/>
                <a:gd name="connsiteX7" fmla="*/ 103280 w 120493"/>
                <a:gd name="connsiteY7" fmla="*/ 0 h 120493"/>
                <a:gd name="connsiteX8" fmla="*/ 86067 w 120493"/>
                <a:gd name="connsiteY8" fmla="*/ 86067 h 120493"/>
                <a:gd name="connsiteX9" fmla="*/ 34427 w 120493"/>
                <a:gd name="connsiteY9" fmla="*/ 86067 h 120493"/>
                <a:gd name="connsiteX10" fmla="*/ 34427 w 120493"/>
                <a:gd name="connsiteY10" fmla="*/ 34427 h 120493"/>
                <a:gd name="connsiteX11" fmla="*/ 8606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close/>
                  <a:moveTo>
                    <a:pt x="86067" y="86067"/>
                  </a:moveTo>
                  <a:lnTo>
                    <a:pt x="34427" y="86067"/>
                  </a:lnTo>
                  <a:lnTo>
                    <a:pt x="34427" y="34427"/>
                  </a:lnTo>
                  <a:lnTo>
                    <a:pt x="8606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5" name="Freeform: Shape 94">
              <a:extLst>
                <a:ext uri="{FF2B5EF4-FFF2-40B4-BE49-F238E27FC236}">
                  <a16:creationId xmlns:a16="http://schemas.microsoft.com/office/drawing/2014/main" id="{47D90261-2111-4240-8352-015CEBCCE74E}"/>
                </a:ext>
              </a:extLst>
            </p:cNvPr>
            <p:cNvSpPr/>
            <p:nvPr/>
          </p:nvSpPr>
          <p:spPr>
            <a:xfrm>
              <a:off x="8567350" y="5702396"/>
              <a:ext cx="120493" cy="120493"/>
            </a:xfrm>
            <a:custGeom>
              <a:avLst/>
              <a:gdLst>
                <a:gd name="connsiteX0" fmla="*/ 103280 w 120493"/>
                <a:gd name="connsiteY0" fmla="*/ 34427 h 120493"/>
                <a:gd name="connsiteX1" fmla="*/ 120494 w 120493"/>
                <a:gd name="connsiteY1" fmla="*/ 17213 h 120493"/>
                <a:gd name="connsiteX2" fmla="*/ 103280 w 120493"/>
                <a:gd name="connsiteY2" fmla="*/ 0 h 120493"/>
                <a:gd name="connsiteX3" fmla="*/ 17213 w 120493"/>
                <a:gd name="connsiteY3" fmla="*/ 0 h 120493"/>
                <a:gd name="connsiteX4" fmla="*/ 0 w 120493"/>
                <a:gd name="connsiteY4" fmla="*/ 17213 h 120493"/>
                <a:gd name="connsiteX5" fmla="*/ 0 w 120493"/>
                <a:gd name="connsiteY5" fmla="*/ 103280 h 120493"/>
                <a:gd name="connsiteX6" fmla="*/ 17213 w 120493"/>
                <a:gd name="connsiteY6" fmla="*/ 120494 h 120493"/>
                <a:gd name="connsiteX7" fmla="*/ 103280 w 120493"/>
                <a:gd name="connsiteY7" fmla="*/ 120494 h 120493"/>
                <a:gd name="connsiteX8" fmla="*/ 120494 w 120493"/>
                <a:gd name="connsiteY8" fmla="*/ 103280 h 120493"/>
                <a:gd name="connsiteX9" fmla="*/ 103280 w 120493"/>
                <a:gd name="connsiteY9" fmla="*/ 86067 h 120493"/>
                <a:gd name="connsiteX10" fmla="*/ 34427 w 120493"/>
                <a:gd name="connsiteY10" fmla="*/ 86067 h 120493"/>
                <a:gd name="connsiteX11" fmla="*/ 3442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cubicBezTo>
                    <a:pt x="120494" y="93774"/>
                    <a:pt x="112786" y="86067"/>
                    <a:pt x="103280" y="86067"/>
                  </a:cubicBezTo>
                  <a:lnTo>
                    <a:pt x="34427" y="86067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6" name="Freeform: Shape 95">
              <a:extLst>
                <a:ext uri="{FF2B5EF4-FFF2-40B4-BE49-F238E27FC236}">
                  <a16:creationId xmlns:a16="http://schemas.microsoft.com/office/drawing/2014/main" id="{0A907A9B-8B13-4026-84AE-CC19F48DAFC1}"/>
                </a:ext>
              </a:extLst>
            </p:cNvPr>
            <p:cNvSpPr/>
            <p:nvPr/>
          </p:nvSpPr>
          <p:spPr>
            <a:xfrm>
              <a:off x="8722271" y="5702396"/>
              <a:ext cx="120493" cy="120493"/>
            </a:xfrm>
            <a:custGeom>
              <a:avLst/>
              <a:gdLst>
                <a:gd name="connsiteX0" fmla="*/ 17213 w 120493"/>
                <a:gd name="connsiteY0" fmla="*/ 120494 h 120493"/>
                <a:gd name="connsiteX1" fmla="*/ 103280 w 120493"/>
                <a:gd name="connsiteY1" fmla="*/ 120494 h 120493"/>
                <a:gd name="connsiteX2" fmla="*/ 120494 w 120493"/>
                <a:gd name="connsiteY2" fmla="*/ 103280 h 120493"/>
                <a:gd name="connsiteX3" fmla="*/ 120494 w 120493"/>
                <a:gd name="connsiteY3" fmla="*/ 17213 h 120493"/>
                <a:gd name="connsiteX4" fmla="*/ 103280 w 120493"/>
                <a:gd name="connsiteY4" fmla="*/ 0 h 120493"/>
                <a:gd name="connsiteX5" fmla="*/ 17213 w 120493"/>
                <a:gd name="connsiteY5" fmla="*/ 0 h 120493"/>
                <a:gd name="connsiteX6" fmla="*/ 0 w 120493"/>
                <a:gd name="connsiteY6" fmla="*/ 17213 h 120493"/>
                <a:gd name="connsiteX7" fmla="*/ 0 w 120493"/>
                <a:gd name="connsiteY7" fmla="*/ 103280 h 120493"/>
                <a:gd name="connsiteX8" fmla="*/ 17213 w 120493"/>
                <a:gd name="connsiteY8" fmla="*/ 120494 h 120493"/>
                <a:gd name="connsiteX9" fmla="*/ 34427 w 120493"/>
                <a:gd name="connsiteY9" fmla="*/ 34427 h 120493"/>
                <a:gd name="connsiteX10" fmla="*/ 86067 w 120493"/>
                <a:gd name="connsiteY10" fmla="*/ 34427 h 120493"/>
                <a:gd name="connsiteX11" fmla="*/ 86067 w 120493"/>
                <a:gd name="connsiteY11" fmla="*/ 86067 h 120493"/>
                <a:gd name="connsiteX12" fmla="*/ 34427 w 120493"/>
                <a:gd name="connsiteY12" fmla="*/ 8606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3" h="120493">
                  <a:moveTo>
                    <a:pt x="17213" y="120494"/>
                  </a:move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close/>
                  <a:moveTo>
                    <a:pt x="34427" y="34427"/>
                  </a:moveTo>
                  <a:lnTo>
                    <a:pt x="86067" y="34427"/>
                  </a:lnTo>
                  <a:lnTo>
                    <a:pt x="86067" y="86067"/>
                  </a:lnTo>
                  <a:lnTo>
                    <a:pt x="34427" y="8606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7" name="Freeform: Shape 96">
              <a:extLst>
                <a:ext uri="{FF2B5EF4-FFF2-40B4-BE49-F238E27FC236}">
                  <a16:creationId xmlns:a16="http://schemas.microsoft.com/office/drawing/2014/main" id="{33F62B0C-07B5-4BC7-90DA-4F0E1099BA67}"/>
                </a:ext>
              </a:extLst>
            </p:cNvPr>
            <p:cNvSpPr/>
            <p:nvPr/>
          </p:nvSpPr>
          <p:spPr>
            <a:xfrm>
              <a:off x="8954651" y="5633543"/>
              <a:ext cx="189347" cy="757388"/>
            </a:xfrm>
            <a:custGeom>
              <a:avLst/>
              <a:gdLst>
                <a:gd name="connsiteX0" fmla="*/ 172134 w 189347"/>
                <a:gd name="connsiteY0" fmla="*/ 0 h 757388"/>
                <a:gd name="connsiteX1" fmla="*/ 17213 w 189347"/>
                <a:gd name="connsiteY1" fmla="*/ 0 h 757388"/>
                <a:gd name="connsiteX2" fmla="*/ 0 w 189347"/>
                <a:gd name="connsiteY2" fmla="*/ 17213 h 757388"/>
                <a:gd name="connsiteX3" fmla="*/ 17213 w 189347"/>
                <a:gd name="connsiteY3" fmla="*/ 34427 h 757388"/>
                <a:gd name="connsiteX4" fmla="*/ 154920 w 189347"/>
                <a:gd name="connsiteY4" fmla="*/ 34427 h 757388"/>
                <a:gd name="connsiteX5" fmla="*/ 154920 w 189347"/>
                <a:gd name="connsiteY5" fmla="*/ 68854 h 757388"/>
                <a:gd name="connsiteX6" fmla="*/ 17213 w 189347"/>
                <a:gd name="connsiteY6" fmla="*/ 68854 h 757388"/>
                <a:gd name="connsiteX7" fmla="*/ 0 w 189347"/>
                <a:gd name="connsiteY7" fmla="*/ 86067 h 757388"/>
                <a:gd name="connsiteX8" fmla="*/ 17213 w 189347"/>
                <a:gd name="connsiteY8" fmla="*/ 103280 h 757388"/>
                <a:gd name="connsiteX9" fmla="*/ 154920 w 189347"/>
                <a:gd name="connsiteY9" fmla="*/ 103280 h 757388"/>
                <a:gd name="connsiteX10" fmla="*/ 154920 w 189347"/>
                <a:gd name="connsiteY10" fmla="*/ 137707 h 757388"/>
                <a:gd name="connsiteX11" fmla="*/ 17213 w 189347"/>
                <a:gd name="connsiteY11" fmla="*/ 137707 h 757388"/>
                <a:gd name="connsiteX12" fmla="*/ 0 w 189347"/>
                <a:gd name="connsiteY12" fmla="*/ 154920 h 757388"/>
                <a:gd name="connsiteX13" fmla="*/ 17213 w 189347"/>
                <a:gd name="connsiteY13" fmla="*/ 172134 h 757388"/>
                <a:gd name="connsiteX14" fmla="*/ 154920 w 189347"/>
                <a:gd name="connsiteY14" fmla="*/ 172134 h 757388"/>
                <a:gd name="connsiteX15" fmla="*/ 154920 w 189347"/>
                <a:gd name="connsiteY15" fmla="*/ 206561 h 757388"/>
                <a:gd name="connsiteX16" fmla="*/ 17213 w 189347"/>
                <a:gd name="connsiteY16" fmla="*/ 206561 h 757388"/>
                <a:gd name="connsiteX17" fmla="*/ 0 w 189347"/>
                <a:gd name="connsiteY17" fmla="*/ 223774 h 757388"/>
                <a:gd name="connsiteX18" fmla="*/ 17213 w 189347"/>
                <a:gd name="connsiteY18" fmla="*/ 240987 h 757388"/>
                <a:gd name="connsiteX19" fmla="*/ 154920 w 189347"/>
                <a:gd name="connsiteY19" fmla="*/ 240987 h 757388"/>
                <a:gd name="connsiteX20" fmla="*/ 154920 w 189347"/>
                <a:gd name="connsiteY20" fmla="*/ 275414 h 757388"/>
                <a:gd name="connsiteX21" fmla="*/ 68854 w 189347"/>
                <a:gd name="connsiteY21" fmla="*/ 275414 h 757388"/>
                <a:gd name="connsiteX22" fmla="*/ 51640 w 189347"/>
                <a:gd name="connsiteY22" fmla="*/ 292628 h 757388"/>
                <a:gd name="connsiteX23" fmla="*/ 68854 w 189347"/>
                <a:gd name="connsiteY23" fmla="*/ 309841 h 757388"/>
                <a:gd name="connsiteX24" fmla="*/ 154920 w 189347"/>
                <a:gd name="connsiteY24" fmla="*/ 309841 h 757388"/>
                <a:gd name="connsiteX25" fmla="*/ 154920 w 189347"/>
                <a:gd name="connsiteY25" fmla="*/ 344268 h 757388"/>
                <a:gd name="connsiteX26" fmla="*/ 86067 w 189347"/>
                <a:gd name="connsiteY26" fmla="*/ 344268 h 757388"/>
                <a:gd name="connsiteX27" fmla="*/ 68854 w 189347"/>
                <a:gd name="connsiteY27" fmla="*/ 361481 h 757388"/>
                <a:gd name="connsiteX28" fmla="*/ 86067 w 189347"/>
                <a:gd name="connsiteY28" fmla="*/ 378694 h 757388"/>
                <a:gd name="connsiteX29" fmla="*/ 154920 w 189347"/>
                <a:gd name="connsiteY29" fmla="*/ 378694 h 757388"/>
                <a:gd name="connsiteX30" fmla="*/ 154920 w 189347"/>
                <a:gd name="connsiteY30" fmla="*/ 740176 h 757388"/>
                <a:gd name="connsiteX31" fmla="*/ 172134 w 189347"/>
                <a:gd name="connsiteY31" fmla="*/ 757389 h 757388"/>
                <a:gd name="connsiteX32" fmla="*/ 189347 w 189347"/>
                <a:gd name="connsiteY32" fmla="*/ 740176 h 757388"/>
                <a:gd name="connsiteX33" fmla="*/ 189347 w 189347"/>
                <a:gd name="connsiteY33" fmla="*/ 17213 h 757388"/>
                <a:gd name="connsiteX34" fmla="*/ 172134 w 189347"/>
                <a:gd name="connsiteY34" fmla="*/ 0 h 7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347" h="757388">
                  <a:moveTo>
                    <a:pt x="172134" y="0"/>
                  </a:move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cubicBezTo>
                    <a:pt x="0" y="26719"/>
                    <a:pt x="7707" y="34427"/>
                    <a:pt x="17213" y="34427"/>
                  </a:cubicBezTo>
                  <a:lnTo>
                    <a:pt x="154920" y="34427"/>
                  </a:lnTo>
                  <a:lnTo>
                    <a:pt x="154920" y="68854"/>
                  </a:lnTo>
                  <a:lnTo>
                    <a:pt x="17213" y="68854"/>
                  </a:lnTo>
                  <a:cubicBezTo>
                    <a:pt x="7707" y="68854"/>
                    <a:pt x="0" y="76561"/>
                    <a:pt x="0" y="86067"/>
                  </a:cubicBezTo>
                  <a:cubicBezTo>
                    <a:pt x="0" y="95573"/>
                    <a:pt x="7707" y="103280"/>
                    <a:pt x="17213" y="103280"/>
                  </a:cubicBezTo>
                  <a:lnTo>
                    <a:pt x="154920" y="103280"/>
                  </a:lnTo>
                  <a:lnTo>
                    <a:pt x="154920" y="137707"/>
                  </a:lnTo>
                  <a:lnTo>
                    <a:pt x="17213" y="137707"/>
                  </a:lnTo>
                  <a:cubicBezTo>
                    <a:pt x="7707" y="137707"/>
                    <a:pt x="0" y="145414"/>
                    <a:pt x="0" y="154920"/>
                  </a:cubicBezTo>
                  <a:cubicBezTo>
                    <a:pt x="0" y="164427"/>
                    <a:pt x="7707" y="172134"/>
                    <a:pt x="17213" y="172134"/>
                  </a:cubicBezTo>
                  <a:lnTo>
                    <a:pt x="154920" y="172134"/>
                  </a:lnTo>
                  <a:lnTo>
                    <a:pt x="154920" y="206561"/>
                  </a:lnTo>
                  <a:lnTo>
                    <a:pt x="17213" y="206561"/>
                  </a:lnTo>
                  <a:cubicBezTo>
                    <a:pt x="7707" y="206561"/>
                    <a:pt x="0" y="214268"/>
                    <a:pt x="0" y="223774"/>
                  </a:cubicBezTo>
                  <a:cubicBezTo>
                    <a:pt x="0" y="233280"/>
                    <a:pt x="7707" y="240987"/>
                    <a:pt x="17213" y="240987"/>
                  </a:cubicBezTo>
                  <a:lnTo>
                    <a:pt x="154920" y="240987"/>
                  </a:lnTo>
                  <a:lnTo>
                    <a:pt x="154920" y="275414"/>
                  </a:lnTo>
                  <a:lnTo>
                    <a:pt x="68854" y="275414"/>
                  </a:lnTo>
                  <a:cubicBezTo>
                    <a:pt x="59347" y="275414"/>
                    <a:pt x="51640" y="283121"/>
                    <a:pt x="51640" y="292628"/>
                  </a:cubicBezTo>
                  <a:cubicBezTo>
                    <a:pt x="51640" y="302134"/>
                    <a:pt x="59347" y="309841"/>
                    <a:pt x="68854" y="309841"/>
                  </a:cubicBezTo>
                  <a:lnTo>
                    <a:pt x="154920" y="309841"/>
                  </a:lnTo>
                  <a:lnTo>
                    <a:pt x="154920" y="344268"/>
                  </a:lnTo>
                  <a:lnTo>
                    <a:pt x="86067" y="344268"/>
                  </a:lnTo>
                  <a:cubicBezTo>
                    <a:pt x="76561" y="344268"/>
                    <a:pt x="68854" y="351975"/>
                    <a:pt x="68854" y="361481"/>
                  </a:cubicBezTo>
                  <a:cubicBezTo>
                    <a:pt x="68854" y="370987"/>
                    <a:pt x="76561" y="378694"/>
                    <a:pt x="86067" y="378694"/>
                  </a:cubicBezTo>
                  <a:lnTo>
                    <a:pt x="154920" y="378694"/>
                  </a:lnTo>
                  <a:lnTo>
                    <a:pt x="154920" y="740176"/>
                  </a:lnTo>
                  <a:cubicBezTo>
                    <a:pt x="154920" y="749682"/>
                    <a:pt x="162628" y="757389"/>
                    <a:pt x="172134" y="757389"/>
                  </a:cubicBezTo>
                  <a:cubicBezTo>
                    <a:pt x="181640" y="757389"/>
                    <a:pt x="189347" y="749682"/>
                    <a:pt x="189347" y="740176"/>
                  </a:cubicBezTo>
                  <a:lnTo>
                    <a:pt x="189347" y="17213"/>
                  </a:lnTo>
                  <a:cubicBezTo>
                    <a:pt x="189347" y="7707"/>
                    <a:pt x="181640" y="0"/>
                    <a:pt x="172134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8" name="Freeform: Shape 97">
              <a:extLst>
                <a:ext uri="{FF2B5EF4-FFF2-40B4-BE49-F238E27FC236}">
                  <a16:creationId xmlns:a16="http://schemas.microsoft.com/office/drawing/2014/main" id="{E9A28843-8766-48CF-8018-2EAB1532605F}"/>
                </a:ext>
              </a:extLst>
            </p:cNvPr>
            <p:cNvSpPr/>
            <p:nvPr/>
          </p:nvSpPr>
          <p:spPr>
            <a:xfrm>
              <a:off x="8111196" y="5513049"/>
              <a:ext cx="189347" cy="877882"/>
            </a:xfrm>
            <a:custGeom>
              <a:avLst/>
              <a:gdLst>
                <a:gd name="connsiteX0" fmla="*/ 189347 w 189347"/>
                <a:gd name="connsiteY0" fmla="*/ 17213 h 877882"/>
                <a:gd name="connsiteX1" fmla="*/ 172134 w 189347"/>
                <a:gd name="connsiteY1" fmla="*/ 0 h 877882"/>
                <a:gd name="connsiteX2" fmla="*/ 17213 w 189347"/>
                <a:gd name="connsiteY2" fmla="*/ 0 h 877882"/>
                <a:gd name="connsiteX3" fmla="*/ 0 w 189347"/>
                <a:gd name="connsiteY3" fmla="*/ 17213 h 877882"/>
                <a:gd name="connsiteX4" fmla="*/ 0 w 189347"/>
                <a:gd name="connsiteY4" fmla="*/ 860669 h 877882"/>
                <a:gd name="connsiteX5" fmla="*/ 17213 w 189347"/>
                <a:gd name="connsiteY5" fmla="*/ 877883 h 877882"/>
                <a:gd name="connsiteX6" fmla="*/ 34427 w 189347"/>
                <a:gd name="connsiteY6" fmla="*/ 860669 h 877882"/>
                <a:gd name="connsiteX7" fmla="*/ 34427 w 189347"/>
                <a:gd name="connsiteY7" fmla="*/ 34427 h 877882"/>
                <a:gd name="connsiteX8" fmla="*/ 172134 w 189347"/>
                <a:gd name="connsiteY8" fmla="*/ 34427 h 877882"/>
                <a:gd name="connsiteX9" fmla="*/ 189347 w 189347"/>
                <a:gd name="connsiteY9" fmla="*/ 17213 h 87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347" h="877882">
                  <a:moveTo>
                    <a:pt x="189347" y="17213"/>
                  </a:moveTo>
                  <a:cubicBezTo>
                    <a:pt x="189347" y="7707"/>
                    <a:pt x="181640" y="0"/>
                    <a:pt x="17213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69"/>
                  </a:lnTo>
                  <a:cubicBezTo>
                    <a:pt x="0" y="870175"/>
                    <a:pt x="7707" y="877883"/>
                    <a:pt x="17213" y="877883"/>
                  </a:cubicBezTo>
                  <a:cubicBezTo>
                    <a:pt x="26719" y="877883"/>
                    <a:pt x="34427" y="870175"/>
                    <a:pt x="34427" y="860669"/>
                  </a:cubicBezTo>
                  <a:lnTo>
                    <a:pt x="34427" y="34427"/>
                  </a:lnTo>
                  <a:lnTo>
                    <a:pt x="172134" y="34427"/>
                  </a:lnTo>
                  <a:cubicBezTo>
                    <a:pt x="181640" y="34427"/>
                    <a:pt x="189347" y="26719"/>
                    <a:pt x="189347" y="17213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79" name="Freeform: Shape 98">
              <a:extLst>
                <a:ext uri="{FF2B5EF4-FFF2-40B4-BE49-F238E27FC236}">
                  <a16:creationId xmlns:a16="http://schemas.microsoft.com/office/drawing/2014/main" id="{240F0FE0-0DEC-4F52-BE62-44B3C87767CC}"/>
                </a:ext>
              </a:extLst>
            </p:cNvPr>
            <p:cNvSpPr/>
            <p:nvPr/>
          </p:nvSpPr>
          <p:spPr>
            <a:xfrm>
              <a:off x="8180049" y="559911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80" name="Freeform: Shape 99">
              <a:extLst>
                <a:ext uri="{FF2B5EF4-FFF2-40B4-BE49-F238E27FC236}">
                  <a16:creationId xmlns:a16="http://schemas.microsoft.com/office/drawing/2014/main" id="{380FCC3E-32FC-4103-B2D0-9FCFEC91D13B}"/>
                </a:ext>
              </a:extLst>
            </p:cNvPr>
            <p:cNvSpPr/>
            <p:nvPr/>
          </p:nvSpPr>
          <p:spPr>
            <a:xfrm>
              <a:off x="8180049" y="575403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81" name="Freeform: Shape 100">
              <a:extLst>
                <a:ext uri="{FF2B5EF4-FFF2-40B4-BE49-F238E27FC236}">
                  <a16:creationId xmlns:a16="http://schemas.microsoft.com/office/drawing/2014/main" id="{C196B8FC-178F-468C-BFB9-00BCF9B471C1}"/>
                </a:ext>
              </a:extLst>
            </p:cNvPr>
            <p:cNvSpPr/>
            <p:nvPr/>
          </p:nvSpPr>
          <p:spPr>
            <a:xfrm>
              <a:off x="8180049" y="5908957"/>
              <a:ext cx="68853" cy="103280"/>
            </a:xfrm>
            <a:custGeom>
              <a:avLst/>
              <a:gdLst>
                <a:gd name="connsiteX0" fmla="*/ 34427 w 68853"/>
                <a:gd name="connsiteY0" fmla="*/ 68854 h 103280"/>
                <a:gd name="connsiteX1" fmla="*/ 34427 w 68853"/>
                <a:gd name="connsiteY1" fmla="*/ 34427 h 103280"/>
                <a:gd name="connsiteX2" fmla="*/ 51640 w 68853"/>
                <a:gd name="connsiteY2" fmla="*/ 34427 h 103280"/>
                <a:gd name="connsiteX3" fmla="*/ 68854 w 68853"/>
                <a:gd name="connsiteY3" fmla="*/ 17213 h 103280"/>
                <a:gd name="connsiteX4" fmla="*/ 51640 w 68853"/>
                <a:gd name="connsiteY4" fmla="*/ 0 h 103280"/>
                <a:gd name="connsiteX5" fmla="*/ 17213 w 68853"/>
                <a:gd name="connsiteY5" fmla="*/ 0 h 103280"/>
                <a:gd name="connsiteX6" fmla="*/ 0 w 68853"/>
                <a:gd name="connsiteY6" fmla="*/ 17213 h 103280"/>
                <a:gd name="connsiteX7" fmla="*/ 0 w 68853"/>
                <a:gd name="connsiteY7" fmla="*/ 86067 h 103280"/>
                <a:gd name="connsiteX8" fmla="*/ 17213 w 68853"/>
                <a:gd name="connsiteY8" fmla="*/ 103280 h 103280"/>
                <a:gd name="connsiteX9" fmla="*/ 34427 w 68853"/>
                <a:gd name="connsiteY9" fmla="*/ 103280 h 103280"/>
                <a:gd name="connsiteX10" fmla="*/ 51640 w 68853"/>
                <a:gd name="connsiteY10" fmla="*/ 86067 h 103280"/>
                <a:gd name="connsiteX11" fmla="*/ 34427 w 68853"/>
                <a:gd name="connsiteY11" fmla="*/ 68854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53" h="103280">
                  <a:moveTo>
                    <a:pt x="34427" y="68854"/>
                  </a:moveTo>
                  <a:lnTo>
                    <a:pt x="34427" y="34427"/>
                  </a:lnTo>
                  <a:lnTo>
                    <a:pt x="51640" y="34427"/>
                  </a:lnTo>
                  <a:cubicBezTo>
                    <a:pt x="61146" y="34427"/>
                    <a:pt x="68854" y="26719"/>
                    <a:pt x="68854" y="17213"/>
                  </a:cubicBezTo>
                  <a:cubicBezTo>
                    <a:pt x="68854" y="7707"/>
                    <a:pt x="61146" y="0"/>
                    <a:pt x="5164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4427" y="103280"/>
                  </a:lnTo>
                  <a:cubicBezTo>
                    <a:pt x="43933" y="103280"/>
                    <a:pt x="51640" y="95573"/>
                    <a:pt x="51640" y="86067"/>
                  </a:cubicBezTo>
                  <a:cubicBezTo>
                    <a:pt x="51640" y="76561"/>
                    <a:pt x="43933" y="68854"/>
                    <a:pt x="34427" y="68854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7A5C8BE-C863-4E65-BD0E-F5B9F56624A8}"/>
              </a:ext>
            </a:extLst>
          </p:cNvPr>
          <p:cNvGrpSpPr/>
          <p:nvPr/>
        </p:nvGrpSpPr>
        <p:grpSpPr>
          <a:xfrm>
            <a:off x="99400" y="2702394"/>
            <a:ext cx="4728533" cy="1662704"/>
            <a:chOff x="9367423" y="2046273"/>
            <a:chExt cx="2674426" cy="944476"/>
          </a:xfrm>
        </p:grpSpPr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6C5320BE-F12C-4734-B4B7-6C33AF04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409" y="2717264"/>
              <a:ext cx="146282" cy="168543"/>
            </a:xfrm>
            <a:custGeom>
              <a:avLst/>
              <a:gdLst>
                <a:gd name="T0" fmla="*/ 25 w 30"/>
                <a:gd name="T1" fmla="*/ 3 h 34"/>
                <a:gd name="T2" fmla="*/ 21 w 30"/>
                <a:gd name="T3" fmla="*/ 3 h 34"/>
                <a:gd name="T4" fmla="*/ 17 w 30"/>
                <a:gd name="T5" fmla="*/ 4 h 34"/>
                <a:gd name="T6" fmla="*/ 16 w 30"/>
                <a:gd name="T7" fmla="*/ 6 h 34"/>
                <a:gd name="T8" fmla="*/ 12 w 30"/>
                <a:gd name="T9" fmla="*/ 15 h 34"/>
                <a:gd name="T10" fmla="*/ 10 w 30"/>
                <a:gd name="T11" fmla="*/ 25 h 34"/>
                <a:gd name="T12" fmla="*/ 10 w 30"/>
                <a:gd name="T13" fmla="*/ 30 h 34"/>
                <a:gd name="T14" fmla="*/ 8 w 30"/>
                <a:gd name="T15" fmla="*/ 34 h 34"/>
                <a:gd name="T16" fmla="*/ 7 w 30"/>
                <a:gd name="T17" fmla="*/ 33 h 34"/>
                <a:gd name="T18" fmla="*/ 6 w 30"/>
                <a:gd name="T19" fmla="*/ 32 h 34"/>
                <a:gd name="T20" fmla="*/ 7 w 30"/>
                <a:gd name="T21" fmla="*/ 28 h 34"/>
                <a:gd name="T22" fmla="*/ 8 w 30"/>
                <a:gd name="T23" fmla="*/ 22 h 34"/>
                <a:gd name="T24" fmla="*/ 13 w 30"/>
                <a:gd name="T25" fmla="*/ 5 h 34"/>
                <a:gd name="T26" fmla="*/ 12 w 30"/>
                <a:gd name="T27" fmla="*/ 5 h 34"/>
                <a:gd name="T28" fmla="*/ 12 w 30"/>
                <a:gd name="T29" fmla="*/ 5 h 34"/>
                <a:gd name="T30" fmla="*/ 9 w 30"/>
                <a:gd name="T31" fmla="*/ 5 h 34"/>
                <a:gd name="T32" fmla="*/ 6 w 30"/>
                <a:gd name="T33" fmla="*/ 6 h 34"/>
                <a:gd name="T34" fmla="*/ 6 w 30"/>
                <a:gd name="T35" fmla="*/ 6 h 34"/>
                <a:gd name="T36" fmla="*/ 7 w 30"/>
                <a:gd name="T37" fmla="*/ 10 h 34"/>
                <a:gd name="T38" fmla="*/ 7 w 30"/>
                <a:gd name="T39" fmla="*/ 11 h 34"/>
                <a:gd name="T40" fmla="*/ 6 w 30"/>
                <a:gd name="T41" fmla="*/ 11 h 34"/>
                <a:gd name="T42" fmla="*/ 3 w 30"/>
                <a:gd name="T43" fmla="*/ 8 h 34"/>
                <a:gd name="T44" fmla="*/ 2 w 30"/>
                <a:gd name="T45" fmla="*/ 7 h 34"/>
                <a:gd name="T46" fmla="*/ 0 w 30"/>
                <a:gd name="T47" fmla="*/ 5 h 34"/>
                <a:gd name="T48" fmla="*/ 1 w 30"/>
                <a:gd name="T49" fmla="*/ 4 h 34"/>
                <a:gd name="T50" fmla="*/ 5 w 30"/>
                <a:gd name="T51" fmla="*/ 3 h 34"/>
                <a:gd name="T52" fmla="*/ 10 w 30"/>
                <a:gd name="T53" fmla="*/ 2 h 34"/>
                <a:gd name="T54" fmla="*/ 14 w 30"/>
                <a:gd name="T55" fmla="*/ 1 h 34"/>
                <a:gd name="T56" fmla="*/ 15 w 30"/>
                <a:gd name="T57" fmla="*/ 1 h 34"/>
                <a:gd name="T58" fmla="*/ 16 w 30"/>
                <a:gd name="T59" fmla="*/ 0 h 34"/>
                <a:gd name="T60" fmla="*/ 17 w 30"/>
                <a:gd name="T61" fmla="*/ 1 h 34"/>
                <a:gd name="T62" fmla="*/ 18 w 30"/>
                <a:gd name="T63" fmla="*/ 1 h 34"/>
                <a:gd name="T64" fmla="*/ 21 w 30"/>
                <a:gd name="T65" fmla="*/ 1 h 34"/>
                <a:gd name="T66" fmla="*/ 24 w 30"/>
                <a:gd name="T67" fmla="*/ 0 h 34"/>
                <a:gd name="T68" fmla="*/ 27 w 30"/>
                <a:gd name="T69" fmla="*/ 0 h 34"/>
                <a:gd name="T70" fmla="*/ 30 w 30"/>
                <a:gd name="T71" fmla="*/ 0 h 34"/>
                <a:gd name="T72" fmla="*/ 25 w 30"/>
                <a:gd name="T7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4">
                  <a:moveTo>
                    <a:pt x="25" y="3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4"/>
                    <a:pt x="16" y="5"/>
                    <a:pt x="16" y="6"/>
                  </a:cubicBezTo>
                  <a:cubicBezTo>
                    <a:pt x="14" y="8"/>
                    <a:pt x="13" y="11"/>
                    <a:pt x="12" y="15"/>
                  </a:cubicBezTo>
                  <a:cubicBezTo>
                    <a:pt x="11" y="19"/>
                    <a:pt x="11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10" y="32"/>
                    <a:pt x="9" y="34"/>
                    <a:pt x="8" y="34"/>
                  </a:cubicBezTo>
                  <a:cubicBezTo>
                    <a:pt x="8" y="34"/>
                    <a:pt x="7" y="34"/>
                    <a:pt x="7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1"/>
                    <a:pt x="6" y="30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10" y="17"/>
                    <a:pt x="11" y="11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8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5" y="9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21" y="1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2"/>
                    <a:pt x="28" y="3"/>
                    <a:pt x="25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B98B2AB3-0596-4C5B-9B49-D04A2EEF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710" y="2729985"/>
              <a:ext cx="89042" cy="149463"/>
            </a:xfrm>
            <a:custGeom>
              <a:avLst/>
              <a:gdLst>
                <a:gd name="T0" fmla="*/ 16 w 18"/>
                <a:gd name="T1" fmla="*/ 28 h 30"/>
                <a:gd name="T2" fmla="*/ 13 w 18"/>
                <a:gd name="T3" fmla="*/ 30 h 30"/>
                <a:gd name="T4" fmla="*/ 9 w 18"/>
                <a:gd name="T5" fmla="*/ 25 h 30"/>
                <a:gd name="T6" fmla="*/ 9 w 18"/>
                <a:gd name="T7" fmla="*/ 21 h 30"/>
                <a:gd name="T8" fmla="*/ 10 w 18"/>
                <a:gd name="T9" fmla="*/ 17 h 30"/>
                <a:gd name="T10" fmla="*/ 6 w 18"/>
                <a:gd name="T11" fmla="*/ 22 h 30"/>
                <a:gd name="T12" fmla="*/ 3 w 18"/>
                <a:gd name="T13" fmla="*/ 26 h 30"/>
                <a:gd name="T14" fmla="*/ 2 w 18"/>
                <a:gd name="T15" fmla="*/ 26 h 30"/>
                <a:gd name="T16" fmla="*/ 0 w 18"/>
                <a:gd name="T17" fmla="*/ 25 h 30"/>
                <a:gd name="T18" fmla="*/ 2 w 18"/>
                <a:gd name="T19" fmla="*/ 20 h 30"/>
                <a:gd name="T20" fmla="*/ 4 w 18"/>
                <a:gd name="T21" fmla="*/ 13 h 30"/>
                <a:gd name="T22" fmla="*/ 6 w 18"/>
                <a:gd name="T23" fmla="*/ 5 h 30"/>
                <a:gd name="T24" fmla="*/ 7 w 18"/>
                <a:gd name="T25" fmla="*/ 2 h 30"/>
                <a:gd name="T26" fmla="*/ 8 w 18"/>
                <a:gd name="T27" fmla="*/ 0 h 30"/>
                <a:gd name="T28" fmla="*/ 9 w 18"/>
                <a:gd name="T29" fmla="*/ 2 h 30"/>
                <a:gd name="T30" fmla="*/ 7 w 18"/>
                <a:gd name="T31" fmla="*/ 10 h 30"/>
                <a:gd name="T32" fmla="*/ 5 w 18"/>
                <a:gd name="T33" fmla="*/ 20 h 30"/>
                <a:gd name="T34" fmla="*/ 8 w 18"/>
                <a:gd name="T35" fmla="*/ 16 h 30"/>
                <a:gd name="T36" fmla="*/ 12 w 18"/>
                <a:gd name="T37" fmla="*/ 12 h 30"/>
                <a:gd name="T38" fmla="*/ 13 w 18"/>
                <a:gd name="T39" fmla="*/ 13 h 30"/>
                <a:gd name="T40" fmla="*/ 12 w 18"/>
                <a:gd name="T41" fmla="*/ 19 h 30"/>
                <a:gd name="T42" fmla="*/ 11 w 18"/>
                <a:gd name="T43" fmla="*/ 25 h 30"/>
                <a:gd name="T44" fmla="*/ 13 w 18"/>
                <a:gd name="T45" fmla="*/ 27 h 30"/>
                <a:gd name="T46" fmla="*/ 15 w 18"/>
                <a:gd name="T47" fmla="*/ 26 h 30"/>
                <a:gd name="T48" fmla="*/ 17 w 18"/>
                <a:gd name="T49" fmla="*/ 24 h 30"/>
                <a:gd name="T50" fmla="*/ 18 w 18"/>
                <a:gd name="T51" fmla="*/ 25 h 30"/>
                <a:gd name="T52" fmla="*/ 16 w 18"/>
                <a:gd name="T5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0">
                  <a:moveTo>
                    <a:pt x="16" y="28"/>
                  </a:moveTo>
                  <a:cubicBezTo>
                    <a:pt x="14" y="29"/>
                    <a:pt x="14" y="30"/>
                    <a:pt x="13" y="30"/>
                  </a:cubicBezTo>
                  <a:cubicBezTo>
                    <a:pt x="10" y="30"/>
                    <a:pt x="9" y="28"/>
                    <a:pt x="9" y="25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9" y="18"/>
                    <a:pt x="8" y="19"/>
                    <a:pt x="6" y="22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1" y="23"/>
                    <a:pt x="2" y="20"/>
                  </a:cubicBezTo>
                  <a:cubicBezTo>
                    <a:pt x="3" y="17"/>
                    <a:pt x="4" y="14"/>
                    <a:pt x="4" y="13"/>
                  </a:cubicBezTo>
                  <a:cubicBezTo>
                    <a:pt x="5" y="11"/>
                    <a:pt x="5" y="8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5"/>
                    <a:pt x="7" y="10"/>
                  </a:cubicBezTo>
                  <a:cubicBezTo>
                    <a:pt x="6" y="15"/>
                    <a:pt x="5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5"/>
                    <a:pt x="12" y="19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7"/>
                    <a:pt x="14" y="27"/>
                    <a:pt x="15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6" y="2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1F85C3A1-1104-4FF5-B257-7C961C295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8752" y="2787226"/>
              <a:ext cx="69961" cy="89042"/>
            </a:xfrm>
            <a:custGeom>
              <a:avLst/>
              <a:gdLst>
                <a:gd name="T0" fmla="*/ 10 w 14"/>
                <a:gd name="T1" fmla="*/ 9 h 18"/>
                <a:gd name="T2" fmla="*/ 3 w 14"/>
                <a:gd name="T3" fmla="*/ 13 h 18"/>
                <a:gd name="T4" fmla="*/ 4 w 14"/>
                <a:gd name="T5" fmla="*/ 15 h 18"/>
                <a:gd name="T6" fmla="*/ 6 w 14"/>
                <a:gd name="T7" fmla="*/ 15 h 18"/>
                <a:gd name="T8" fmla="*/ 10 w 14"/>
                <a:gd name="T9" fmla="*/ 14 h 18"/>
                <a:gd name="T10" fmla="*/ 13 w 14"/>
                <a:gd name="T11" fmla="*/ 13 h 18"/>
                <a:gd name="T12" fmla="*/ 14 w 14"/>
                <a:gd name="T13" fmla="*/ 13 h 18"/>
                <a:gd name="T14" fmla="*/ 10 w 14"/>
                <a:gd name="T15" fmla="*/ 16 h 18"/>
                <a:gd name="T16" fmla="*/ 6 w 14"/>
                <a:gd name="T17" fmla="*/ 18 h 18"/>
                <a:gd name="T18" fmla="*/ 2 w 14"/>
                <a:gd name="T19" fmla="*/ 16 h 18"/>
                <a:gd name="T20" fmla="*/ 1 w 14"/>
                <a:gd name="T21" fmla="*/ 12 h 18"/>
                <a:gd name="T22" fmla="*/ 4 w 14"/>
                <a:gd name="T23" fmla="*/ 5 h 18"/>
                <a:gd name="T24" fmla="*/ 10 w 14"/>
                <a:gd name="T25" fmla="*/ 0 h 18"/>
                <a:gd name="T26" fmla="*/ 12 w 14"/>
                <a:gd name="T27" fmla="*/ 1 h 18"/>
                <a:gd name="T28" fmla="*/ 13 w 14"/>
                <a:gd name="T29" fmla="*/ 3 h 18"/>
                <a:gd name="T30" fmla="*/ 10 w 14"/>
                <a:gd name="T31" fmla="*/ 9 h 18"/>
                <a:gd name="T32" fmla="*/ 10 w 14"/>
                <a:gd name="T33" fmla="*/ 3 h 18"/>
                <a:gd name="T34" fmla="*/ 6 w 14"/>
                <a:gd name="T35" fmla="*/ 6 h 18"/>
                <a:gd name="T36" fmla="*/ 4 w 14"/>
                <a:gd name="T37" fmla="*/ 9 h 18"/>
                <a:gd name="T38" fmla="*/ 6 w 14"/>
                <a:gd name="T39" fmla="*/ 9 h 18"/>
                <a:gd name="T40" fmla="*/ 8 w 14"/>
                <a:gd name="T41" fmla="*/ 7 h 18"/>
                <a:gd name="T42" fmla="*/ 10 w 14"/>
                <a:gd name="T43" fmla="*/ 4 h 18"/>
                <a:gd name="T44" fmla="*/ 10 w 14"/>
                <a:gd name="T4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10" y="14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2" y="6"/>
                    <a:pt x="10" y="9"/>
                  </a:cubicBezTo>
                  <a:moveTo>
                    <a:pt x="10" y="3"/>
                  </a:moveTo>
                  <a:cubicBezTo>
                    <a:pt x="9" y="3"/>
                    <a:pt x="7" y="4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2F3D772F-E715-4C01-91D8-F1EEA6CA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314" y="2707724"/>
              <a:ext cx="120842" cy="152643"/>
            </a:xfrm>
            <a:custGeom>
              <a:avLst/>
              <a:gdLst>
                <a:gd name="T0" fmla="*/ 23 w 25"/>
                <a:gd name="T1" fmla="*/ 2 h 31"/>
                <a:gd name="T2" fmla="*/ 17 w 25"/>
                <a:gd name="T3" fmla="*/ 3 h 31"/>
                <a:gd name="T4" fmla="*/ 11 w 25"/>
                <a:gd name="T5" fmla="*/ 6 h 31"/>
                <a:gd name="T6" fmla="*/ 9 w 25"/>
                <a:gd name="T7" fmla="*/ 9 h 31"/>
                <a:gd name="T8" fmla="*/ 8 w 25"/>
                <a:gd name="T9" fmla="*/ 12 h 31"/>
                <a:gd name="T10" fmla="*/ 8 w 25"/>
                <a:gd name="T11" fmla="*/ 12 h 31"/>
                <a:gd name="T12" fmla="*/ 8 w 25"/>
                <a:gd name="T13" fmla="*/ 12 h 31"/>
                <a:gd name="T14" fmla="*/ 8 w 25"/>
                <a:gd name="T15" fmla="*/ 12 h 31"/>
                <a:gd name="T16" fmla="*/ 10 w 25"/>
                <a:gd name="T17" fmla="*/ 12 h 31"/>
                <a:gd name="T18" fmla="*/ 12 w 25"/>
                <a:gd name="T19" fmla="*/ 11 h 31"/>
                <a:gd name="T20" fmla="*/ 19 w 25"/>
                <a:gd name="T21" fmla="*/ 9 h 31"/>
                <a:gd name="T22" fmla="*/ 19 w 25"/>
                <a:gd name="T23" fmla="*/ 10 h 31"/>
                <a:gd name="T24" fmla="*/ 17 w 25"/>
                <a:gd name="T25" fmla="*/ 11 h 31"/>
                <a:gd name="T26" fmla="*/ 16 w 25"/>
                <a:gd name="T27" fmla="*/ 12 h 31"/>
                <a:gd name="T28" fmla="*/ 15 w 25"/>
                <a:gd name="T29" fmla="*/ 12 h 31"/>
                <a:gd name="T30" fmla="*/ 11 w 25"/>
                <a:gd name="T31" fmla="*/ 14 h 31"/>
                <a:gd name="T32" fmla="*/ 7 w 25"/>
                <a:gd name="T33" fmla="*/ 16 h 31"/>
                <a:gd name="T34" fmla="*/ 5 w 25"/>
                <a:gd name="T35" fmla="*/ 19 h 31"/>
                <a:gd name="T36" fmla="*/ 4 w 25"/>
                <a:gd name="T37" fmla="*/ 24 h 31"/>
                <a:gd name="T38" fmla="*/ 6 w 25"/>
                <a:gd name="T39" fmla="*/ 26 h 31"/>
                <a:gd name="T40" fmla="*/ 8 w 25"/>
                <a:gd name="T41" fmla="*/ 28 h 31"/>
                <a:gd name="T42" fmla="*/ 10 w 25"/>
                <a:gd name="T43" fmla="*/ 28 h 31"/>
                <a:gd name="T44" fmla="*/ 11 w 25"/>
                <a:gd name="T45" fmla="*/ 27 h 31"/>
                <a:gd name="T46" fmla="*/ 13 w 25"/>
                <a:gd name="T47" fmla="*/ 27 h 31"/>
                <a:gd name="T48" fmla="*/ 16 w 25"/>
                <a:gd name="T49" fmla="*/ 25 h 31"/>
                <a:gd name="T50" fmla="*/ 20 w 25"/>
                <a:gd name="T51" fmla="*/ 22 h 31"/>
                <a:gd name="T52" fmla="*/ 22 w 25"/>
                <a:gd name="T53" fmla="*/ 21 h 31"/>
                <a:gd name="T54" fmla="*/ 24 w 25"/>
                <a:gd name="T55" fmla="*/ 20 h 31"/>
                <a:gd name="T56" fmla="*/ 25 w 25"/>
                <a:gd name="T57" fmla="*/ 20 h 31"/>
                <a:gd name="T58" fmla="*/ 18 w 25"/>
                <a:gd name="T59" fmla="*/ 26 h 31"/>
                <a:gd name="T60" fmla="*/ 9 w 25"/>
                <a:gd name="T61" fmla="*/ 31 h 31"/>
                <a:gd name="T62" fmla="*/ 4 w 25"/>
                <a:gd name="T63" fmla="*/ 28 h 31"/>
                <a:gd name="T64" fmla="*/ 1 w 25"/>
                <a:gd name="T65" fmla="*/ 22 h 31"/>
                <a:gd name="T66" fmla="*/ 2 w 25"/>
                <a:gd name="T67" fmla="*/ 21 h 31"/>
                <a:gd name="T68" fmla="*/ 2 w 25"/>
                <a:gd name="T69" fmla="*/ 19 h 31"/>
                <a:gd name="T70" fmla="*/ 1 w 25"/>
                <a:gd name="T71" fmla="*/ 19 h 31"/>
                <a:gd name="T72" fmla="*/ 0 w 25"/>
                <a:gd name="T73" fmla="*/ 19 h 31"/>
                <a:gd name="T74" fmla="*/ 2 w 25"/>
                <a:gd name="T75" fmla="*/ 16 h 31"/>
                <a:gd name="T76" fmla="*/ 4 w 25"/>
                <a:gd name="T77" fmla="*/ 14 h 31"/>
                <a:gd name="T78" fmla="*/ 7 w 25"/>
                <a:gd name="T79" fmla="*/ 6 h 31"/>
                <a:gd name="T80" fmla="*/ 13 w 25"/>
                <a:gd name="T81" fmla="*/ 2 h 31"/>
                <a:gd name="T82" fmla="*/ 20 w 25"/>
                <a:gd name="T83" fmla="*/ 0 h 31"/>
                <a:gd name="T84" fmla="*/ 23 w 25"/>
                <a:gd name="T85" fmla="*/ 0 h 31"/>
                <a:gd name="T86" fmla="*/ 25 w 25"/>
                <a:gd name="T87" fmla="*/ 0 h 31"/>
                <a:gd name="T88" fmla="*/ 25 w 25"/>
                <a:gd name="T89" fmla="*/ 1 h 31"/>
                <a:gd name="T90" fmla="*/ 23 w 25"/>
                <a:gd name="T9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31">
                  <a:moveTo>
                    <a:pt x="23" y="2"/>
                  </a:moveTo>
                  <a:cubicBezTo>
                    <a:pt x="22" y="2"/>
                    <a:pt x="20" y="2"/>
                    <a:pt x="17" y="3"/>
                  </a:cubicBezTo>
                  <a:cubicBezTo>
                    <a:pt x="13" y="4"/>
                    <a:pt x="11" y="5"/>
                    <a:pt x="11" y="6"/>
                  </a:cubicBezTo>
                  <a:cubicBezTo>
                    <a:pt x="10" y="7"/>
                    <a:pt x="10" y="7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6" y="10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4" y="12"/>
                    <a:pt x="11" y="14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6" y="16"/>
                    <a:pt x="6" y="17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4"/>
                    <a:pt x="5" y="25"/>
                    <a:pt x="6" y="26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6"/>
                    <a:pt x="16" y="25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0" y="22"/>
                    <a:pt x="21" y="22"/>
                    <a:pt x="22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2" y="23"/>
                    <a:pt x="18" y="26"/>
                  </a:cubicBezTo>
                  <a:cubicBezTo>
                    <a:pt x="14" y="29"/>
                    <a:pt x="11" y="31"/>
                    <a:pt x="9" y="31"/>
                  </a:cubicBezTo>
                  <a:cubicBezTo>
                    <a:pt x="7" y="31"/>
                    <a:pt x="5" y="30"/>
                    <a:pt x="4" y="28"/>
                  </a:cubicBezTo>
                  <a:cubicBezTo>
                    <a:pt x="2" y="27"/>
                    <a:pt x="2" y="25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6" y="10"/>
                    <a:pt x="7" y="8"/>
                    <a:pt x="7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99F9A53F-2D4B-4293-A006-B8C1CD61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156" y="2675924"/>
              <a:ext cx="143102" cy="174903"/>
            </a:xfrm>
            <a:custGeom>
              <a:avLst/>
              <a:gdLst>
                <a:gd name="T0" fmla="*/ 29 w 29"/>
                <a:gd name="T1" fmla="*/ 30 h 35"/>
                <a:gd name="T2" fmla="*/ 27 w 29"/>
                <a:gd name="T3" fmla="*/ 33 h 35"/>
                <a:gd name="T4" fmla="*/ 23 w 29"/>
                <a:gd name="T5" fmla="*/ 35 h 35"/>
                <a:gd name="T6" fmla="*/ 18 w 29"/>
                <a:gd name="T7" fmla="*/ 33 h 35"/>
                <a:gd name="T8" fmla="*/ 16 w 29"/>
                <a:gd name="T9" fmla="*/ 27 h 35"/>
                <a:gd name="T10" fmla="*/ 16 w 29"/>
                <a:gd name="T11" fmla="*/ 25 h 35"/>
                <a:gd name="T12" fmla="*/ 16 w 29"/>
                <a:gd name="T13" fmla="*/ 23 h 35"/>
                <a:gd name="T14" fmla="*/ 11 w 29"/>
                <a:gd name="T15" fmla="*/ 29 h 35"/>
                <a:gd name="T16" fmla="*/ 4 w 29"/>
                <a:gd name="T17" fmla="*/ 35 h 35"/>
                <a:gd name="T18" fmla="*/ 1 w 29"/>
                <a:gd name="T19" fmla="*/ 33 h 35"/>
                <a:gd name="T20" fmla="*/ 0 w 29"/>
                <a:gd name="T21" fmla="*/ 31 h 35"/>
                <a:gd name="T22" fmla="*/ 3 w 29"/>
                <a:gd name="T23" fmla="*/ 19 h 35"/>
                <a:gd name="T24" fmla="*/ 8 w 29"/>
                <a:gd name="T25" fmla="*/ 10 h 35"/>
                <a:gd name="T26" fmla="*/ 9 w 29"/>
                <a:gd name="T27" fmla="*/ 11 h 35"/>
                <a:gd name="T28" fmla="*/ 10 w 29"/>
                <a:gd name="T29" fmla="*/ 13 h 35"/>
                <a:gd name="T30" fmla="*/ 9 w 29"/>
                <a:gd name="T31" fmla="*/ 15 h 35"/>
                <a:gd name="T32" fmla="*/ 7 w 29"/>
                <a:gd name="T33" fmla="*/ 17 h 35"/>
                <a:gd name="T34" fmla="*/ 4 w 29"/>
                <a:gd name="T35" fmla="*/ 23 h 35"/>
                <a:gd name="T36" fmla="*/ 3 w 29"/>
                <a:gd name="T37" fmla="*/ 30 h 35"/>
                <a:gd name="T38" fmla="*/ 4 w 29"/>
                <a:gd name="T39" fmla="*/ 32 h 35"/>
                <a:gd name="T40" fmla="*/ 11 w 29"/>
                <a:gd name="T41" fmla="*/ 25 h 35"/>
                <a:gd name="T42" fmla="*/ 17 w 29"/>
                <a:gd name="T43" fmla="*/ 17 h 35"/>
                <a:gd name="T44" fmla="*/ 19 w 29"/>
                <a:gd name="T45" fmla="*/ 8 h 35"/>
                <a:gd name="T46" fmla="*/ 24 w 29"/>
                <a:gd name="T47" fmla="*/ 0 h 35"/>
                <a:gd name="T48" fmla="*/ 26 w 29"/>
                <a:gd name="T49" fmla="*/ 1 h 35"/>
                <a:gd name="T50" fmla="*/ 26 w 29"/>
                <a:gd name="T51" fmla="*/ 2 h 35"/>
                <a:gd name="T52" fmla="*/ 24 w 29"/>
                <a:gd name="T53" fmla="*/ 8 h 35"/>
                <a:gd name="T54" fmla="*/ 20 w 29"/>
                <a:gd name="T55" fmla="*/ 14 h 35"/>
                <a:gd name="T56" fmla="*/ 19 w 29"/>
                <a:gd name="T57" fmla="*/ 22 h 35"/>
                <a:gd name="T58" fmla="*/ 19 w 29"/>
                <a:gd name="T59" fmla="*/ 27 h 35"/>
                <a:gd name="T60" fmla="*/ 23 w 29"/>
                <a:gd name="T61" fmla="*/ 32 h 35"/>
                <a:gd name="T62" fmla="*/ 27 w 29"/>
                <a:gd name="T63" fmla="*/ 31 h 35"/>
                <a:gd name="T64" fmla="*/ 29 w 29"/>
                <a:gd name="T65" fmla="*/ 29 h 35"/>
                <a:gd name="T66" fmla="*/ 29 w 29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5">
                  <a:moveTo>
                    <a:pt x="29" y="30"/>
                  </a:moveTo>
                  <a:cubicBezTo>
                    <a:pt x="29" y="31"/>
                    <a:pt x="28" y="32"/>
                    <a:pt x="27" y="33"/>
                  </a:cubicBezTo>
                  <a:cubicBezTo>
                    <a:pt x="25" y="34"/>
                    <a:pt x="24" y="35"/>
                    <a:pt x="23" y="35"/>
                  </a:cubicBezTo>
                  <a:cubicBezTo>
                    <a:pt x="21" y="35"/>
                    <a:pt x="20" y="35"/>
                    <a:pt x="18" y="33"/>
                  </a:cubicBezTo>
                  <a:cubicBezTo>
                    <a:pt x="17" y="32"/>
                    <a:pt x="17" y="30"/>
                    <a:pt x="16" y="27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4"/>
                    <a:pt x="14" y="26"/>
                    <a:pt x="11" y="29"/>
                  </a:cubicBezTo>
                  <a:cubicBezTo>
                    <a:pt x="8" y="33"/>
                    <a:pt x="5" y="35"/>
                    <a:pt x="4" y="35"/>
                  </a:cubicBezTo>
                  <a:cubicBezTo>
                    <a:pt x="3" y="35"/>
                    <a:pt x="2" y="35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1" y="25"/>
                    <a:pt x="3" y="19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6"/>
                    <a:pt x="3" y="29"/>
                    <a:pt x="3" y="30"/>
                  </a:cubicBezTo>
                  <a:cubicBezTo>
                    <a:pt x="3" y="31"/>
                    <a:pt x="3" y="31"/>
                    <a:pt x="4" y="32"/>
                  </a:cubicBezTo>
                  <a:cubicBezTo>
                    <a:pt x="6" y="30"/>
                    <a:pt x="9" y="28"/>
                    <a:pt x="11" y="25"/>
                  </a:cubicBezTo>
                  <a:cubicBezTo>
                    <a:pt x="12" y="23"/>
                    <a:pt x="14" y="21"/>
                    <a:pt x="17" y="17"/>
                  </a:cubicBezTo>
                  <a:cubicBezTo>
                    <a:pt x="18" y="14"/>
                    <a:pt x="19" y="11"/>
                    <a:pt x="19" y="8"/>
                  </a:cubicBezTo>
                  <a:cubicBezTo>
                    <a:pt x="21" y="3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5" y="4"/>
                    <a:pt x="24" y="8"/>
                  </a:cubicBezTo>
                  <a:cubicBezTo>
                    <a:pt x="22" y="12"/>
                    <a:pt x="21" y="14"/>
                    <a:pt x="20" y="14"/>
                  </a:cubicBezTo>
                  <a:cubicBezTo>
                    <a:pt x="20" y="17"/>
                    <a:pt x="19" y="19"/>
                    <a:pt x="19" y="22"/>
                  </a:cubicBezTo>
                  <a:cubicBezTo>
                    <a:pt x="19" y="24"/>
                    <a:pt x="19" y="25"/>
                    <a:pt x="19" y="27"/>
                  </a:cubicBezTo>
                  <a:cubicBezTo>
                    <a:pt x="19" y="31"/>
                    <a:pt x="21" y="32"/>
                    <a:pt x="23" y="32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68528F8C-356B-408F-9661-4B7DA87E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040" y="2685464"/>
              <a:ext cx="73141" cy="155823"/>
            </a:xfrm>
            <a:custGeom>
              <a:avLst/>
              <a:gdLst>
                <a:gd name="T0" fmla="*/ 12 w 15"/>
                <a:gd name="T1" fmla="*/ 26 h 31"/>
                <a:gd name="T2" fmla="*/ 5 w 15"/>
                <a:gd name="T3" fmla="*/ 31 h 31"/>
                <a:gd name="T4" fmla="*/ 3 w 15"/>
                <a:gd name="T5" fmla="*/ 31 h 31"/>
                <a:gd name="T6" fmla="*/ 1 w 15"/>
                <a:gd name="T7" fmla="*/ 31 h 31"/>
                <a:gd name="T8" fmla="*/ 0 w 15"/>
                <a:gd name="T9" fmla="*/ 29 h 31"/>
                <a:gd name="T10" fmla="*/ 2 w 15"/>
                <a:gd name="T11" fmla="*/ 25 h 31"/>
                <a:gd name="T12" fmla="*/ 5 w 15"/>
                <a:gd name="T13" fmla="*/ 21 h 31"/>
                <a:gd name="T14" fmla="*/ 5 w 15"/>
                <a:gd name="T15" fmla="*/ 21 h 31"/>
                <a:gd name="T16" fmla="*/ 5 w 15"/>
                <a:gd name="T17" fmla="*/ 22 h 31"/>
                <a:gd name="T18" fmla="*/ 3 w 15"/>
                <a:gd name="T19" fmla="*/ 28 h 31"/>
                <a:gd name="T20" fmla="*/ 4 w 15"/>
                <a:gd name="T21" fmla="*/ 29 h 31"/>
                <a:gd name="T22" fmla="*/ 4 w 15"/>
                <a:gd name="T23" fmla="*/ 29 h 31"/>
                <a:gd name="T24" fmla="*/ 7 w 15"/>
                <a:gd name="T25" fmla="*/ 28 h 31"/>
                <a:gd name="T26" fmla="*/ 11 w 15"/>
                <a:gd name="T27" fmla="*/ 24 h 31"/>
                <a:gd name="T28" fmla="*/ 12 w 15"/>
                <a:gd name="T29" fmla="*/ 19 h 31"/>
                <a:gd name="T30" fmla="*/ 9 w 15"/>
                <a:gd name="T31" fmla="*/ 16 h 31"/>
                <a:gd name="T32" fmla="*/ 5 w 15"/>
                <a:gd name="T33" fmla="*/ 19 h 31"/>
                <a:gd name="T34" fmla="*/ 3 w 15"/>
                <a:gd name="T35" fmla="*/ 21 h 31"/>
                <a:gd name="T36" fmla="*/ 1 w 15"/>
                <a:gd name="T37" fmla="*/ 20 h 31"/>
                <a:gd name="T38" fmla="*/ 5 w 15"/>
                <a:gd name="T39" fmla="*/ 9 h 31"/>
                <a:gd name="T40" fmla="*/ 7 w 15"/>
                <a:gd name="T41" fmla="*/ 3 h 31"/>
                <a:gd name="T42" fmla="*/ 8 w 15"/>
                <a:gd name="T43" fmla="*/ 1 h 31"/>
                <a:gd name="T44" fmla="*/ 9 w 15"/>
                <a:gd name="T45" fmla="*/ 0 h 31"/>
                <a:gd name="T46" fmla="*/ 11 w 15"/>
                <a:gd name="T47" fmla="*/ 2 h 31"/>
                <a:gd name="T48" fmla="*/ 10 w 15"/>
                <a:gd name="T49" fmla="*/ 3 h 31"/>
                <a:gd name="T50" fmla="*/ 6 w 15"/>
                <a:gd name="T51" fmla="*/ 14 h 31"/>
                <a:gd name="T52" fmla="*/ 9 w 15"/>
                <a:gd name="T53" fmla="*/ 13 h 31"/>
                <a:gd name="T54" fmla="*/ 13 w 15"/>
                <a:gd name="T55" fmla="*/ 15 h 31"/>
                <a:gd name="T56" fmla="*/ 14 w 15"/>
                <a:gd name="T57" fmla="*/ 19 h 31"/>
                <a:gd name="T58" fmla="*/ 12 w 15"/>
                <a:gd name="T5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1">
                  <a:moveTo>
                    <a:pt x="12" y="26"/>
                  </a:moveTo>
                  <a:cubicBezTo>
                    <a:pt x="9" y="29"/>
                    <a:pt x="7" y="31"/>
                    <a:pt x="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1" y="26"/>
                    <a:pt x="2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3" y="29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8" y="27"/>
                    <a:pt x="9" y="26"/>
                    <a:pt x="11" y="24"/>
                  </a:cubicBezTo>
                  <a:cubicBezTo>
                    <a:pt x="12" y="22"/>
                    <a:pt x="12" y="20"/>
                    <a:pt x="12" y="19"/>
                  </a:cubicBezTo>
                  <a:cubicBezTo>
                    <a:pt x="12" y="17"/>
                    <a:pt x="10" y="15"/>
                    <a:pt x="9" y="16"/>
                  </a:cubicBezTo>
                  <a:cubicBezTo>
                    <a:pt x="8" y="16"/>
                    <a:pt x="7" y="17"/>
                    <a:pt x="5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19"/>
                    <a:pt x="3" y="16"/>
                    <a:pt x="5" y="9"/>
                  </a:cubicBezTo>
                  <a:cubicBezTo>
                    <a:pt x="6" y="8"/>
                    <a:pt x="6" y="6"/>
                    <a:pt x="7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6"/>
                    <a:pt x="8" y="9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3"/>
                    <a:pt x="12" y="13"/>
                    <a:pt x="13" y="15"/>
                  </a:cubicBezTo>
                  <a:cubicBezTo>
                    <a:pt x="14" y="16"/>
                    <a:pt x="14" y="17"/>
                    <a:pt x="14" y="19"/>
                  </a:cubicBezTo>
                  <a:cubicBezTo>
                    <a:pt x="15" y="21"/>
                    <a:pt x="14" y="24"/>
                    <a:pt x="12" y="26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8E432E42-6869-42A2-BBAF-A9389F3B9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2081" y="2745885"/>
              <a:ext cx="108122" cy="85861"/>
            </a:xfrm>
            <a:custGeom>
              <a:avLst/>
              <a:gdLst>
                <a:gd name="T0" fmla="*/ 22 w 22"/>
                <a:gd name="T1" fmla="*/ 11 h 17"/>
                <a:gd name="T2" fmla="*/ 19 w 22"/>
                <a:gd name="T3" fmla="*/ 15 h 17"/>
                <a:gd name="T4" fmla="*/ 15 w 22"/>
                <a:gd name="T5" fmla="*/ 17 h 17"/>
                <a:gd name="T6" fmla="*/ 14 w 22"/>
                <a:gd name="T7" fmla="*/ 17 h 17"/>
                <a:gd name="T8" fmla="*/ 12 w 22"/>
                <a:gd name="T9" fmla="*/ 16 h 17"/>
                <a:gd name="T10" fmla="*/ 11 w 22"/>
                <a:gd name="T11" fmla="*/ 15 h 17"/>
                <a:gd name="T12" fmla="*/ 10 w 22"/>
                <a:gd name="T13" fmla="*/ 12 h 17"/>
                <a:gd name="T14" fmla="*/ 10 w 22"/>
                <a:gd name="T15" fmla="*/ 11 h 17"/>
                <a:gd name="T16" fmla="*/ 6 w 22"/>
                <a:gd name="T17" fmla="*/ 14 h 17"/>
                <a:gd name="T18" fmla="*/ 2 w 22"/>
                <a:gd name="T19" fmla="*/ 16 h 17"/>
                <a:gd name="T20" fmla="*/ 1 w 22"/>
                <a:gd name="T21" fmla="*/ 15 h 17"/>
                <a:gd name="T22" fmla="*/ 0 w 22"/>
                <a:gd name="T23" fmla="*/ 13 h 17"/>
                <a:gd name="T24" fmla="*/ 4 w 22"/>
                <a:gd name="T25" fmla="*/ 6 h 17"/>
                <a:gd name="T26" fmla="*/ 10 w 22"/>
                <a:gd name="T27" fmla="*/ 1 h 17"/>
                <a:gd name="T28" fmla="*/ 11 w 22"/>
                <a:gd name="T29" fmla="*/ 3 h 17"/>
                <a:gd name="T30" fmla="*/ 12 w 22"/>
                <a:gd name="T31" fmla="*/ 1 h 17"/>
                <a:gd name="T32" fmla="*/ 13 w 22"/>
                <a:gd name="T33" fmla="*/ 0 h 17"/>
                <a:gd name="T34" fmla="*/ 14 w 22"/>
                <a:gd name="T35" fmla="*/ 1 h 17"/>
                <a:gd name="T36" fmla="*/ 14 w 22"/>
                <a:gd name="T37" fmla="*/ 3 h 17"/>
                <a:gd name="T38" fmla="*/ 13 w 22"/>
                <a:gd name="T39" fmla="*/ 5 h 17"/>
                <a:gd name="T40" fmla="*/ 12 w 22"/>
                <a:gd name="T41" fmla="*/ 8 h 17"/>
                <a:gd name="T42" fmla="*/ 12 w 22"/>
                <a:gd name="T43" fmla="*/ 11 h 17"/>
                <a:gd name="T44" fmla="*/ 13 w 22"/>
                <a:gd name="T45" fmla="*/ 13 h 17"/>
                <a:gd name="T46" fmla="*/ 15 w 22"/>
                <a:gd name="T47" fmla="*/ 14 h 17"/>
                <a:gd name="T48" fmla="*/ 18 w 22"/>
                <a:gd name="T49" fmla="*/ 13 h 17"/>
                <a:gd name="T50" fmla="*/ 21 w 22"/>
                <a:gd name="T51" fmla="*/ 11 h 17"/>
                <a:gd name="T52" fmla="*/ 22 w 22"/>
                <a:gd name="T53" fmla="*/ 11 h 17"/>
                <a:gd name="T54" fmla="*/ 9 w 22"/>
                <a:gd name="T55" fmla="*/ 5 h 17"/>
                <a:gd name="T56" fmla="*/ 7 w 22"/>
                <a:gd name="T57" fmla="*/ 6 h 17"/>
                <a:gd name="T58" fmla="*/ 6 w 22"/>
                <a:gd name="T59" fmla="*/ 8 h 17"/>
                <a:gd name="T60" fmla="*/ 4 w 22"/>
                <a:gd name="T61" fmla="*/ 10 h 17"/>
                <a:gd name="T62" fmla="*/ 3 w 22"/>
                <a:gd name="T63" fmla="*/ 13 h 17"/>
                <a:gd name="T64" fmla="*/ 3 w 22"/>
                <a:gd name="T65" fmla="*/ 13 h 17"/>
                <a:gd name="T66" fmla="*/ 7 w 22"/>
                <a:gd name="T67" fmla="*/ 11 h 17"/>
                <a:gd name="T68" fmla="*/ 9 w 22"/>
                <a:gd name="T69" fmla="*/ 7 h 17"/>
                <a:gd name="T70" fmla="*/ 10 w 22"/>
                <a:gd name="T71" fmla="*/ 5 h 17"/>
                <a:gd name="T72" fmla="*/ 9 w 22"/>
                <a:gd name="T7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2" y="12"/>
                    <a:pt x="21" y="13"/>
                    <a:pt x="19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7"/>
                    <a:pt x="12" y="8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2"/>
                    <a:pt x="20" y="11"/>
                    <a:pt x="21" y="11"/>
                  </a:cubicBezTo>
                  <a:lnTo>
                    <a:pt x="22" y="11"/>
                  </a:lnTo>
                  <a:close/>
                  <a:moveTo>
                    <a:pt x="9" y="5"/>
                  </a:moveTo>
                  <a:cubicBezTo>
                    <a:pt x="9" y="5"/>
                    <a:pt x="8" y="5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7" y="11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0BC60388-21A6-4962-9102-1742041BC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3843" y="2745885"/>
              <a:ext cx="79501" cy="76321"/>
            </a:xfrm>
            <a:custGeom>
              <a:avLst/>
              <a:gdLst>
                <a:gd name="T0" fmla="*/ 8 w 16"/>
                <a:gd name="T1" fmla="*/ 8 h 15"/>
                <a:gd name="T2" fmla="*/ 8 w 16"/>
                <a:gd name="T3" fmla="*/ 6 h 15"/>
                <a:gd name="T4" fmla="*/ 5 w 16"/>
                <a:gd name="T5" fmla="*/ 9 h 15"/>
                <a:gd name="T6" fmla="*/ 3 w 16"/>
                <a:gd name="T7" fmla="*/ 13 h 15"/>
                <a:gd name="T8" fmla="*/ 1 w 16"/>
                <a:gd name="T9" fmla="*/ 14 h 15"/>
                <a:gd name="T10" fmla="*/ 0 w 16"/>
                <a:gd name="T11" fmla="*/ 13 h 15"/>
                <a:gd name="T12" fmla="*/ 0 w 16"/>
                <a:gd name="T13" fmla="*/ 13 h 15"/>
                <a:gd name="T14" fmla="*/ 0 w 16"/>
                <a:gd name="T15" fmla="*/ 8 h 15"/>
                <a:gd name="T16" fmla="*/ 2 w 16"/>
                <a:gd name="T17" fmla="*/ 2 h 15"/>
                <a:gd name="T18" fmla="*/ 3 w 16"/>
                <a:gd name="T19" fmla="*/ 1 h 15"/>
                <a:gd name="T20" fmla="*/ 4 w 16"/>
                <a:gd name="T21" fmla="*/ 1 h 15"/>
                <a:gd name="T22" fmla="*/ 5 w 16"/>
                <a:gd name="T23" fmla="*/ 2 h 15"/>
                <a:gd name="T24" fmla="*/ 4 w 16"/>
                <a:gd name="T25" fmla="*/ 4 h 15"/>
                <a:gd name="T26" fmla="*/ 4 w 16"/>
                <a:gd name="T27" fmla="*/ 7 h 15"/>
                <a:gd name="T28" fmla="*/ 4 w 16"/>
                <a:gd name="T29" fmla="*/ 7 h 15"/>
                <a:gd name="T30" fmla="*/ 6 w 16"/>
                <a:gd name="T31" fmla="*/ 4 h 15"/>
                <a:gd name="T32" fmla="*/ 8 w 16"/>
                <a:gd name="T33" fmla="*/ 1 h 15"/>
                <a:gd name="T34" fmla="*/ 11 w 16"/>
                <a:gd name="T35" fmla="*/ 0 h 15"/>
                <a:gd name="T36" fmla="*/ 12 w 16"/>
                <a:gd name="T37" fmla="*/ 1 h 15"/>
                <a:gd name="T38" fmla="*/ 11 w 16"/>
                <a:gd name="T39" fmla="*/ 6 h 15"/>
                <a:gd name="T40" fmla="*/ 10 w 16"/>
                <a:gd name="T41" fmla="*/ 11 h 15"/>
                <a:gd name="T42" fmla="*/ 12 w 16"/>
                <a:gd name="T43" fmla="*/ 13 h 15"/>
                <a:gd name="T44" fmla="*/ 15 w 16"/>
                <a:gd name="T45" fmla="*/ 11 h 15"/>
                <a:gd name="T46" fmla="*/ 16 w 16"/>
                <a:gd name="T47" fmla="*/ 11 h 15"/>
                <a:gd name="T48" fmla="*/ 14 w 16"/>
                <a:gd name="T49" fmla="*/ 14 h 15"/>
                <a:gd name="T50" fmla="*/ 11 w 16"/>
                <a:gd name="T51" fmla="*/ 15 h 15"/>
                <a:gd name="T52" fmla="*/ 7 w 16"/>
                <a:gd name="T53" fmla="*/ 11 h 15"/>
                <a:gd name="T54" fmla="*/ 8 w 16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2" y="13"/>
                    <a:pt x="13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9" y="15"/>
                    <a:pt x="8" y="14"/>
                    <a:pt x="7" y="11"/>
                  </a:cubicBezTo>
                  <a:cubicBezTo>
                    <a:pt x="7" y="11"/>
                    <a:pt x="7" y="10"/>
                    <a:pt x="8" y="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93145C4-CA25-4886-9633-9F1DD63D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525" y="2672744"/>
              <a:ext cx="85861" cy="152643"/>
            </a:xfrm>
            <a:custGeom>
              <a:avLst/>
              <a:gdLst>
                <a:gd name="T0" fmla="*/ 9 w 17"/>
                <a:gd name="T1" fmla="*/ 31 h 31"/>
                <a:gd name="T2" fmla="*/ 4 w 17"/>
                <a:gd name="T3" fmla="*/ 28 h 31"/>
                <a:gd name="T4" fmla="*/ 4 w 17"/>
                <a:gd name="T5" fmla="*/ 26 h 31"/>
                <a:gd name="T6" fmla="*/ 3 w 17"/>
                <a:gd name="T7" fmla="*/ 25 h 31"/>
                <a:gd name="T8" fmla="*/ 3 w 17"/>
                <a:gd name="T9" fmla="*/ 25 h 31"/>
                <a:gd name="T10" fmla="*/ 2 w 17"/>
                <a:gd name="T11" fmla="*/ 26 h 31"/>
                <a:gd name="T12" fmla="*/ 1 w 17"/>
                <a:gd name="T13" fmla="*/ 25 h 31"/>
                <a:gd name="T14" fmla="*/ 1 w 17"/>
                <a:gd name="T15" fmla="*/ 24 h 31"/>
                <a:gd name="T16" fmla="*/ 3 w 17"/>
                <a:gd name="T17" fmla="*/ 14 h 31"/>
                <a:gd name="T18" fmla="*/ 6 w 17"/>
                <a:gd name="T19" fmla="*/ 5 h 31"/>
                <a:gd name="T20" fmla="*/ 7 w 17"/>
                <a:gd name="T21" fmla="*/ 2 h 31"/>
                <a:gd name="T22" fmla="*/ 9 w 17"/>
                <a:gd name="T23" fmla="*/ 0 h 31"/>
                <a:gd name="T24" fmla="*/ 10 w 17"/>
                <a:gd name="T25" fmla="*/ 1 h 31"/>
                <a:gd name="T26" fmla="*/ 7 w 17"/>
                <a:gd name="T27" fmla="*/ 9 h 31"/>
                <a:gd name="T28" fmla="*/ 4 w 17"/>
                <a:gd name="T29" fmla="*/ 19 h 31"/>
                <a:gd name="T30" fmla="*/ 4 w 17"/>
                <a:gd name="T31" fmla="*/ 19 h 31"/>
                <a:gd name="T32" fmla="*/ 8 w 17"/>
                <a:gd name="T33" fmla="*/ 14 h 31"/>
                <a:gd name="T34" fmla="*/ 13 w 17"/>
                <a:gd name="T35" fmla="*/ 9 h 31"/>
                <a:gd name="T36" fmla="*/ 14 w 17"/>
                <a:gd name="T37" fmla="*/ 10 h 31"/>
                <a:gd name="T38" fmla="*/ 14 w 17"/>
                <a:gd name="T39" fmla="*/ 10 h 31"/>
                <a:gd name="T40" fmla="*/ 14 w 17"/>
                <a:gd name="T41" fmla="*/ 12 h 31"/>
                <a:gd name="T42" fmla="*/ 13 w 17"/>
                <a:gd name="T43" fmla="*/ 13 h 31"/>
                <a:gd name="T44" fmla="*/ 11 w 17"/>
                <a:gd name="T45" fmla="*/ 14 h 31"/>
                <a:gd name="T46" fmla="*/ 8 w 17"/>
                <a:gd name="T47" fmla="*/ 18 h 31"/>
                <a:gd name="T48" fmla="*/ 6 w 17"/>
                <a:gd name="T49" fmla="*/ 24 h 31"/>
                <a:gd name="T50" fmla="*/ 7 w 17"/>
                <a:gd name="T51" fmla="*/ 27 h 31"/>
                <a:gd name="T52" fmla="*/ 10 w 17"/>
                <a:gd name="T53" fmla="*/ 28 h 31"/>
                <a:gd name="T54" fmla="*/ 16 w 17"/>
                <a:gd name="T55" fmla="*/ 25 h 31"/>
                <a:gd name="T56" fmla="*/ 17 w 17"/>
                <a:gd name="T57" fmla="*/ 25 h 31"/>
                <a:gd name="T58" fmla="*/ 17 w 17"/>
                <a:gd name="T59" fmla="*/ 25 h 31"/>
                <a:gd name="T60" fmla="*/ 9 w 17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cubicBezTo>
                    <a:pt x="7" y="31"/>
                    <a:pt x="5" y="30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0" y="24"/>
                    <a:pt x="1" y="24"/>
                  </a:cubicBezTo>
                  <a:cubicBezTo>
                    <a:pt x="1" y="22"/>
                    <a:pt x="1" y="19"/>
                    <a:pt x="3" y="14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5" y="14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7" y="16"/>
                    <a:pt x="8" y="14"/>
                  </a:cubicBezTo>
                  <a:cubicBezTo>
                    <a:pt x="11" y="11"/>
                    <a:pt x="12" y="9"/>
                    <a:pt x="13" y="9"/>
                  </a:cubicBezTo>
                  <a:cubicBezTo>
                    <a:pt x="13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3" y="27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9"/>
                    <a:pt x="12" y="31"/>
                    <a:pt x="9" y="31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7AA23798-18C4-4BDD-9545-206844BF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98" y="2065353"/>
              <a:ext cx="92222" cy="149463"/>
            </a:xfrm>
            <a:custGeom>
              <a:avLst/>
              <a:gdLst>
                <a:gd name="T0" fmla="*/ 0 w 29"/>
                <a:gd name="T1" fmla="*/ 0 h 47"/>
                <a:gd name="T2" fmla="*/ 29 w 29"/>
                <a:gd name="T3" fmla="*/ 0 h 47"/>
                <a:gd name="T4" fmla="*/ 29 w 29"/>
                <a:gd name="T5" fmla="*/ 8 h 47"/>
                <a:gd name="T6" fmla="*/ 11 w 29"/>
                <a:gd name="T7" fmla="*/ 8 h 47"/>
                <a:gd name="T8" fmla="*/ 11 w 29"/>
                <a:gd name="T9" fmla="*/ 19 h 47"/>
                <a:gd name="T10" fmla="*/ 28 w 29"/>
                <a:gd name="T11" fmla="*/ 19 h 47"/>
                <a:gd name="T12" fmla="*/ 28 w 29"/>
                <a:gd name="T13" fmla="*/ 27 h 47"/>
                <a:gd name="T14" fmla="*/ 11 w 29"/>
                <a:gd name="T15" fmla="*/ 27 h 47"/>
                <a:gd name="T16" fmla="*/ 11 w 29"/>
                <a:gd name="T17" fmla="*/ 38 h 47"/>
                <a:gd name="T18" fmla="*/ 29 w 29"/>
                <a:gd name="T19" fmla="*/ 38 h 47"/>
                <a:gd name="T20" fmla="*/ 29 w 29"/>
                <a:gd name="T21" fmla="*/ 47 h 47"/>
                <a:gd name="T22" fmla="*/ 0 w 29"/>
                <a:gd name="T23" fmla="*/ 47 h 47"/>
                <a:gd name="T24" fmla="*/ 0 w 2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29" y="38"/>
                  </a:lnTo>
                  <a:lnTo>
                    <a:pt x="2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AEC571EA-CD3F-43B8-A246-B9B05F09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700" y="2100334"/>
              <a:ext cx="104942" cy="114482"/>
            </a:xfrm>
            <a:custGeom>
              <a:avLst/>
              <a:gdLst>
                <a:gd name="T0" fmla="*/ 21 w 21"/>
                <a:gd name="T1" fmla="*/ 23 h 23"/>
                <a:gd name="T2" fmla="*/ 15 w 21"/>
                <a:gd name="T3" fmla="*/ 23 h 23"/>
                <a:gd name="T4" fmla="*/ 15 w 21"/>
                <a:gd name="T5" fmla="*/ 18 h 23"/>
                <a:gd name="T6" fmla="*/ 15 w 21"/>
                <a:gd name="T7" fmla="*/ 18 h 23"/>
                <a:gd name="T8" fmla="*/ 8 w 21"/>
                <a:gd name="T9" fmla="*/ 23 h 23"/>
                <a:gd name="T10" fmla="*/ 0 w 21"/>
                <a:gd name="T11" fmla="*/ 14 h 23"/>
                <a:gd name="T12" fmla="*/ 0 w 21"/>
                <a:gd name="T13" fmla="*/ 0 h 23"/>
                <a:gd name="T14" fmla="*/ 7 w 21"/>
                <a:gd name="T15" fmla="*/ 0 h 23"/>
                <a:gd name="T16" fmla="*/ 7 w 21"/>
                <a:gd name="T17" fmla="*/ 11 h 23"/>
                <a:gd name="T18" fmla="*/ 10 w 21"/>
                <a:gd name="T19" fmla="*/ 17 h 23"/>
                <a:gd name="T20" fmla="*/ 15 w 21"/>
                <a:gd name="T21" fmla="*/ 10 h 23"/>
                <a:gd name="T22" fmla="*/ 15 w 21"/>
                <a:gd name="T23" fmla="*/ 0 h 23"/>
                <a:gd name="T24" fmla="*/ 21 w 21"/>
                <a:gd name="T25" fmla="*/ 0 h 23"/>
                <a:gd name="T26" fmla="*/ 21 w 21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2"/>
                    <a:pt x="11" y="23"/>
                    <a:pt x="8" y="23"/>
                  </a:cubicBezTo>
                  <a:cubicBezTo>
                    <a:pt x="2" y="23"/>
                    <a:pt x="0" y="19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3" y="17"/>
                    <a:pt x="15" y="14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3349F12F-8354-4BBE-989E-DAF1C25F9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722" y="2100334"/>
              <a:ext cx="73141" cy="114482"/>
            </a:xfrm>
            <a:custGeom>
              <a:avLst/>
              <a:gdLst>
                <a:gd name="T0" fmla="*/ 15 w 15"/>
                <a:gd name="T1" fmla="*/ 6 h 23"/>
                <a:gd name="T2" fmla="*/ 12 w 15"/>
                <a:gd name="T3" fmla="*/ 6 h 23"/>
                <a:gd name="T4" fmla="*/ 7 w 15"/>
                <a:gd name="T5" fmla="*/ 13 h 23"/>
                <a:gd name="T6" fmla="*/ 7 w 15"/>
                <a:gd name="T7" fmla="*/ 23 h 23"/>
                <a:gd name="T8" fmla="*/ 0 w 15"/>
                <a:gd name="T9" fmla="*/ 23 h 23"/>
                <a:gd name="T10" fmla="*/ 0 w 15"/>
                <a:gd name="T11" fmla="*/ 0 h 23"/>
                <a:gd name="T12" fmla="*/ 7 w 15"/>
                <a:gd name="T13" fmla="*/ 0 h 23"/>
                <a:gd name="T14" fmla="*/ 7 w 15"/>
                <a:gd name="T15" fmla="*/ 4 h 23"/>
                <a:gd name="T16" fmla="*/ 7 w 15"/>
                <a:gd name="T17" fmla="*/ 4 h 23"/>
                <a:gd name="T18" fmla="*/ 13 w 15"/>
                <a:gd name="T19" fmla="*/ 0 h 23"/>
                <a:gd name="T20" fmla="*/ 15 w 15"/>
                <a:gd name="T21" fmla="*/ 0 h 23"/>
                <a:gd name="T22" fmla="*/ 15 w 1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CA1F3E77-34F0-491F-9CE9-7634116CF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4043" y="2100334"/>
              <a:ext cx="114482" cy="114482"/>
            </a:xfrm>
            <a:custGeom>
              <a:avLst/>
              <a:gdLst>
                <a:gd name="T0" fmla="*/ 0 w 23"/>
                <a:gd name="T1" fmla="*/ 11 h 23"/>
                <a:gd name="T2" fmla="*/ 11 w 23"/>
                <a:gd name="T3" fmla="*/ 0 h 23"/>
                <a:gd name="T4" fmla="*/ 23 w 23"/>
                <a:gd name="T5" fmla="*/ 11 h 23"/>
                <a:gd name="T6" fmla="*/ 11 w 23"/>
                <a:gd name="T7" fmla="*/ 23 h 23"/>
                <a:gd name="T8" fmla="*/ 0 w 23"/>
                <a:gd name="T9" fmla="*/ 11 h 23"/>
                <a:gd name="T10" fmla="*/ 16 w 23"/>
                <a:gd name="T11" fmla="*/ 11 h 23"/>
                <a:gd name="T12" fmla="*/ 11 w 23"/>
                <a:gd name="T13" fmla="*/ 5 h 23"/>
                <a:gd name="T14" fmla="*/ 7 w 23"/>
                <a:gd name="T15" fmla="*/ 11 h 23"/>
                <a:gd name="T16" fmla="*/ 11 w 23"/>
                <a:gd name="T17" fmla="*/ 18 h 23"/>
                <a:gd name="T18" fmla="*/ 16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9"/>
                    <a:pt x="18" y="23"/>
                    <a:pt x="11" y="23"/>
                  </a:cubicBezTo>
                  <a:cubicBezTo>
                    <a:pt x="5" y="23"/>
                    <a:pt x="0" y="19"/>
                    <a:pt x="0" y="11"/>
                  </a:cubicBezTo>
                  <a:moveTo>
                    <a:pt x="16" y="11"/>
                  </a:moveTo>
                  <a:cubicBezTo>
                    <a:pt x="16" y="8"/>
                    <a:pt x="14" y="5"/>
                    <a:pt x="11" y="5"/>
                  </a:cubicBezTo>
                  <a:cubicBezTo>
                    <a:pt x="8" y="5"/>
                    <a:pt x="7" y="8"/>
                    <a:pt x="7" y="11"/>
                  </a:cubicBezTo>
                  <a:cubicBezTo>
                    <a:pt x="7" y="15"/>
                    <a:pt x="8" y="18"/>
                    <a:pt x="11" y="18"/>
                  </a:cubicBezTo>
                  <a:cubicBezTo>
                    <a:pt x="14" y="18"/>
                    <a:pt x="16" y="15"/>
                    <a:pt x="16" y="11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840E8585-3937-40BA-A364-4C45F79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245" y="2100334"/>
              <a:ext cx="108122" cy="159003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0 h 32"/>
                <a:gd name="T4" fmla="*/ 6 w 22"/>
                <a:gd name="T5" fmla="*/ 4 h 32"/>
                <a:gd name="T6" fmla="*/ 6 w 22"/>
                <a:gd name="T7" fmla="*/ 4 h 32"/>
                <a:gd name="T8" fmla="*/ 14 w 22"/>
                <a:gd name="T9" fmla="*/ 0 h 32"/>
                <a:gd name="T10" fmla="*/ 22 w 22"/>
                <a:gd name="T11" fmla="*/ 11 h 32"/>
                <a:gd name="T12" fmla="*/ 13 w 22"/>
                <a:gd name="T13" fmla="*/ 23 h 32"/>
                <a:gd name="T14" fmla="*/ 7 w 22"/>
                <a:gd name="T15" fmla="*/ 19 h 32"/>
                <a:gd name="T16" fmla="*/ 7 w 22"/>
                <a:gd name="T17" fmla="*/ 19 h 32"/>
                <a:gd name="T18" fmla="*/ 7 w 22"/>
                <a:gd name="T19" fmla="*/ 32 h 32"/>
                <a:gd name="T20" fmla="*/ 0 w 22"/>
                <a:gd name="T21" fmla="*/ 32 h 32"/>
                <a:gd name="T22" fmla="*/ 0 w 22"/>
                <a:gd name="T23" fmla="*/ 0 h 32"/>
                <a:gd name="T24" fmla="*/ 11 w 22"/>
                <a:gd name="T25" fmla="*/ 6 h 32"/>
                <a:gd name="T26" fmla="*/ 7 w 22"/>
                <a:gd name="T27" fmla="*/ 11 h 32"/>
                <a:gd name="T28" fmla="*/ 11 w 22"/>
                <a:gd name="T29" fmla="*/ 17 h 32"/>
                <a:gd name="T30" fmla="*/ 15 w 22"/>
                <a:gd name="T31" fmla="*/ 11 h 32"/>
                <a:gd name="T32" fmla="*/ 11 w 22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2" y="6"/>
                    <a:pt x="22" y="11"/>
                  </a:cubicBezTo>
                  <a:cubicBezTo>
                    <a:pt x="22" y="18"/>
                    <a:pt x="19" y="23"/>
                    <a:pt x="13" y="23"/>
                  </a:cubicBezTo>
                  <a:cubicBezTo>
                    <a:pt x="11" y="23"/>
                    <a:pt x="8" y="22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1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4" y="17"/>
                    <a:pt x="15" y="15"/>
                    <a:pt x="15" y="11"/>
                  </a:cubicBezTo>
                  <a:cubicBezTo>
                    <a:pt x="15" y="8"/>
                    <a:pt x="14" y="6"/>
                    <a:pt x="11" y="6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FC1710CC-D62B-4CB6-A4EA-6ED20BCD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907" y="2100334"/>
              <a:ext cx="104942" cy="114482"/>
            </a:xfrm>
            <a:custGeom>
              <a:avLst/>
              <a:gdLst>
                <a:gd name="T0" fmla="*/ 7 w 21"/>
                <a:gd name="T1" fmla="*/ 14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2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4 h 23"/>
                <a:gd name="T18" fmla="*/ 7 w 21"/>
                <a:gd name="T19" fmla="*/ 14 h 23"/>
                <a:gd name="T20" fmla="*/ 15 w 21"/>
                <a:gd name="T21" fmla="*/ 9 h 23"/>
                <a:gd name="T22" fmla="*/ 11 w 21"/>
                <a:gd name="T23" fmla="*/ 5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4"/>
                  </a:moveTo>
                  <a:cubicBezTo>
                    <a:pt x="8" y="17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3"/>
                    <a:pt x="15" y="23"/>
                    <a:pt x="12" y="23"/>
                  </a:cubicBezTo>
                  <a:cubicBezTo>
                    <a:pt x="5" y="23"/>
                    <a:pt x="0" y="19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9" y="0"/>
                    <a:pt x="21" y="6"/>
                    <a:pt x="21" y="12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7" y="14"/>
                  </a:lnTo>
                  <a:close/>
                  <a:moveTo>
                    <a:pt x="15" y="9"/>
                  </a:moveTo>
                  <a:cubicBezTo>
                    <a:pt x="15" y="7"/>
                    <a:pt x="14" y="5"/>
                    <a:pt x="11" y="5"/>
                  </a:cubicBezTo>
                  <a:cubicBezTo>
                    <a:pt x="9" y="5"/>
                    <a:pt x="8" y="7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71B915E0-91DA-48B9-994D-B94277B47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569" y="2100334"/>
              <a:ext cx="98582" cy="114482"/>
            </a:xfrm>
            <a:custGeom>
              <a:avLst/>
              <a:gdLst>
                <a:gd name="T0" fmla="*/ 14 w 20"/>
                <a:gd name="T1" fmla="*/ 23 h 23"/>
                <a:gd name="T2" fmla="*/ 14 w 20"/>
                <a:gd name="T3" fmla="*/ 19 h 23"/>
                <a:gd name="T4" fmla="*/ 13 w 20"/>
                <a:gd name="T5" fmla="*/ 19 h 23"/>
                <a:gd name="T6" fmla="*/ 7 w 20"/>
                <a:gd name="T7" fmla="*/ 23 h 23"/>
                <a:gd name="T8" fmla="*/ 0 w 20"/>
                <a:gd name="T9" fmla="*/ 16 h 23"/>
                <a:gd name="T10" fmla="*/ 10 w 20"/>
                <a:gd name="T11" fmla="*/ 8 h 23"/>
                <a:gd name="T12" fmla="*/ 13 w 20"/>
                <a:gd name="T13" fmla="*/ 9 h 23"/>
                <a:gd name="T14" fmla="*/ 9 w 20"/>
                <a:gd name="T15" fmla="*/ 5 h 23"/>
                <a:gd name="T16" fmla="*/ 2 w 20"/>
                <a:gd name="T17" fmla="*/ 7 h 23"/>
                <a:gd name="T18" fmla="*/ 2 w 20"/>
                <a:gd name="T19" fmla="*/ 1 h 23"/>
                <a:gd name="T20" fmla="*/ 10 w 20"/>
                <a:gd name="T21" fmla="*/ 0 h 23"/>
                <a:gd name="T22" fmla="*/ 20 w 20"/>
                <a:gd name="T23" fmla="*/ 9 h 23"/>
                <a:gd name="T24" fmla="*/ 20 w 20"/>
                <a:gd name="T25" fmla="*/ 17 h 23"/>
                <a:gd name="T26" fmla="*/ 20 w 20"/>
                <a:gd name="T27" fmla="*/ 23 h 23"/>
                <a:gd name="T28" fmla="*/ 14 w 20"/>
                <a:gd name="T29" fmla="*/ 23 h 23"/>
                <a:gd name="T30" fmla="*/ 9 w 20"/>
                <a:gd name="T31" fmla="*/ 18 h 23"/>
                <a:gd name="T32" fmla="*/ 13 w 20"/>
                <a:gd name="T33" fmla="*/ 13 h 23"/>
                <a:gd name="T34" fmla="*/ 10 w 20"/>
                <a:gd name="T35" fmla="*/ 13 h 23"/>
                <a:gd name="T36" fmla="*/ 6 w 20"/>
                <a:gd name="T37" fmla="*/ 15 h 23"/>
                <a:gd name="T38" fmla="*/ 9 w 20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3">
                  <a:moveTo>
                    <a:pt x="14" y="23"/>
                  </a:moveTo>
                  <a:cubicBezTo>
                    <a:pt x="14" y="21"/>
                    <a:pt x="14" y="20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2"/>
                    <a:pt x="10" y="23"/>
                    <a:pt x="7" y="23"/>
                  </a:cubicBezTo>
                  <a:cubicBezTo>
                    <a:pt x="3" y="23"/>
                    <a:pt x="0" y="21"/>
                    <a:pt x="0" y="16"/>
                  </a:cubicBezTo>
                  <a:cubicBezTo>
                    <a:pt x="0" y="9"/>
                    <a:pt x="6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6"/>
                    <a:pt x="11" y="5"/>
                    <a:pt x="9" y="5"/>
                  </a:cubicBezTo>
                  <a:cubicBezTo>
                    <a:pt x="6" y="5"/>
                    <a:pt x="4" y="5"/>
                    <a:pt x="2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5" y="0"/>
                    <a:pt x="20" y="2"/>
                    <a:pt x="20" y="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21"/>
                    <a:pt x="20" y="23"/>
                  </a:cubicBezTo>
                  <a:lnTo>
                    <a:pt x="14" y="23"/>
                  </a:lnTo>
                  <a:close/>
                  <a:moveTo>
                    <a:pt x="9" y="18"/>
                  </a:moveTo>
                  <a:cubicBezTo>
                    <a:pt x="12" y="18"/>
                    <a:pt x="13" y="15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3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C940B919-FB32-4546-8FCD-4B608832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231" y="2100334"/>
              <a:ext cx="101762" cy="114482"/>
            </a:xfrm>
            <a:custGeom>
              <a:avLst/>
              <a:gdLst>
                <a:gd name="T0" fmla="*/ 0 w 21"/>
                <a:gd name="T1" fmla="*/ 0 h 23"/>
                <a:gd name="T2" fmla="*/ 6 w 21"/>
                <a:gd name="T3" fmla="*/ 0 h 23"/>
                <a:gd name="T4" fmla="*/ 6 w 21"/>
                <a:gd name="T5" fmla="*/ 4 h 23"/>
                <a:gd name="T6" fmla="*/ 6 w 21"/>
                <a:gd name="T7" fmla="*/ 4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2" name="Rectangle 25">
              <a:extLst>
                <a:ext uri="{FF2B5EF4-FFF2-40B4-BE49-F238E27FC236}">
                  <a16:creationId xmlns:a16="http://schemas.microsoft.com/office/drawing/2014/main" id="{6A03CDDE-338A-4E85-9A4C-341EE2712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2398" y="2310217"/>
              <a:ext cx="34981" cy="146282"/>
            </a:xfrm>
            <a:prstGeom prst="rect">
              <a:avLst/>
            </a:pr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4D584BBD-17D9-4894-9E25-39076CFC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639" y="2348378"/>
              <a:ext cx="10494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3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64B9EA67-2EF2-452B-A40A-F89B6AE5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7761" y="2348378"/>
              <a:ext cx="114482" cy="108122"/>
            </a:xfrm>
            <a:custGeom>
              <a:avLst/>
              <a:gdLst>
                <a:gd name="T0" fmla="*/ 0 w 36"/>
                <a:gd name="T1" fmla="*/ 0 h 34"/>
                <a:gd name="T2" fmla="*/ 13 w 36"/>
                <a:gd name="T3" fmla="*/ 0 h 34"/>
                <a:gd name="T4" fmla="*/ 19 w 36"/>
                <a:gd name="T5" fmla="*/ 25 h 34"/>
                <a:gd name="T6" fmla="*/ 19 w 36"/>
                <a:gd name="T7" fmla="*/ 25 h 34"/>
                <a:gd name="T8" fmla="*/ 25 w 36"/>
                <a:gd name="T9" fmla="*/ 0 h 34"/>
                <a:gd name="T10" fmla="*/ 36 w 36"/>
                <a:gd name="T11" fmla="*/ 0 h 34"/>
                <a:gd name="T12" fmla="*/ 25 w 36"/>
                <a:gd name="T13" fmla="*/ 34 h 34"/>
                <a:gd name="T14" fmla="*/ 13 w 36"/>
                <a:gd name="T15" fmla="*/ 34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25" y="34"/>
                  </a:lnTo>
                  <a:lnTo>
                    <a:pt x="1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DACABC02-07C7-4D70-9A23-EBF3D385B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423" y="2348378"/>
              <a:ext cx="98582" cy="114482"/>
            </a:xfrm>
            <a:custGeom>
              <a:avLst/>
              <a:gdLst>
                <a:gd name="T0" fmla="*/ 7 w 20"/>
                <a:gd name="T1" fmla="*/ 13 h 23"/>
                <a:gd name="T2" fmla="*/ 12 w 20"/>
                <a:gd name="T3" fmla="*/ 18 h 23"/>
                <a:gd name="T4" fmla="*/ 18 w 20"/>
                <a:gd name="T5" fmla="*/ 16 h 23"/>
                <a:gd name="T6" fmla="*/ 18 w 20"/>
                <a:gd name="T7" fmla="*/ 21 h 23"/>
                <a:gd name="T8" fmla="*/ 11 w 20"/>
                <a:gd name="T9" fmla="*/ 23 h 23"/>
                <a:gd name="T10" fmla="*/ 0 w 20"/>
                <a:gd name="T11" fmla="*/ 11 h 23"/>
                <a:gd name="T12" fmla="*/ 10 w 20"/>
                <a:gd name="T13" fmla="*/ 0 h 23"/>
                <a:gd name="T14" fmla="*/ 20 w 20"/>
                <a:gd name="T15" fmla="*/ 12 h 23"/>
                <a:gd name="T16" fmla="*/ 20 w 20"/>
                <a:gd name="T17" fmla="*/ 13 h 23"/>
                <a:gd name="T18" fmla="*/ 7 w 20"/>
                <a:gd name="T19" fmla="*/ 13 h 23"/>
                <a:gd name="T20" fmla="*/ 14 w 20"/>
                <a:gd name="T21" fmla="*/ 9 h 23"/>
                <a:gd name="T22" fmla="*/ 10 w 20"/>
                <a:gd name="T23" fmla="*/ 4 h 23"/>
                <a:gd name="T24" fmla="*/ 6 w 20"/>
                <a:gd name="T25" fmla="*/ 9 h 23"/>
                <a:gd name="T26" fmla="*/ 14 w 20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3">
                  <a:moveTo>
                    <a:pt x="7" y="13"/>
                  </a:moveTo>
                  <a:cubicBezTo>
                    <a:pt x="7" y="16"/>
                    <a:pt x="9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" y="0"/>
                    <a:pt x="20" y="5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7" y="13"/>
                  </a:lnTo>
                  <a:close/>
                  <a:moveTo>
                    <a:pt x="14" y="9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8" y="4"/>
                    <a:pt x="7" y="6"/>
                    <a:pt x="6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523CDFFF-DA4E-44DE-909E-5C0AA8BD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4" y="2348378"/>
              <a:ext cx="76321" cy="114482"/>
            </a:xfrm>
            <a:custGeom>
              <a:avLst/>
              <a:gdLst>
                <a:gd name="T0" fmla="*/ 0 w 16"/>
                <a:gd name="T1" fmla="*/ 16 h 23"/>
                <a:gd name="T2" fmla="*/ 7 w 16"/>
                <a:gd name="T3" fmla="*/ 18 h 23"/>
                <a:gd name="T4" fmla="*/ 9 w 16"/>
                <a:gd name="T5" fmla="*/ 16 h 23"/>
                <a:gd name="T6" fmla="*/ 0 w 16"/>
                <a:gd name="T7" fmla="*/ 7 h 23"/>
                <a:gd name="T8" fmla="*/ 8 w 16"/>
                <a:gd name="T9" fmla="*/ 0 h 23"/>
                <a:gd name="T10" fmla="*/ 15 w 16"/>
                <a:gd name="T11" fmla="*/ 1 h 23"/>
                <a:gd name="T12" fmla="*/ 15 w 16"/>
                <a:gd name="T13" fmla="*/ 6 h 23"/>
                <a:gd name="T14" fmla="*/ 9 w 16"/>
                <a:gd name="T15" fmla="*/ 5 h 23"/>
                <a:gd name="T16" fmla="*/ 6 w 16"/>
                <a:gd name="T17" fmla="*/ 6 h 23"/>
                <a:gd name="T18" fmla="*/ 16 w 16"/>
                <a:gd name="T19" fmla="*/ 15 h 23"/>
                <a:gd name="T20" fmla="*/ 7 w 16"/>
                <a:gd name="T21" fmla="*/ 23 h 23"/>
                <a:gd name="T22" fmla="*/ 0 w 16"/>
                <a:gd name="T23" fmla="*/ 22 h 23"/>
                <a:gd name="T24" fmla="*/ 0 w 16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2"/>
                    <a:pt x="0" y="15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1"/>
                    <a:pt x="12" y="23"/>
                    <a:pt x="7" y="23"/>
                  </a:cubicBezTo>
                  <a:cubicBezTo>
                    <a:pt x="4" y="23"/>
                    <a:pt x="2" y="22"/>
                    <a:pt x="0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7330E2D0-1835-4B8A-AF23-29C126C2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586" y="2313397"/>
              <a:ext cx="7632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28" name="Freeform 31">
              <a:extLst>
                <a:ext uri="{FF2B5EF4-FFF2-40B4-BE49-F238E27FC236}">
                  <a16:creationId xmlns:a16="http://schemas.microsoft.com/office/drawing/2014/main" id="{67043A25-6651-4A98-9862-319EAC3A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807" y="2348378"/>
              <a:ext cx="165363" cy="108122"/>
            </a:xfrm>
            <a:custGeom>
              <a:avLst/>
              <a:gdLst>
                <a:gd name="T0" fmla="*/ 0 w 34"/>
                <a:gd name="T1" fmla="*/ 0 h 22"/>
                <a:gd name="T2" fmla="*/ 6 w 34"/>
                <a:gd name="T3" fmla="*/ 0 h 22"/>
                <a:gd name="T4" fmla="*/ 6 w 34"/>
                <a:gd name="T5" fmla="*/ 4 h 22"/>
                <a:gd name="T6" fmla="*/ 6 w 34"/>
                <a:gd name="T7" fmla="*/ 4 h 22"/>
                <a:gd name="T8" fmla="*/ 14 w 34"/>
                <a:gd name="T9" fmla="*/ 0 h 22"/>
                <a:gd name="T10" fmla="*/ 20 w 34"/>
                <a:gd name="T11" fmla="*/ 4 h 22"/>
                <a:gd name="T12" fmla="*/ 27 w 34"/>
                <a:gd name="T13" fmla="*/ 0 h 22"/>
                <a:gd name="T14" fmla="*/ 34 w 34"/>
                <a:gd name="T15" fmla="*/ 9 h 22"/>
                <a:gd name="T16" fmla="*/ 34 w 34"/>
                <a:gd name="T17" fmla="*/ 22 h 22"/>
                <a:gd name="T18" fmla="*/ 27 w 34"/>
                <a:gd name="T19" fmla="*/ 22 h 22"/>
                <a:gd name="T20" fmla="*/ 27 w 34"/>
                <a:gd name="T21" fmla="*/ 10 h 22"/>
                <a:gd name="T22" fmla="*/ 24 w 34"/>
                <a:gd name="T23" fmla="*/ 6 h 22"/>
                <a:gd name="T24" fmla="*/ 21 w 34"/>
                <a:gd name="T25" fmla="*/ 13 h 22"/>
                <a:gd name="T26" fmla="*/ 21 w 34"/>
                <a:gd name="T27" fmla="*/ 22 h 22"/>
                <a:gd name="T28" fmla="*/ 14 w 34"/>
                <a:gd name="T29" fmla="*/ 22 h 22"/>
                <a:gd name="T30" fmla="*/ 14 w 34"/>
                <a:gd name="T31" fmla="*/ 10 h 22"/>
                <a:gd name="T32" fmla="*/ 11 w 34"/>
                <a:gd name="T33" fmla="*/ 6 h 22"/>
                <a:gd name="T34" fmla="*/ 7 w 34"/>
                <a:gd name="T35" fmla="*/ 13 h 22"/>
                <a:gd name="T36" fmla="*/ 7 w 34"/>
                <a:gd name="T37" fmla="*/ 22 h 22"/>
                <a:gd name="T38" fmla="*/ 0 w 34"/>
                <a:gd name="T39" fmla="*/ 22 h 22"/>
                <a:gd name="T40" fmla="*/ 0 w 34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7" y="0"/>
                    <a:pt x="19" y="1"/>
                    <a:pt x="20" y="4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3" y="0"/>
                    <a:pt x="34" y="3"/>
                    <a:pt x="34" y="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6" y="6"/>
                    <a:pt x="24" y="6"/>
                  </a:cubicBezTo>
                  <a:cubicBezTo>
                    <a:pt x="22" y="6"/>
                    <a:pt x="21" y="8"/>
                    <a:pt x="21" y="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079DB1BA-343B-4E5E-B9D7-7860DA9BD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6071" y="2348378"/>
              <a:ext cx="101762" cy="114482"/>
            </a:xfrm>
            <a:custGeom>
              <a:avLst/>
              <a:gdLst>
                <a:gd name="T0" fmla="*/ 7 w 21"/>
                <a:gd name="T1" fmla="*/ 13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1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3 h 23"/>
                <a:gd name="T18" fmla="*/ 7 w 21"/>
                <a:gd name="T19" fmla="*/ 13 h 23"/>
                <a:gd name="T20" fmla="*/ 15 w 21"/>
                <a:gd name="T21" fmla="*/ 9 h 23"/>
                <a:gd name="T22" fmla="*/ 11 w 21"/>
                <a:gd name="T23" fmla="*/ 4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3"/>
                  </a:moveTo>
                  <a:cubicBezTo>
                    <a:pt x="7" y="16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4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1" y="5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7" y="13"/>
                  </a:lnTo>
                  <a:close/>
                  <a:moveTo>
                    <a:pt x="15" y="9"/>
                  </a:moveTo>
                  <a:cubicBezTo>
                    <a:pt x="15" y="6"/>
                    <a:pt x="14" y="4"/>
                    <a:pt x="11" y="4"/>
                  </a:cubicBezTo>
                  <a:cubicBezTo>
                    <a:pt x="8" y="4"/>
                    <a:pt x="7" y="6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72F393DB-E3DF-4F8E-9223-6FA8460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3733" y="2348378"/>
              <a:ext cx="10176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4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A16711C9-A63B-413F-A68F-EF5981C62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5034" y="2313397"/>
              <a:ext cx="7950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3" name="Freeform 35">
              <a:extLst>
                <a:ext uri="{FF2B5EF4-FFF2-40B4-BE49-F238E27FC236}">
                  <a16:creationId xmlns:a16="http://schemas.microsoft.com/office/drawing/2014/main" id="{89629D21-1A4E-41F0-9C36-CBA9D6999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2398" y="2558262"/>
              <a:ext cx="108122" cy="149463"/>
            </a:xfrm>
            <a:custGeom>
              <a:avLst/>
              <a:gdLst>
                <a:gd name="T0" fmla="*/ 0 w 22"/>
                <a:gd name="T1" fmla="*/ 0 h 30"/>
                <a:gd name="T2" fmla="*/ 12 w 22"/>
                <a:gd name="T3" fmla="*/ 0 h 30"/>
                <a:gd name="T4" fmla="*/ 21 w 22"/>
                <a:gd name="T5" fmla="*/ 8 h 30"/>
                <a:gd name="T6" fmla="*/ 16 w 22"/>
                <a:gd name="T7" fmla="*/ 15 h 30"/>
                <a:gd name="T8" fmla="*/ 16 w 22"/>
                <a:gd name="T9" fmla="*/ 15 h 30"/>
                <a:gd name="T10" fmla="*/ 22 w 22"/>
                <a:gd name="T11" fmla="*/ 21 h 30"/>
                <a:gd name="T12" fmla="*/ 11 w 22"/>
                <a:gd name="T13" fmla="*/ 30 h 30"/>
                <a:gd name="T14" fmla="*/ 0 w 22"/>
                <a:gd name="T15" fmla="*/ 30 h 30"/>
                <a:gd name="T16" fmla="*/ 0 w 22"/>
                <a:gd name="T17" fmla="*/ 0 h 30"/>
                <a:gd name="T18" fmla="*/ 7 w 22"/>
                <a:gd name="T19" fmla="*/ 24 h 30"/>
                <a:gd name="T20" fmla="*/ 9 w 22"/>
                <a:gd name="T21" fmla="*/ 24 h 30"/>
                <a:gd name="T22" fmla="*/ 15 w 22"/>
                <a:gd name="T23" fmla="*/ 21 h 30"/>
                <a:gd name="T24" fmla="*/ 9 w 22"/>
                <a:gd name="T25" fmla="*/ 17 h 30"/>
                <a:gd name="T26" fmla="*/ 7 w 22"/>
                <a:gd name="T27" fmla="*/ 17 h 30"/>
                <a:gd name="T28" fmla="*/ 7 w 22"/>
                <a:gd name="T29" fmla="*/ 24 h 30"/>
                <a:gd name="T30" fmla="*/ 7 w 22"/>
                <a:gd name="T31" fmla="*/ 12 h 30"/>
                <a:gd name="T32" fmla="*/ 9 w 22"/>
                <a:gd name="T33" fmla="*/ 12 h 30"/>
                <a:gd name="T34" fmla="*/ 14 w 22"/>
                <a:gd name="T35" fmla="*/ 9 h 30"/>
                <a:gd name="T36" fmla="*/ 9 w 22"/>
                <a:gd name="T37" fmla="*/ 6 h 30"/>
                <a:gd name="T38" fmla="*/ 7 w 22"/>
                <a:gd name="T39" fmla="*/ 6 h 30"/>
                <a:gd name="T40" fmla="*/ 7 w 22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2"/>
                    <a:pt x="21" y="8"/>
                  </a:cubicBezTo>
                  <a:cubicBezTo>
                    <a:pt x="21" y="11"/>
                    <a:pt x="19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2" y="18"/>
                    <a:pt x="22" y="21"/>
                  </a:cubicBezTo>
                  <a:cubicBezTo>
                    <a:pt x="22" y="28"/>
                    <a:pt x="16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  <a:moveTo>
                    <a:pt x="7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4"/>
                    <a:pt x="15" y="21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24"/>
                  </a:lnTo>
                  <a:close/>
                  <a:moveTo>
                    <a:pt x="7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4" y="11"/>
                    <a:pt x="14" y="9"/>
                  </a:cubicBezTo>
                  <a:cubicBezTo>
                    <a:pt x="14" y="6"/>
                    <a:pt x="12" y="6"/>
                    <a:pt x="9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2C449ABF-0726-41A6-B3BE-4D5088161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060" y="2593242"/>
              <a:ext cx="101762" cy="114482"/>
            </a:xfrm>
            <a:custGeom>
              <a:avLst/>
              <a:gdLst>
                <a:gd name="T0" fmla="*/ 15 w 21"/>
                <a:gd name="T1" fmla="*/ 23 h 23"/>
                <a:gd name="T2" fmla="*/ 14 w 21"/>
                <a:gd name="T3" fmla="*/ 19 h 23"/>
                <a:gd name="T4" fmla="*/ 14 w 21"/>
                <a:gd name="T5" fmla="*/ 19 h 23"/>
                <a:gd name="T6" fmla="*/ 8 w 21"/>
                <a:gd name="T7" fmla="*/ 23 h 23"/>
                <a:gd name="T8" fmla="*/ 0 w 21"/>
                <a:gd name="T9" fmla="*/ 16 h 23"/>
                <a:gd name="T10" fmla="*/ 11 w 21"/>
                <a:gd name="T11" fmla="*/ 9 h 23"/>
                <a:gd name="T12" fmla="*/ 14 w 21"/>
                <a:gd name="T13" fmla="*/ 9 h 23"/>
                <a:gd name="T14" fmla="*/ 9 w 21"/>
                <a:gd name="T15" fmla="*/ 5 h 23"/>
                <a:gd name="T16" fmla="*/ 3 w 21"/>
                <a:gd name="T17" fmla="*/ 7 h 23"/>
                <a:gd name="T18" fmla="*/ 3 w 21"/>
                <a:gd name="T19" fmla="*/ 2 h 23"/>
                <a:gd name="T20" fmla="*/ 11 w 21"/>
                <a:gd name="T21" fmla="*/ 0 h 23"/>
                <a:gd name="T22" fmla="*/ 20 w 21"/>
                <a:gd name="T23" fmla="*/ 9 h 23"/>
                <a:gd name="T24" fmla="*/ 20 w 21"/>
                <a:gd name="T25" fmla="*/ 18 h 23"/>
                <a:gd name="T26" fmla="*/ 21 w 21"/>
                <a:gd name="T27" fmla="*/ 23 h 23"/>
                <a:gd name="T28" fmla="*/ 15 w 21"/>
                <a:gd name="T29" fmla="*/ 23 h 23"/>
                <a:gd name="T30" fmla="*/ 10 w 21"/>
                <a:gd name="T31" fmla="*/ 18 h 23"/>
                <a:gd name="T32" fmla="*/ 14 w 21"/>
                <a:gd name="T33" fmla="*/ 13 h 23"/>
                <a:gd name="T34" fmla="*/ 11 w 21"/>
                <a:gd name="T35" fmla="*/ 13 h 23"/>
                <a:gd name="T36" fmla="*/ 7 w 21"/>
                <a:gd name="T37" fmla="*/ 16 h 23"/>
                <a:gd name="T38" fmla="*/ 10 w 21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3">
                  <a:moveTo>
                    <a:pt x="15" y="23"/>
                  </a:moveTo>
                  <a:cubicBezTo>
                    <a:pt x="14" y="22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1" y="23"/>
                    <a:pt x="8" y="23"/>
                  </a:cubicBezTo>
                  <a:cubicBezTo>
                    <a:pt x="4" y="23"/>
                    <a:pt x="0" y="21"/>
                    <a:pt x="0" y="16"/>
                  </a:cubicBezTo>
                  <a:cubicBezTo>
                    <a:pt x="0" y="10"/>
                    <a:pt x="7" y="9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6"/>
                    <a:pt x="12" y="5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6" y="0"/>
                    <a:pt x="20" y="2"/>
                    <a:pt x="20" y="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1" y="21"/>
                    <a:pt x="21" y="23"/>
                  </a:cubicBezTo>
                  <a:lnTo>
                    <a:pt x="15" y="23"/>
                  </a:lnTo>
                  <a:close/>
                  <a:moveTo>
                    <a:pt x="10" y="18"/>
                  </a:moveTo>
                  <a:cubicBezTo>
                    <a:pt x="12" y="18"/>
                    <a:pt x="14" y="16"/>
                    <a:pt x="14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7" y="14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5" name="Freeform 37">
              <a:extLst>
                <a:ext uri="{FF2B5EF4-FFF2-40B4-BE49-F238E27FC236}">
                  <a16:creationId xmlns:a16="http://schemas.microsoft.com/office/drawing/2014/main" id="{910E2BD2-3DC2-469F-83AC-42324AF7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902" y="2593242"/>
              <a:ext cx="104942" cy="114482"/>
            </a:xfrm>
            <a:custGeom>
              <a:avLst/>
              <a:gdLst>
                <a:gd name="T0" fmla="*/ 0 w 21"/>
                <a:gd name="T1" fmla="*/ 1 h 23"/>
                <a:gd name="T2" fmla="*/ 6 w 21"/>
                <a:gd name="T3" fmla="*/ 1 h 23"/>
                <a:gd name="T4" fmla="*/ 6 w 21"/>
                <a:gd name="T5" fmla="*/ 5 h 23"/>
                <a:gd name="T6" fmla="*/ 6 w 21"/>
                <a:gd name="T7" fmla="*/ 5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67E7A113-52CE-44FB-957A-0919E1CE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04" y="2548721"/>
              <a:ext cx="98582" cy="159003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29 h 50"/>
                <a:gd name="T6" fmla="*/ 11 w 31"/>
                <a:gd name="T7" fmla="*/ 29 h 50"/>
                <a:gd name="T8" fmla="*/ 19 w 31"/>
                <a:gd name="T9" fmla="*/ 15 h 50"/>
                <a:gd name="T10" fmla="*/ 31 w 31"/>
                <a:gd name="T11" fmla="*/ 15 h 50"/>
                <a:gd name="T12" fmla="*/ 20 w 31"/>
                <a:gd name="T13" fmla="*/ 31 h 50"/>
                <a:gd name="T14" fmla="*/ 31 w 31"/>
                <a:gd name="T15" fmla="*/ 50 h 50"/>
                <a:gd name="T16" fmla="*/ 19 w 31"/>
                <a:gd name="T17" fmla="*/ 50 h 50"/>
                <a:gd name="T18" fmla="*/ 11 w 31"/>
                <a:gd name="T19" fmla="*/ 32 h 50"/>
                <a:gd name="T20" fmla="*/ 10 w 31"/>
                <a:gd name="T21" fmla="*/ 32 h 50"/>
                <a:gd name="T22" fmla="*/ 10 w 31"/>
                <a:gd name="T23" fmla="*/ 50 h 50"/>
                <a:gd name="T24" fmla="*/ 0 w 31"/>
                <a:gd name="T25" fmla="*/ 50 h 50"/>
                <a:gd name="T26" fmla="*/ 0 w 31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9" y="15"/>
                  </a:lnTo>
                  <a:lnTo>
                    <a:pt x="31" y="15"/>
                  </a:lnTo>
                  <a:lnTo>
                    <a:pt x="20" y="31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DF1EAA3D-E07C-467B-A890-99AAA72B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423" y="2046273"/>
              <a:ext cx="184443" cy="740953"/>
            </a:xfrm>
            <a:custGeom>
              <a:avLst/>
              <a:gdLst>
                <a:gd name="T0" fmla="*/ 35 w 38"/>
                <a:gd name="T1" fmla="*/ 0 h 149"/>
                <a:gd name="T2" fmla="*/ 10 w 38"/>
                <a:gd name="T3" fmla="*/ 0 h 149"/>
                <a:gd name="T4" fmla="*/ 0 w 38"/>
                <a:gd name="T5" fmla="*/ 149 h 149"/>
                <a:gd name="T6" fmla="*/ 12 w 38"/>
                <a:gd name="T7" fmla="*/ 148 h 149"/>
                <a:gd name="T8" fmla="*/ 37 w 38"/>
                <a:gd name="T9" fmla="*/ 43 h 149"/>
                <a:gd name="T10" fmla="*/ 35 w 38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9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28" y="119"/>
                    <a:pt x="37" y="82"/>
                    <a:pt x="37" y="43"/>
                  </a:cubicBezTo>
                  <a:cubicBezTo>
                    <a:pt x="38" y="26"/>
                    <a:pt x="37" y="13"/>
                    <a:pt x="35" y="0"/>
                  </a:cubicBezTo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8" name="Freeform 40">
              <a:extLst>
                <a:ext uri="{FF2B5EF4-FFF2-40B4-BE49-F238E27FC236}">
                  <a16:creationId xmlns:a16="http://schemas.microsoft.com/office/drawing/2014/main" id="{DB6C32B1-3800-49A4-A227-A270C98C9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908" y="2046273"/>
              <a:ext cx="171723" cy="731412"/>
            </a:xfrm>
            <a:custGeom>
              <a:avLst/>
              <a:gdLst>
                <a:gd name="T0" fmla="*/ 0 w 54"/>
                <a:gd name="T1" fmla="*/ 0 h 230"/>
                <a:gd name="T2" fmla="*/ 4 w 54"/>
                <a:gd name="T3" fmla="*/ 225 h 230"/>
                <a:gd name="T4" fmla="*/ 49 w 54"/>
                <a:gd name="T5" fmla="*/ 230 h 230"/>
                <a:gd name="T6" fmla="*/ 54 w 54"/>
                <a:gd name="T7" fmla="*/ 1 h 230"/>
                <a:gd name="T8" fmla="*/ 40 w 54"/>
                <a:gd name="T9" fmla="*/ 1 h 230"/>
                <a:gd name="T10" fmla="*/ 0 w 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0">
                  <a:moveTo>
                    <a:pt x="0" y="0"/>
                  </a:moveTo>
                  <a:lnTo>
                    <a:pt x="4" y="225"/>
                  </a:lnTo>
                  <a:lnTo>
                    <a:pt x="49" y="230"/>
                  </a:lnTo>
                  <a:lnTo>
                    <a:pt x="54" y="1"/>
                  </a:lnTo>
                  <a:lnTo>
                    <a:pt x="4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39" name="Freeform 41">
              <a:extLst>
                <a:ext uri="{FF2B5EF4-FFF2-40B4-BE49-F238E27FC236}">
                  <a16:creationId xmlns:a16="http://schemas.microsoft.com/office/drawing/2014/main" id="{9D4932CF-94F9-4599-8D7D-2D2A41D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932" y="2065353"/>
              <a:ext cx="120842" cy="814094"/>
            </a:xfrm>
            <a:custGeom>
              <a:avLst/>
              <a:gdLst>
                <a:gd name="T0" fmla="*/ 25 w 38"/>
                <a:gd name="T1" fmla="*/ 256 h 256"/>
                <a:gd name="T2" fmla="*/ 0 w 38"/>
                <a:gd name="T3" fmla="*/ 256 h 256"/>
                <a:gd name="T4" fmla="*/ 0 w 38"/>
                <a:gd name="T5" fmla="*/ 0 h 256"/>
                <a:gd name="T6" fmla="*/ 38 w 38"/>
                <a:gd name="T7" fmla="*/ 0 h 256"/>
                <a:gd name="T8" fmla="*/ 38 w 38"/>
                <a:gd name="T9" fmla="*/ 59 h 256"/>
                <a:gd name="T10" fmla="*/ 25 w 38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6">
                  <a:moveTo>
                    <a:pt x="25" y="256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9"/>
                  </a:lnTo>
                  <a:lnTo>
                    <a:pt x="25" y="256"/>
                  </a:lnTo>
                  <a:close/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0" name="Freeform 42">
              <a:extLst>
                <a:ext uri="{FF2B5EF4-FFF2-40B4-BE49-F238E27FC236}">
                  <a16:creationId xmlns:a16="http://schemas.microsoft.com/office/drawing/2014/main" id="{C67C7818-39FD-454F-8FC5-F69A6554E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743" y="246286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8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8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1" name="Freeform 43">
              <a:extLst>
                <a:ext uri="{FF2B5EF4-FFF2-40B4-BE49-F238E27FC236}">
                  <a16:creationId xmlns:a16="http://schemas.microsoft.com/office/drawing/2014/main" id="{AC210CFD-3E3E-40CA-9C19-322E4880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8364" y="2936688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6 h 17"/>
                <a:gd name="T10" fmla="*/ 5 w 17"/>
                <a:gd name="T11" fmla="*/ 10 h 17"/>
                <a:gd name="T12" fmla="*/ 3 w 17"/>
                <a:gd name="T13" fmla="*/ 17 h 17"/>
                <a:gd name="T14" fmla="*/ 9 w 17"/>
                <a:gd name="T15" fmla="*/ 12 h 17"/>
                <a:gd name="T16" fmla="*/ 14 w 17"/>
                <a:gd name="T17" fmla="*/ 17 h 17"/>
                <a:gd name="T18" fmla="*/ 12 w 17"/>
                <a:gd name="T19" fmla="*/ 9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9" y="12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C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2004E2FE-DCAD-4AF7-A35E-16C7AD8D4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666" y="2895347"/>
              <a:ext cx="54061" cy="60421"/>
            </a:xfrm>
            <a:custGeom>
              <a:avLst/>
              <a:gdLst>
                <a:gd name="T0" fmla="*/ 17 w 17"/>
                <a:gd name="T1" fmla="*/ 6 h 19"/>
                <a:gd name="T2" fmla="*/ 11 w 17"/>
                <a:gd name="T3" fmla="*/ 6 h 19"/>
                <a:gd name="T4" fmla="*/ 8 w 17"/>
                <a:gd name="T5" fmla="*/ 0 h 19"/>
                <a:gd name="T6" fmla="*/ 7 w 17"/>
                <a:gd name="T7" fmla="*/ 8 h 19"/>
                <a:gd name="T8" fmla="*/ 0 w 17"/>
                <a:gd name="T9" fmla="*/ 8 h 19"/>
                <a:gd name="T10" fmla="*/ 5 w 17"/>
                <a:gd name="T11" fmla="*/ 11 h 19"/>
                <a:gd name="T12" fmla="*/ 4 w 17"/>
                <a:gd name="T13" fmla="*/ 19 h 19"/>
                <a:gd name="T14" fmla="*/ 10 w 17"/>
                <a:gd name="T15" fmla="*/ 14 h 19"/>
                <a:gd name="T16" fmla="*/ 14 w 17"/>
                <a:gd name="T17" fmla="*/ 17 h 19"/>
                <a:gd name="T18" fmla="*/ 13 w 17"/>
                <a:gd name="T19" fmla="*/ 11 h 19"/>
                <a:gd name="T20" fmla="*/ 17 w 17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5" y="11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1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7BD22C8C-4BC8-4EF0-9AD9-ED5A75F7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405" y="248830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7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5F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4" name="Freeform 46">
              <a:extLst>
                <a:ext uri="{FF2B5EF4-FFF2-40B4-BE49-F238E27FC236}">
                  <a16:creationId xmlns:a16="http://schemas.microsoft.com/office/drawing/2014/main" id="{EF3DD09F-8BC2-4A2A-AD04-3F42A22F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627" y="2570982"/>
              <a:ext cx="54061" cy="57241"/>
            </a:xfrm>
            <a:custGeom>
              <a:avLst/>
              <a:gdLst>
                <a:gd name="T0" fmla="*/ 17 w 17"/>
                <a:gd name="T1" fmla="*/ 7 h 18"/>
                <a:gd name="T2" fmla="*/ 11 w 17"/>
                <a:gd name="T3" fmla="*/ 7 h 18"/>
                <a:gd name="T4" fmla="*/ 8 w 17"/>
                <a:gd name="T5" fmla="*/ 0 h 18"/>
                <a:gd name="T6" fmla="*/ 6 w 17"/>
                <a:gd name="T7" fmla="*/ 7 h 18"/>
                <a:gd name="T8" fmla="*/ 0 w 17"/>
                <a:gd name="T9" fmla="*/ 7 h 18"/>
                <a:gd name="T10" fmla="*/ 5 w 17"/>
                <a:gd name="T11" fmla="*/ 11 h 18"/>
                <a:gd name="T12" fmla="*/ 3 w 17"/>
                <a:gd name="T13" fmla="*/ 18 h 18"/>
                <a:gd name="T14" fmla="*/ 9 w 17"/>
                <a:gd name="T15" fmla="*/ 13 h 18"/>
                <a:gd name="T16" fmla="*/ 14 w 17"/>
                <a:gd name="T17" fmla="*/ 18 h 18"/>
                <a:gd name="T18" fmla="*/ 12 w 17"/>
                <a:gd name="T19" fmla="*/ 10 h 18"/>
                <a:gd name="T20" fmla="*/ 17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17" y="7"/>
                  </a:moveTo>
                  <a:lnTo>
                    <a:pt x="11" y="7"/>
                  </a:lnTo>
                  <a:lnTo>
                    <a:pt x="8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2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738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5" name="Freeform 47">
              <a:extLst>
                <a:ext uri="{FF2B5EF4-FFF2-40B4-BE49-F238E27FC236}">
                  <a16:creationId xmlns:a16="http://schemas.microsoft.com/office/drawing/2014/main" id="{ACD75040-1D0C-4CAD-AAC7-4FC71F594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167" y="2806306"/>
              <a:ext cx="60421" cy="54061"/>
            </a:xfrm>
            <a:custGeom>
              <a:avLst/>
              <a:gdLst>
                <a:gd name="T0" fmla="*/ 5 w 19"/>
                <a:gd name="T1" fmla="*/ 17 h 17"/>
                <a:gd name="T2" fmla="*/ 6 w 19"/>
                <a:gd name="T3" fmla="*/ 11 h 17"/>
                <a:gd name="T4" fmla="*/ 0 w 19"/>
                <a:gd name="T5" fmla="*/ 8 h 17"/>
                <a:gd name="T6" fmla="*/ 6 w 19"/>
                <a:gd name="T7" fmla="*/ 6 h 17"/>
                <a:gd name="T8" fmla="*/ 9 w 19"/>
                <a:gd name="T9" fmla="*/ 0 h 17"/>
                <a:gd name="T10" fmla="*/ 11 w 19"/>
                <a:gd name="T11" fmla="*/ 6 h 17"/>
                <a:gd name="T12" fmla="*/ 19 w 19"/>
                <a:gd name="T13" fmla="*/ 6 h 17"/>
                <a:gd name="T14" fmla="*/ 12 w 19"/>
                <a:gd name="T15" fmla="*/ 11 h 17"/>
                <a:gd name="T16" fmla="*/ 15 w 19"/>
                <a:gd name="T17" fmla="*/ 17 h 17"/>
                <a:gd name="T18" fmla="*/ 9 w 19"/>
                <a:gd name="T19" fmla="*/ 14 h 17"/>
                <a:gd name="T20" fmla="*/ 5 w 19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lnTo>
                    <a:pt x="6" y="11"/>
                  </a:lnTo>
                  <a:lnTo>
                    <a:pt x="0" y="8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15" y="17"/>
                  </a:lnTo>
                  <a:lnTo>
                    <a:pt x="9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879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1768F9C2-417B-436D-B9EB-3A58A6E2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608" y="2685464"/>
              <a:ext cx="57241" cy="57241"/>
            </a:xfrm>
            <a:custGeom>
              <a:avLst/>
              <a:gdLst>
                <a:gd name="T0" fmla="*/ 18 w 18"/>
                <a:gd name="T1" fmla="*/ 7 h 18"/>
                <a:gd name="T2" fmla="*/ 11 w 18"/>
                <a:gd name="T3" fmla="*/ 7 h 18"/>
                <a:gd name="T4" fmla="*/ 9 w 18"/>
                <a:gd name="T5" fmla="*/ 0 h 18"/>
                <a:gd name="T6" fmla="*/ 7 w 18"/>
                <a:gd name="T7" fmla="*/ 7 h 18"/>
                <a:gd name="T8" fmla="*/ 0 w 18"/>
                <a:gd name="T9" fmla="*/ 7 h 18"/>
                <a:gd name="T10" fmla="*/ 6 w 18"/>
                <a:gd name="T11" fmla="*/ 11 h 18"/>
                <a:gd name="T12" fmla="*/ 4 w 18"/>
                <a:gd name="T13" fmla="*/ 18 h 18"/>
                <a:gd name="T14" fmla="*/ 9 w 18"/>
                <a:gd name="T15" fmla="*/ 13 h 18"/>
                <a:gd name="T16" fmla="*/ 15 w 18"/>
                <a:gd name="T17" fmla="*/ 18 h 18"/>
                <a:gd name="T18" fmla="*/ 12 w 18"/>
                <a:gd name="T19" fmla="*/ 10 h 18"/>
                <a:gd name="T20" fmla="*/ 18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2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D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460DA2A1-0D3D-4C5D-B1A5-BB6326D84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1" y="2504201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7 w 17"/>
                <a:gd name="T7" fmla="*/ 6 h 17"/>
                <a:gd name="T8" fmla="*/ 0 w 17"/>
                <a:gd name="T9" fmla="*/ 6 h 17"/>
                <a:gd name="T10" fmla="*/ 7 w 17"/>
                <a:gd name="T11" fmla="*/ 10 h 17"/>
                <a:gd name="T12" fmla="*/ 4 w 17"/>
                <a:gd name="T13" fmla="*/ 17 h 17"/>
                <a:gd name="T14" fmla="*/ 10 w 17"/>
                <a:gd name="T15" fmla="*/ 12 h 17"/>
                <a:gd name="T16" fmla="*/ 14 w 17"/>
                <a:gd name="T17" fmla="*/ 17 h 17"/>
                <a:gd name="T18" fmla="*/ 13 w 17"/>
                <a:gd name="T19" fmla="*/ 10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10" y="12"/>
                  </a:lnTo>
                  <a:lnTo>
                    <a:pt x="14" y="17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2D6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3154641F-7FDD-4906-A87D-07D0DABA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40" y="2593242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7 h 17"/>
                <a:gd name="T10" fmla="*/ 6 w 17"/>
                <a:gd name="T11" fmla="*/ 11 h 17"/>
                <a:gd name="T12" fmla="*/ 3 w 17"/>
                <a:gd name="T13" fmla="*/ 17 h 17"/>
                <a:gd name="T14" fmla="*/ 9 w 17"/>
                <a:gd name="T15" fmla="*/ 14 h 17"/>
                <a:gd name="T16" fmla="*/ 14 w 17"/>
                <a:gd name="T17" fmla="*/ 17 h 17"/>
                <a:gd name="T18" fmla="*/ 12 w 17"/>
                <a:gd name="T19" fmla="*/ 11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12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087B2545-9C80-40C9-AB60-EB86585B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522" y="2911248"/>
              <a:ext cx="57241" cy="54061"/>
            </a:xfrm>
            <a:custGeom>
              <a:avLst/>
              <a:gdLst>
                <a:gd name="T0" fmla="*/ 18 w 18"/>
                <a:gd name="T1" fmla="*/ 6 h 17"/>
                <a:gd name="T2" fmla="*/ 10 w 18"/>
                <a:gd name="T3" fmla="*/ 6 h 17"/>
                <a:gd name="T4" fmla="*/ 9 w 18"/>
                <a:gd name="T5" fmla="*/ 0 h 17"/>
                <a:gd name="T6" fmla="*/ 7 w 18"/>
                <a:gd name="T7" fmla="*/ 6 h 17"/>
                <a:gd name="T8" fmla="*/ 0 w 18"/>
                <a:gd name="T9" fmla="*/ 6 h 17"/>
                <a:gd name="T10" fmla="*/ 6 w 18"/>
                <a:gd name="T11" fmla="*/ 11 h 17"/>
                <a:gd name="T12" fmla="*/ 4 w 18"/>
                <a:gd name="T13" fmla="*/ 17 h 17"/>
                <a:gd name="T14" fmla="*/ 9 w 18"/>
                <a:gd name="T15" fmla="*/ 12 h 17"/>
                <a:gd name="T16" fmla="*/ 15 w 18"/>
                <a:gd name="T17" fmla="*/ 17 h 17"/>
                <a:gd name="T18" fmla="*/ 12 w 18"/>
                <a:gd name="T19" fmla="*/ 11 h 17"/>
                <a:gd name="T20" fmla="*/ 18 w 18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6"/>
                  </a:moveTo>
                  <a:lnTo>
                    <a:pt x="10" y="6"/>
                  </a:lnTo>
                  <a:lnTo>
                    <a:pt x="9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A6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/>
            </a:p>
          </p:txBody>
        </p:sp>
      </p:grpSp>
      <p:grpSp>
        <p:nvGrpSpPr>
          <p:cNvPr id="150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5489486" y="3362875"/>
            <a:ext cx="540235" cy="495079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151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2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3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4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5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6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7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8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59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0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1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2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3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4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5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6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7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8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9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0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1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2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3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4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5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6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7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8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9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0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1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2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3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4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85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083E1FB-3C3F-4406-878B-275366A2C1BC}"/>
              </a:ext>
            </a:extLst>
          </p:cNvPr>
          <p:cNvGrpSpPr/>
          <p:nvPr/>
        </p:nvGrpSpPr>
        <p:grpSpPr>
          <a:xfrm>
            <a:off x="6153702" y="3376375"/>
            <a:ext cx="4373872" cy="566886"/>
            <a:chOff x="6742555" y="4064818"/>
            <a:chExt cx="4736316" cy="75584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5AA70C4-1AC9-4358-A8AD-FC10140E979F}"/>
                </a:ext>
              </a:extLst>
            </p:cNvPr>
            <p:cNvSpPr/>
            <p:nvPr/>
          </p:nvSpPr>
          <p:spPr>
            <a:xfrm>
              <a:off x="6966362" y="4122654"/>
              <a:ext cx="4512509" cy="6401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400" b="1" dirty="0" err="1" smtClean="0">
                  <a:solidFill>
                    <a:schemeClr val="bg2">
                      <a:lumMod val="50000"/>
                    </a:schemeClr>
                  </a:solidFill>
                </a:rPr>
                <a:t>Podpora</a:t>
              </a:r>
              <a:r>
                <a:rPr lang="en-GB" sz="14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v </a:t>
              </a:r>
              <a:r>
                <a:rPr lang="en-GB" sz="1400" b="1" dirty="0" err="1">
                  <a:solidFill>
                    <a:schemeClr val="bg2">
                      <a:lumMod val="50000"/>
                    </a:schemeClr>
                  </a:solidFill>
                </a:rPr>
                <a:t>oblasti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1400" b="1" dirty="0" err="1" smtClean="0">
                  <a:solidFill>
                    <a:schemeClr val="bg2">
                      <a:lumMod val="50000"/>
                    </a:schemeClr>
                  </a:solidFill>
                </a:rPr>
                <a:t>soudržnosti</a:t>
              </a:r>
              <a:endParaRPr lang="en-GB" sz="14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 € 19.5 </a:t>
              </a:r>
              <a:r>
                <a:rPr lang="en-GB" sz="1200" dirty="0" err="1" smtClean="0">
                  <a:solidFill>
                    <a:schemeClr val="bg2">
                      <a:lumMod val="25000"/>
                    </a:schemeClr>
                  </a:solidFill>
                </a:rPr>
                <a:t>miliard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v </a:t>
              </a:r>
              <a:r>
                <a:rPr lang="en-GB" sz="1200" dirty="0" err="1">
                  <a:solidFill>
                    <a:schemeClr val="bg2">
                      <a:lumMod val="25000"/>
                    </a:schemeClr>
                  </a:solidFill>
                </a:rPr>
                <a:t>roce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200" dirty="0" smtClean="0">
                  <a:solidFill>
                    <a:schemeClr val="bg2">
                      <a:lumMod val="25000"/>
                    </a:schemeClr>
                  </a:solidFill>
                </a:rPr>
                <a:t>2020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9039144-D081-4195-B94F-D7EF65C191F8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ounded Rectangle 172"/>
          <p:cNvSpPr/>
          <p:nvPr/>
        </p:nvSpPr>
        <p:spPr>
          <a:xfrm>
            <a:off x="182876" y="5465878"/>
            <a:ext cx="7663542" cy="12190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446592" y="1187596"/>
            <a:ext cx="1969630" cy="25392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66428" y="1192549"/>
            <a:ext cx="1969630" cy="2531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746D-D046-4C45-9EC7-33D5BAD2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3" y="501871"/>
            <a:ext cx="10858500" cy="262380"/>
          </a:xfrm>
        </p:spPr>
        <p:txBody>
          <a:bodyPr>
            <a:noAutofit/>
          </a:bodyPr>
          <a:lstStyle/>
          <a:p>
            <a:r>
              <a:rPr lang="en-GB" sz="2000" dirty="0" err="1"/>
              <a:t>Naše</a:t>
            </a:r>
            <a:r>
              <a:rPr lang="en-GB" sz="2000" dirty="0"/>
              <a:t> priority a </a:t>
            </a:r>
            <a:r>
              <a:rPr lang="en-GB" sz="2000" dirty="0" err="1"/>
              <a:t>mandáty</a:t>
            </a:r>
            <a:endParaRPr lang="en-GB" sz="2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DD35B0-E7CF-6B47-BEA3-5F63B083BC21}"/>
              </a:ext>
            </a:extLst>
          </p:cNvPr>
          <p:cNvGrpSpPr/>
          <p:nvPr/>
        </p:nvGrpSpPr>
        <p:grpSpPr>
          <a:xfrm>
            <a:off x="1051193" y="1315368"/>
            <a:ext cx="1741718" cy="2411901"/>
            <a:chOff x="533211" y="1710361"/>
            <a:chExt cx="2322290" cy="32158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AC0B7E-951C-49B9-B90C-E780C1E541A6}"/>
                </a:ext>
              </a:extLst>
            </p:cNvPr>
            <p:cNvGrpSpPr/>
            <p:nvPr/>
          </p:nvGrpSpPr>
          <p:grpSpPr>
            <a:xfrm>
              <a:off x="533211" y="1710361"/>
              <a:ext cx="2322290" cy="3215867"/>
              <a:chOff x="-85643" y="1710361"/>
              <a:chExt cx="2322290" cy="3215867"/>
            </a:xfrm>
          </p:grpSpPr>
          <p:sp>
            <p:nvSpPr>
              <p:cNvPr id="27" name="Text Placeholder 6">
                <a:extLst>
                  <a:ext uri="{FF2B5EF4-FFF2-40B4-BE49-F238E27FC236}">
                    <a16:creationId xmlns:a16="http://schemas.microsoft.com/office/drawing/2014/main" id="{00FE6B9F-DF0E-4095-85C9-7EDFAEC90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85643" y="1710361"/>
                <a:ext cx="2194559" cy="54927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 smtClean="0"/>
                  <a:t>IN</a:t>
                </a:r>
                <a:r>
                  <a:rPr lang="cs-CZ" b="1" dirty="0" smtClean="0"/>
                  <a:t>OVACE</a:t>
                </a:r>
                <a:endParaRPr lang="en-GB" b="1" dirty="0"/>
              </a:p>
            </p:txBody>
          </p:sp>
          <p:sp>
            <p:nvSpPr>
              <p:cNvPr id="28" name="Text Placeholder 10">
                <a:extLst>
                  <a:ext uri="{FF2B5EF4-FFF2-40B4-BE49-F238E27FC236}">
                    <a16:creationId xmlns:a16="http://schemas.microsoft.com/office/drawing/2014/main" id="{223F22AB-4470-4823-98B0-1F59DC897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88" y="4440491"/>
                <a:ext cx="2194559" cy="48573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>
                    <a:solidFill>
                      <a:srgbClr val="FF7C00"/>
                    </a:solidFill>
                  </a:rPr>
                  <a:t>€ </a:t>
                </a:r>
                <a:r>
                  <a:rPr lang="en-GB" b="1" dirty="0" smtClean="0">
                    <a:solidFill>
                      <a:srgbClr val="FF7C00"/>
                    </a:solidFill>
                  </a:rPr>
                  <a:t>14.43 </a:t>
                </a:r>
                <a:r>
                  <a:rPr lang="cs-CZ" b="1" dirty="0" smtClean="0">
                    <a:solidFill>
                      <a:srgbClr val="FF7C00"/>
                    </a:solidFill>
                  </a:rPr>
                  <a:t>miliard</a:t>
                </a:r>
                <a:endParaRPr lang="en-GB" b="1" dirty="0">
                  <a:solidFill>
                    <a:srgbClr val="FF7C00"/>
                  </a:solidFill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48EE93-84F7-F34B-831B-9BE02DDC8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9" r="11407"/>
            <a:stretch/>
          </p:blipFill>
          <p:spPr>
            <a:xfrm>
              <a:off x="685731" y="2209744"/>
              <a:ext cx="2019800" cy="2019800"/>
            </a:xfrm>
            <a:prstGeom prst="ellipse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E90394-D833-BE4D-B094-56014C4005C5}"/>
              </a:ext>
            </a:extLst>
          </p:cNvPr>
          <p:cNvGrpSpPr/>
          <p:nvPr/>
        </p:nvGrpSpPr>
        <p:grpSpPr>
          <a:xfrm>
            <a:off x="3809191" y="1315368"/>
            <a:ext cx="1713902" cy="2386216"/>
            <a:chOff x="3375095" y="1710361"/>
            <a:chExt cx="2285204" cy="31816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D566635-BC6B-4B0B-BC5D-7A40B7F6FE62}"/>
                </a:ext>
              </a:extLst>
            </p:cNvPr>
            <p:cNvGrpSpPr/>
            <p:nvPr/>
          </p:nvGrpSpPr>
          <p:grpSpPr>
            <a:xfrm>
              <a:off x="3375095" y="1710361"/>
              <a:ext cx="2285204" cy="3181621"/>
              <a:chOff x="2173579" y="1710361"/>
              <a:chExt cx="2285204" cy="3181621"/>
            </a:xfrm>
          </p:grpSpPr>
          <p:sp>
            <p:nvSpPr>
              <p:cNvPr id="40" name="Text Placeholder 7">
                <a:extLst>
                  <a:ext uri="{FF2B5EF4-FFF2-40B4-BE49-F238E27FC236}">
                    <a16:creationId xmlns:a16="http://schemas.microsoft.com/office/drawing/2014/main" id="{C6B9D0EB-59DE-418F-9B96-332EF38F2E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4224" y="1710361"/>
                <a:ext cx="2194559" cy="5492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cs-CZ" b="1" dirty="0" smtClean="0"/>
                  <a:t>ŽIVOTNÍ PROSTŘEDÍ</a:t>
                </a:r>
                <a:endParaRPr lang="en-GB" b="1" dirty="0"/>
              </a:p>
            </p:txBody>
          </p:sp>
          <p:sp>
            <p:nvSpPr>
              <p:cNvPr id="41" name="Text Placeholder 11">
                <a:extLst>
                  <a:ext uri="{FF2B5EF4-FFF2-40B4-BE49-F238E27FC236}">
                    <a16:creationId xmlns:a16="http://schemas.microsoft.com/office/drawing/2014/main" id="{680AC4FB-EF20-40B3-A498-649A82DA0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3579" y="4440491"/>
                <a:ext cx="2194559" cy="45149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>
                    <a:solidFill>
                      <a:srgbClr val="8CC13F"/>
                    </a:solidFill>
                  </a:rPr>
                  <a:t>€ </a:t>
                </a:r>
                <a:r>
                  <a:rPr lang="en-GB" b="1" dirty="0" smtClean="0">
                    <a:solidFill>
                      <a:srgbClr val="8CC13F"/>
                    </a:solidFill>
                  </a:rPr>
                  <a:t>16.82 </a:t>
                </a:r>
                <a:r>
                  <a:rPr lang="cs-CZ" b="1" dirty="0" smtClean="0">
                    <a:solidFill>
                      <a:srgbClr val="8CC13F"/>
                    </a:solidFill>
                  </a:rPr>
                  <a:t>miliard</a:t>
                </a:r>
                <a:endParaRPr lang="en-GB" b="1" dirty="0">
                  <a:solidFill>
                    <a:srgbClr val="8CC13F"/>
                  </a:solidFill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02248F7-F8ED-974C-BA6B-77450B408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0" r="16680"/>
            <a:stretch/>
          </p:blipFill>
          <p:spPr>
            <a:xfrm>
              <a:off x="3449489" y="2209744"/>
              <a:ext cx="2019801" cy="2019800"/>
            </a:xfrm>
            <a:prstGeom prst="ellipse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2BB0C8-3023-6C40-B2D0-E8EF723B4BCD}"/>
              </a:ext>
            </a:extLst>
          </p:cNvPr>
          <p:cNvGrpSpPr/>
          <p:nvPr/>
        </p:nvGrpSpPr>
        <p:grpSpPr>
          <a:xfrm>
            <a:off x="6577943" y="1315368"/>
            <a:ext cx="1653573" cy="2374120"/>
            <a:chOff x="6202273" y="1710361"/>
            <a:chExt cx="2204764" cy="316549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A14759D-309C-4164-BE94-18C3EE8C3076}"/>
                </a:ext>
              </a:extLst>
            </p:cNvPr>
            <p:cNvGrpSpPr/>
            <p:nvPr/>
          </p:nvGrpSpPr>
          <p:grpSpPr>
            <a:xfrm>
              <a:off x="6202273" y="1710361"/>
              <a:ext cx="2204764" cy="3165494"/>
              <a:chOff x="4407935" y="1710361"/>
              <a:chExt cx="2204764" cy="3165494"/>
            </a:xfrm>
          </p:grpSpPr>
          <p:sp>
            <p:nvSpPr>
              <p:cNvPr id="45" name="Text Placeholder 8">
                <a:extLst>
                  <a:ext uri="{FF2B5EF4-FFF2-40B4-BE49-F238E27FC236}">
                    <a16:creationId xmlns:a16="http://schemas.microsoft.com/office/drawing/2014/main" id="{C52DD0FA-48F3-4968-AFED-52D6087F9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8140" y="1710361"/>
                <a:ext cx="2194559" cy="5492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 smtClean="0"/>
                  <a:t>INFRASTRU</a:t>
                </a:r>
                <a:r>
                  <a:rPr lang="cs-CZ" b="1" dirty="0" smtClean="0"/>
                  <a:t>KTURA</a:t>
                </a:r>
                <a:endParaRPr lang="en-GB" b="1" dirty="0"/>
              </a:p>
            </p:txBody>
          </p:sp>
          <p:sp>
            <p:nvSpPr>
              <p:cNvPr id="46" name="Text Placeholder 12">
                <a:extLst>
                  <a:ext uri="{FF2B5EF4-FFF2-40B4-BE49-F238E27FC236}">
                    <a16:creationId xmlns:a16="http://schemas.microsoft.com/office/drawing/2014/main" id="{027DF12B-469D-48B3-807F-F2464A27C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7935" y="4445859"/>
                <a:ext cx="2194559" cy="42999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>
                    <a:solidFill>
                      <a:srgbClr val="DC3D50"/>
                    </a:solidFill>
                  </a:rPr>
                  <a:t>€ </a:t>
                </a:r>
                <a:r>
                  <a:rPr lang="en-GB" b="1" dirty="0" smtClean="0">
                    <a:solidFill>
                      <a:srgbClr val="DC3D50"/>
                    </a:solidFill>
                  </a:rPr>
                  <a:t>14.99 </a:t>
                </a:r>
                <a:r>
                  <a:rPr lang="cs-CZ" b="1" dirty="0" smtClean="0">
                    <a:solidFill>
                      <a:srgbClr val="DC3D50"/>
                    </a:solidFill>
                  </a:rPr>
                  <a:t>miliard</a:t>
                </a:r>
                <a:endParaRPr lang="en-GB" b="1" dirty="0">
                  <a:solidFill>
                    <a:srgbClr val="DC3D50"/>
                  </a:solidFill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18DBBEA-C009-3644-B770-AF55D7CAC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5" r="12525"/>
            <a:stretch/>
          </p:blipFill>
          <p:spPr>
            <a:xfrm>
              <a:off x="6289625" y="2209742"/>
              <a:ext cx="2019856" cy="2019855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A227-A627-7341-867D-956F3A209CB5}"/>
              </a:ext>
            </a:extLst>
          </p:cNvPr>
          <p:cNvGrpSpPr/>
          <p:nvPr/>
        </p:nvGrpSpPr>
        <p:grpSpPr>
          <a:xfrm>
            <a:off x="9003675" y="1301232"/>
            <a:ext cx="2250020" cy="2369988"/>
            <a:chOff x="9004059" y="1612879"/>
            <a:chExt cx="3000028" cy="31599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DBB18F1-E9AE-4A92-97EF-592B9BF26F43}"/>
                </a:ext>
              </a:extLst>
            </p:cNvPr>
            <p:cNvGrpSpPr/>
            <p:nvPr/>
          </p:nvGrpSpPr>
          <p:grpSpPr>
            <a:xfrm>
              <a:off x="9004059" y="1612879"/>
              <a:ext cx="3000028" cy="3159983"/>
              <a:chOff x="6627059" y="1612879"/>
              <a:chExt cx="3000028" cy="3159983"/>
            </a:xfrm>
          </p:grpSpPr>
          <p:sp>
            <p:nvSpPr>
              <p:cNvPr id="50" name="Text Placeholder 9">
                <a:extLst>
                  <a:ext uri="{FF2B5EF4-FFF2-40B4-BE49-F238E27FC236}">
                    <a16:creationId xmlns:a16="http://schemas.microsoft.com/office/drawing/2014/main" id="{28FDF12A-F6B5-44E2-AD79-0FC31E51FB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7059" y="1612879"/>
                <a:ext cx="3000028" cy="54927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cs-CZ" b="1" dirty="0" smtClean="0"/>
                  <a:t>MALÉ A STŘEDNÍ PODNIKY</a:t>
                </a:r>
                <a:endParaRPr lang="en-GB" b="1" dirty="0"/>
              </a:p>
            </p:txBody>
          </p:sp>
          <p:sp>
            <p:nvSpPr>
              <p:cNvPr id="51" name="Text Placeholder 13">
                <a:extLst>
                  <a:ext uri="{FF2B5EF4-FFF2-40B4-BE49-F238E27FC236}">
                    <a16:creationId xmlns:a16="http://schemas.microsoft.com/office/drawing/2014/main" id="{408697EF-DEA7-4C39-88EC-2669C9969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3859" y="4356799"/>
                <a:ext cx="2194560" cy="41606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b="1" dirty="0">
                    <a:solidFill>
                      <a:srgbClr val="2CA7D3"/>
                    </a:solidFill>
                  </a:rPr>
                  <a:t>€ </a:t>
                </a:r>
                <a:r>
                  <a:rPr lang="en-GB" b="1" dirty="0" smtClean="0">
                    <a:solidFill>
                      <a:srgbClr val="2CA7D3"/>
                    </a:solidFill>
                  </a:rPr>
                  <a:t>30.56 </a:t>
                </a:r>
                <a:r>
                  <a:rPr lang="cs-CZ" b="1" dirty="0" smtClean="0">
                    <a:solidFill>
                      <a:srgbClr val="2CA7D3"/>
                    </a:solidFill>
                  </a:rPr>
                  <a:t>miliard</a:t>
                </a:r>
                <a:endParaRPr lang="en-GB" b="1" dirty="0">
                  <a:solidFill>
                    <a:srgbClr val="2CA7D3"/>
                  </a:solidFill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B94DF02-F964-D649-97C3-DCF72ECD3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2" r="16632"/>
            <a:stretch/>
          </p:blipFill>
          <p:spPr>
            <a:xfrm>
              <a:off x="9480859" y="2173176"/>
              <a:ext cx="1974532" cy="1974532"/>
            </a:xfrm>
            <a:prstGeom prst="ellipse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765" y="3997934"/>
            <a:ext cx="920797" cy="1054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5153" y="3979664"/>
            <a:ext cx="920797" cy="107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1407" y="3979664"/>
            <a:ext cx="844593" cy="107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7900" y="3979664"/>
            <a:ext cx="1238314" cy="105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0475" y="3963536"/>
            <a:ext cx="1035103" cy="1054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884" y="3997934"/>
            <a:ext cx="990651" cy="10541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7536" y="3963536"/>
            <a:ext cx="947554" cy="1168460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>
            <a:off x="2195551" y="3725414"/>
            <a:ext cx="1669435" cy="2629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457057" y="3740977"/>
            <a:ext cx="865020" cy="2561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51243" y="3749686"/>
            <a:ext cx="141921" cy="2743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" idx="0"/>
          </p:cNvCxnSpPr>
          <p:nvPr/>
        </p:nvCxnSpPr>
        <p:spPr>
          <a:xfrm flipH="1">
            <a:off x="6626210" y="3749686"/>
            <a:ext cx="295124" cy="2482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1" idx="0"/>
          </p:cNvCxnSpPr>
          <p:nvPr/>
        </p:nvCxnSpPr>
        <p:spPr>
          <a:xfrm>
            <a:off x="8132203" y="3743398"/>
            <a:ext cx="839110" cy="2201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431407" y="3744264"/>
            <a:ext cx="422297" cy="2528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7" idx="0"/>
          </p:cNvCxnSpPr>
          <p:nvPr/>
        </p:nvCxnSpPr>
        <p:spPr>
          <a:xfrm>
            <a:off x="8330829" y="3620756"/>
            <a:ext cx="1737198" cy="3427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1979882" y="6110867"/>
            <a:ext cx="5866536" cy="430887"/>
            <a:chOff x="6742555" y="4220550"/>
            <a:chExt cx="6626622" cy="57451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7002508" y="4220550"/>
              <a:ext cx="6366669" cy="5745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Mechanismus spravedlivé transformace: </a:t>
              </a:r>
              <a:r>
                <a:rPr lang="cs-CZ" sz="1400" dirty="0" smtClean="0">
                  <a:solidFill>
                    <a:schemeClr val="bg2">
                      <a:lumMod val="50000"/>
                    </a:schemeClr>
                  </a:solidFill>
                </a:rPr>
                <a:t>Úvěrový nástroj pro veřejný sektor, kombinovaný s dotaci, pro podporu projektů v uhelných regionech</a:t>
              </a:r>
              <a:endParaRPr lang="cs-CZ" sz="14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1979882" y="5538996"/>
            <a:ext cx="5866536" cy="430887"/>
            <a:chOff x="6742555" y="4225047"/>
            <a:chExt cx="5972350" cy="574516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68292" y="4225047"/>
              <a:ext cx="5746613" cy="5745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0" b="1" dirty="0" err="1" smtClean="0">
                  <a:solidFill>
                    <a:schemeClr val="bg2">
                      <a:lumMod val="50000"/>
                    </a:schemeClr>
                  </a:solidFill>
                </a:rPr>
                <a:t>InvestEU</a:t>
              </a:r>
              <a:r>
                <a:rPr lang="en-US" sz="1400" b="1" dirty="0" smtClean="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cs-CZ" sz="1400" dirty="0" smtClean="0">
                  <a:solidFill>
                    <a:schemeClr val="bg2">
                      <a:lumMod val="50000"/>
                    </a:schemeClr>
                  </a:solidFill>
                </a:rPr>
                <a:t>Záruka EK umožňující financování rizikovějších projektů, zejména v oblasti udržitelné infrastruktury a sociálních investic a dovedností </a:t>
              </a:r>
              <a:endParaRPr lang="cs-CZ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7150C4B-939B-47F2-A5FD-53457EA91805}"/>
              </a:ext>
            </a:extLst>
          </p:cNvPr>
          <p:cNvSpPr/>
          <p:nvPr/>
        </p:nvSpPr>
        <p:spPr>
          <a:xfrm>
            <a:off x="298534" y="5870464"/>
            <a:ext cx="8072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bg2">
                    <a:lumMod val="50000"/>
                  </a:schemeClr>
                </a:solidFill>
              </a:rPr>
              <a:t>Mand</a:t>
            </a:r>
            <a:r>
              <a:rPr lang="sk-SK" sz="1400" b="1" dirty="0" err="1" smtClean="0">
                <a:solidFill>
                  <a:schemeClr val="bg2">
                    <a:lumMod val="50000"/>
                  </a:schemeClr>
                </a:solidFill>
              </a:rPr>
              <a:t>áty</a:t>
            </a:r>
            <a:r>
              <a:rPr lang="sk-SK" sz="1400" b="1" dirty="0" smtClean="0">
                <a:solidFill>
                  <a:schemeClr val="bg2">
                    <a:lumMod val="50000"/>
                  </a:schemeClr>
                </a:solidFill>
              </a:rPr>
              <a:t> EIB</a:t>
            </a:r>
            <a:endParaRPr lang="en-GB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74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1481557" y="5572643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175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176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77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78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79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80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81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82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83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5BA180C-5318-40E7-9480-73F1C5A7DE64}"/>
              </a:ext>
            </a:extLst>
          </p:cNvPr>
          <p:cNvGrpSpPr/>
          <p:nvPr/>
        </p:nvGrpSpPr>
        <p:grpSpPr>
          <a:xfrm>
            <a:off x="1523687" y="6129498"/>
            <a:ext cx="376575" cy="346254"/>
            <a:chOff x="5433973" y="5347434"/>
            <a:chExt cx="502100" cy="461672"/>
          </a:xfrm>
        </p:grpSpPr>
        <p:grpSp>
          <p:nvGrpSpPr>
            <p:cNvPr id="185" name="Graphic 232">
              <a:extLst>
                <a:ext uri="{FF2B5EF4-FFF2-40B4-BE49-F238E27FC236}">
                  <a16:creationId xmlns:a16="http://schemas.microsoft.com/office/drawing/2014/main" id="{F5151459-C021-4BA9-8C27-DB1E42BF8FCF}"/>
                </a:ext>
              </a:extLst>
            </p:cNvPr>
            <p:cNvGrpSpPr/>
            <p:nvPr/>
          </p:nvGrpSpPr>
          <p:grpSpPr>
            <a:xfrm>
              <a:off x="5433973" y="5347434"/>
              <a:ext cx="502100" cy="461672"/>
              <a:chOff x="3657600" y="1186919"/>
              <a:chExt cx="4876798" cy="4484134"/>
            </a:xfrm>
            <a:solidFill>
              <a:schemeClr val="accent1"/>
            </a:solidFill>
          </p:grpSpPr>
          <p:sp>
            <p:nvSpPr>
              <p:cNvPr id="190" name="Freeform: Shape 80">
                <a:extLst>
                  <a:ext uri="{FF2B5EF4-FFF2-40B4-BE49-F238E27FC236}">
                    <a16:creationId xmlns:a16="http://schemas.microsoft.com/office/drawing/2014/main" id="{AA637AD7-F9D8-40E9-8E28-FF796A64EFA0}"/>
                  </a:ext>
                </a:extLst>
              </p:cNvPr>
              <p:cNvSpPr/>
              <p:nvPr/>
            </p:nvSpPr>
            <p:spPr>
              <a:xfrm>
                <a:off x="3657600" y="3480014"/>
                <a:ext cx="4876798" cy="2191039"/>
              </a:xfrm>
              <a:custGeom>
                <a:avLst/>
                <a:gdLst>
                  <a:gd name="connsiteX0" fmla="*/ 4811916 w 4876798"/>
                  <a:gd name="connsiteY0" fmla="*/ 168451 h 2191039"/>
                  <a:gd name="connsiteX1" fmla="*/ 4514507 w 4876798"/>
                  <a:gd name="connsiteY1" fmla="*/ 820 h 2191039"/>
                  <a:gd name="connsiteX2" fmla="*/ 4274973 w 4876798"/>
                  <a:gd name="connsiteY2" fmla="*/ 90280 h 2191039"/>
                  <a:gd name="connsiteX3" fmla="*/ 4232196 w 4876798"/>
                  <a:gd name="connsiteY3" fmla="*/ 136314 h 2191039"/>
                  <a:gd name="connsiteX4" fmla="*/ 3989003 w 4876798"/>
                  <a:gd name="connsiteY4" fmla="*/ 29481 h 2191039"/>
                  <a:gd name="connsiteX5" fmla="*/ 3751307 w 4876798"/>
                  <a:gd name="connsiteY5" fmla="*/ 117102 h 2191039"/>
                  <a:gd name="connsiteX6" fmla="*/ 3508534 w 4876798"/>
                  <a:gd name="connsiteY6" fmla="*/ 28681 h 2191039"/>
                  <a:gd name="connsiteX7" fmla="*/ 3506905 w 4876798"/>
                  <a:gd name="connsiteY7" fmla="*/ 28681 h 2191039"/>
                  <a:gd name="connsiteX8" fmla="*/ 3290830 w 4876798"/>
                  <a:gd name="connsiteY8" fmla="*/ 118940 h 2191039"/>
                  <a:gd name="connsiteX9" fmla="*/ 2863320 w 4876798"/>
                  <a:gd name="connsiteY9" fmla="*/ 605410 h 2191039"/>
                  <a:gd name="connsiteX10" fmla="*/ 1294657 w 4876798"/>
                  <a:gd name="connsiteY10" fmla="*/ 159945 h 2191039"/>
                  <a:gd name="connsiteX11" fmla="*/ 71657 w 4876798"/>
                  <a:gd name="connsiteY11" fmla="*/ 159945 h 2191039"/>
                  <a:gd name="connsiteX12" fmla="*/ 0 w 4876798"/>
                  <a:gd name="connsiteY12" fmla="*/ 231602 h 2191039"/>
                  <a:gd name="connsiteX13" fmla="*/ 71657 w 4876798"/>
                  <a:gd name="connsiteY13" fmla="*/ 303258 h 2191039"/>
                  <a:gd name="connsiteX14" fmla="*/ 1294657 w 4876798"/>
                  <a:gd name="connsiteY14" fmla="*/ 303258 h 2191039"/>
                  <a:gd name="connsiteX15" fmla="*/ 3071117 w 4876798"/>
                  <a:gd name="connsiteY15" fmla="*/ 846231 h 2191039"/>
                  <a:gd name="connsiteX16" fmla="*/ 3078195 w 4876798"/>
                  <a:gd name="connsiteY16" fmla="*/ 848850 h 2191039"/>
                  <a:gd name="connsiteX17" fmla="*/ 3231928 w 4876798"/>
                  <a:gd name="connsiteY17" fmla="*/ 1142058 h 2191039"/>
                  <a:gd name="connsiteX18" fmla="*/ 3117171 w 4876798"/>
                  <a:gd name="connsiteY18" fmla="*/ 1279647 h 2191039"/>
                  <a:gd name="connsiteX19" fmla="*/ 2938739 w 4876798"/>
                  <a:gd name="connsiteY19" fmla="*/ 1295783 h 2191039"/>
                  <a:gd name="connsiteX20" fmla="*/ 2936415 w 4876798"/>
                  <a:gd name="connsiteY20" fmla="*/ 1295106 h 2191039"/>
                  <a:gd name="connsiteX21" fmla="*/ 2154498 w 4876798"/>
                  <a:gd name="connsiteY21" fmla="*/ 1079765 h 2191039"/>
                  <a:gd name="connsiteX22" fmla="*/ 2066382 w 4876798"/>
                  <a:gd name="connsiteY22" fmla="*/ 1129819 h 2191039"/>
                  <a:gd name="connsiteX23" fmla="*/ 2116436 w 4876798"/>
                  <a:gd name="connsiteY23" fmla="*/ 1217935 h 2191039"/>
                  <a:gd name="connsiteX24" fmla="*/ 2897248 w 4876798"/>
                  <a:gd name="connsiteY24" fmla="*/ 1432981 h 2191039"/>
                  <a:gd name="connsiteX25" fmla="*/ 3183703 w 4876798"/>
                  <a:gd name="connsiteY25" fmla="*/ 1406568 h 2191039"/>
                  <a:gd name="connsiteX26" fmla="*/ 3368716 w 4876798"/>
                  <a:gd name="connsiteY26" fmla="*/ 1184750 h 2191039"/>
                  <a:gd name="connsiteX27" fmla="*/ 3385452 w 4876798"/>
                  <a:gd name="connsiteY27" fmla="*/ 1089319 h 2191039"/>
                  <a:gd name="connsiteX28" fmla="*/ 3595259 w 4876798"/>
                  <a:gd name="connsiteY28" fmla="*/ 1067240 h 2191039"/>
                  <a:gd name="connsiteX29" fmla="*/ 3642836 w 4876798"/>
                  <a:gd name="connsiteY29" fmla="*/ 1041827 h 2191039"/>
                  <a:gd name="connsiteX30" fmla="*/ 4379129 w 4876798"/>
                  <a:gd name="connsiteY30" fmla="*/ 188692 h 2191039"/>
                  <a:gd name="connsiteX31" fmla="*/ 4504754 w 4876798"/>
                  <a:gd name="connsiteY31" fmla="*/ 143800 h 2191039"/>
                  <a:gd name="connsiteX32" fmla="*/ 4695340 w 4876798"/>
                  <a:gd name="connsiteY32" fmla="*/ 251852 h 2191039"/>
                  <a:gd name="connsiteX33" fmla="*/ 4630531 w 4876798"/>
                  <a:gd name="connsiteY33" fmla="*/ 587875 h 2191039"/>
                  <a:gd name="connsiteX34" fmla="*/ 4000795 w 4876798"/>
                  <a:gd name="connsiteY34" fmla="*/ 1320843 h 2191039"/>
                  <a:gd name="connsiteX35" fmla="*/ 2579932 w 4876798"/>
                  <a:gd name="connsiteY35" fmla="*/ 2031284 h 2191039"/>
                  <a:gd name="connsiteX36" fmla="*/ 2448239 w 4876798"/>
                  <a:gd name="connsiteY36" fmla="*/ 2035561 h 2191039"/>
                  <a:gd name="connsiteX37" fmla="*/ 1093127 w 4876798"/>
                  <a:gd name="connsiteY37" fmla="*/ 1465004 h 2191039"/>
                  <a:gd name="connsiteX38" fmla="*/ 1065324 w 4876798"/>
                  <a:gd name="connsiteY38" fmla="*/ 1459384 h 2191039"/>
                  <a:gd name="connsiteX39" fmla="*/ 71657 w 4876798"/>
                  <a:gd name="connsiteY39" fmla="*/ 1459384 h 2191039"/>
                  <a:gd name="connsiteX40" fmla="*/ 0 w 4876798"/>
                  <a:gd name="connsiteY40" fmla="*/ 1531041 h 2191039"/>
                  <a:gd name="connsiteX41" fmla="*/ 71657 w 4876798"/>
                  <a:gd name="connsiteY41" fmla="*/ 1602697 h 2191039"/>
                  <a:gd name="connsiteX42" fmla="*/ 1050874 w 4876798"/>
                  <a:gd name="connsiteY42" fmla="*/ 1602697 h 2191039"/>
                  <a:gd name="connsiteX43" fmla="*/ 2392652 w 4876798"/>
                  <a:gd name="connsiteY43" fmla="*/ 2167644 h 2191039"/>
                  <a:gd name="connsiteX44" fmla="*/ 2644054 w 4876798"/>
                  <a:gd name="connsiteY44" fmla="*/ 2159462 h 2191039"/>
                  <a:gd name="connsiteX45" fmla="*/ 4078472 w 4876798"/>
                  <a:gd name="connsiteY45" fmla="*/ 1442258 h 2191039"/>
                  <a:gd name="connsiteX46" fmla="*/ 4101694 w 4876798"/>
                  <a:gd name="connsiteY46" fmla="*/ 1423770 h 2191039"/>
                  <a:gd name="connsiteX47" fmla="*/ 4735411 w 4876798"/>
                  <a:gd name="connsiteY47" fmla="*/ 685583 h 2191039"/>
                  <a:gd name="connsiteX48" fmla="*/ 4811916 w 4876798"/>
                  <a:gd name="connsiteY48" fmla="*/ 168451 h 2191039"/>
                  <a:gd name="connsiteX49" fmla="*/ 3201105 w 4876798"/>
                  <a:gd name="connsiteY49" fmla="*/ 747876 h 2191039"/>
                  <a:gd name="connsiteX50" fmla="*/ 3124667 w 4876798"/>
                  <a:gd name="connsiteY50" fmla="*/ 713262 h 2191039"/>
                  <a:gd name="connsiteX51" fmla="*/ 3003233 w 4876798"/>
                  <a:gd name="connsiteY51" fmla="*/ 662227 h 2191039"/>
                  <a:gd name="connsiteX52" fmla="*/ 3395015 w 4876798"/>
                  <a:gd name="connsiteY52" fmla="*/ 217381 h 2191039"/>
                  <a:gd name="connsiteX53" fmla="*/ 3506905 w 4876798"/>
                  <a:gd name="connsiteY53" fmla="*/ 172014 h 2191039"/>
                  <a:gd name="connsiteX54" fmla="*/ 3507829 w 4876798"/>
                  <a:gd name="connsiteY54" fmla="*/ 172014 h 2191039"/>
                  <a:gd name="connsiteX55" fmla="*/ 3653971 w 4876798"/>
                  <a:gd name="connsiteY55" fmla="*/ 223191 h 2191039"/>
                  <a:gd name="connsiteX56" fmla="*/ 3201105 w 4876798"/>
                  <a:gd name="connsiteY56" fmla="*/ 747876 h 2191039"/>
                  <a:gd name="connsiteX57" fmla="*/ 3551368 w 4876798"/>
                  <a:gd name="connsiteY57" fmla="*/ 927765 h 2191039"/>
                  <a:gd name="connsiteX58" fmla="*/ 3364430 w 4876798"/>
                  <a:gd name="connsiteY58" fmla="*/ 947434 h 2191039"/>
                  <a:gd name="connsiteX59" fmla="*/ 3308118 w 4876798"/>
                  <a:gd name="connsiteY59" fmla="*/ 843269 h 2191039"/>
                  <a:gd name="connsiteX60" fmla="*/ 3853634 w 4876798"/>
                  <a:gd name="connsiteY60" fmla="*/ 217372 h 2191039"/>
                  <a:gd name="connsiteX61" fmla="*/ 3979259 w 4876798"/>
                  <a:gd name="connsiteY61" fmla="*/ 172471 h 2191039"/>
                  <a:gd name="connsiteX62" fmla="*/ 4136355 w 4876798"/>
                  <a:gd name="connsiteY62" fmla="*/ 242880 h 2191039"/>
                  <a:gd name="connsiteX63" fmla="*/ 3551368 w 4876798"/>
                  <a:gd name="connsiteY63" fmla="*/ 927765 h 219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76798" h="2191039">
                    <a:moveTo>
                      <a:pt x="4811916" y="168451"/>
                    </a:moveTo>
                    <a:cubicBezTo>
                      <a:pt x="4743517" y="72877"/>
                      <a:pt x="4629541" y="8641"/>
                      <a:pt x="4514507" y="820"/>
                    </a:cubicBezTo>
                    <a:cubicBezTo>
                      <a:pt x="4420639" y="-5637"/>
                      <a:pt x="4335523" y="26195"/>
                      <a:pt x="4274973" y="90280"/>
                    </a:cubicBezTo>
                    <a:cubicBezTo>
                      <a:pt x="4261695" y="104338"/>
                      <a:pt x="4247360" y="119778"/>
                      <a:pt x="4232196" y="136314"/>
                    </a:cubicBezTo>
                    <a:cubicBezTo>
                      <a:pt x="4165226" y="74973"/>
                      <a:pt x="4077472" y="35492"/>
                      <a:pt x="3989003" y="29481"/>
                    </a:cubicBezTo>
                    <a:cubicBezTo>
                      <a:pt x="3896059" y="23100"/>
                      <a:pt x="3811734" y="54284"/>
                      <a:pt x="3751307" y="117102"/>
                    </a:cubicBezTo>
                    <a:cubicBezTo>
                      <a:pt x="3681203" y="61419"/>
                      <a:pt x="3594021" y="29100"/>
                      <a:pt x="3508534" y="28681"/>
                    </a:cubicBezTo>
                    <a:cubicBezTo>
                      <a:pt x="3507991" y="28681"/>
                      <a:pt x="3507458" y="28681"/>
                      <a:pt x="3506905" y="28681"/>
                    </a:cubicBezTo>
                    <a:cubicBezTo>
                      <a:pt x="3422542" y="28681"/>
                      <a:pt x="3345856" y="60704"/>
                      <a:pt x="3290830" y="118940"/>
                    </a:cubicBezTo>
                    <a:cubicBezTo>
                      <a:pt x="3202619" y="212323"/>
                      <a:pt x="3058744" y="376048"/>
                      <a:pt x="2863320" y="605410"/>
                    </a:cubicBezTo>
                    <a:cubicBezTo>
                      <a:pt x="2457984" y="443485"/>
                      <a:pt x="1691526" y="159945"/>
                      <a:pt x="1294657" y="159945"/>
                    </a:cubicBezTo>
                    <a:lnTo>
                      <a:pt x="71657" y="159945"/>
                    </a:lnTo>
                    <a:cubicBezTo>
                      <a:pt x="32071" y="159945"/>
                      <a:pt x="0" y="192016"/>
                      <a:pt x="0" y="231602"/>
                    </a:cubicBezTo>
                    <a:cubicBezTo>
                      <a:pt x="0" y="271188"/>
                      <a:pt x="32071" y="303258"/>
                      <a:pt x="71657" y="303258"/>
                    </a:cubicBezTo>
                    <a:lnTo>
                      <a:pt x="1294657" y="303258"/>
                    </a:lnTo>
                    <a:cubicBezTo>
                      <a:pt x="1808778" y="303258"/>
                      <a:pt x="3058554" y="840802"/>
                      <a:pt x="3071117" y="846231"/>
                    </a:cubicBezTo>
                    <a:cubicBezTo>
                      <a:pt x="3073432" y="847222"/>
                      <a:pt x="3075794" y="848107"/>
                      <a:pt x="3078195" y="848850"/>
                    </a:cubicBezTo>
                    <a:cubicBezTo>
                      <a:pt x="3201410" y="887293"/>
                      <a:pt x="3270380" y="1018824"/>
                      <a:pt x="3231928" y="1142058"/>
                    </a:cubicBezTo>
                    <a:cubicBezTo>
                      <a:pt x="3213297" y="1201742"/>
                      <a:pt x="3172549" y="1250606"/>
                      <a:pt x="3117171" y="1279647"/>
                    </a:cubicBezTo>
                    <a:cubicBezTo>
                      <a:pt x="3061802" y="1308670"/>
                      <a:pt x="2998451" y="1314413"/>
                      <a:pt x="2938739" y="1295783"/>
                    </a:cubicBezTo>
                    <a:cubicBezTo>
                      <a:pt x="2937967" y="1295544"/>
                      <a:pt x="2937196" y="1295316"/>
                      <a:pt x="2936415" y="1295106"/>
                    </a:cubicBezTo>
                    <a:lnTo>
                      <a:pt x="2154498" y="1079765"/>
                    </a:lnTo>
                    <a:cubicBezTo>
                      <a:pt x="2116855" y="1069402"/>
                      <a:pt x="2076764" y="1092186"/>
                      <a:pt x="2066382" y="1129819"/>
                    </a:cubicBezTo>
                    <a:cubicBezTo>
                      <a:pt x="2056019" y="1167462"/>
                      <a:pt x="2078793" y="1207562"/>
                      <a:pt x="2116436" y="1217935"/>
                    </a:cubicBezTo>
                    <a:lnTo>
                      <a:pt x="2897248" y="1432981"/>
                    </a:lnTo>
                    <a:cubicBezTo>
                      <a:pt x="2992117" y="1462242"/>
                      <a:pt x="3095806" y="1452678"/>
                      <a:pt x="3183703" y="1406568"/>
                    </a:cubicBezTo>
                    <a:cubicBezTo>
                      <a:pt x="3272990" y="1359762"/>
                      <a:pt x="3338703" y="1280971"/>
                      <a:pt x="3368716" y="1184750"/>
                    </a:cubicBezTo>
                    <a:cubicBezTo>
                      <a:pt x="3378603" y="1153060"/>
                      <a:pt x="3384033" y="1121027"/>
                      <a:pt x="3385452" y="1089319"/>
                    </a:cubicBezTo>
                    <a:lnTo>
                      <a:pt x="3595259" y="1067240"/>
                    </a:lnTo>
                    <a:cubicBezTo>
                      <a:pt x="3613814" y="1065278"/>
                      <a:pt x="3630892" y="1056162"/>
                      <a:pt x="3642836" y="1041827"/>
                    </a:cubicBezTo>
                    <a:cubicBezTo>
                      <a:pt x="3648009" y="1035617"/>
                      <a:pt x="4162254" y="418254"/>
                      <a:pt x="4379129" y="188692"/>
                    </a:cubicBezTo>
                    <a:cubicBezTo>
                      <a:pt x="4418324" y="147191"/>
                      <a:pt x="4469054" y="141362"/>
                      <a:pt x="4504754" y="143800"/>
                    </a:cubicBezTo>
                    <a:cubicBezTo>
                      <a:pt x="4577068" y="148715"/>
                      <a:pt x="4651877" y="191121"/>
                      <a:pt x="4695340" y="251852"/>
                    </a:cubicBezTo>
                    <a:cubicBezTo>
                      <a:pt x="4795447" y="391717"/>
                      <a:pt x="4671041" y="544403"/>
                      <a:pt x="4630531" y="587875"/>
                    </a:cubicBezTo>
                    <a:cubicBezTo>
                      <a:pt x="4431459" y="801473"/>
                      <a:pt x="4066413" y="1241519"/>
                      <a:pt x="4000795" y="1320843"/>
                    </a:cubicBezTo>
                    <a:lnTo>
                      <a:pt x="2579932" y="2031284"/>
                    </a:lnTo>
                    <a:cubicBezTo>
                      <a:pt x="2538718" y="2051887"/>
                      <a:pt x="2490702" y="2053439"/>
                      <a:pt x="2448239" y="2035561"/>
                    </a:cubicBezTo>
                    <a:lnTo>
                      <a:pt x="1093127" y="1465004"/>
                    </a:lnTo>
                    <a:cubicBezTo>
                      <a:pt x="1084326" y="1461299"/>
                      <a:pt x="1074877" y="1459384"/>
                      <a:pt x="1065324" y="1459384"/>
                    </a:cubicBezTo>
                    <a:lnTo>
                      <a:pt x="71657" y="1459384"/>
                    </a:lnTo>
                    <a:cubicBezTo>
                      <a:pt x="32071" y="1459384"/>
                      <a:pt x="0" y="1491455"/>
                      <a:pt x="0" y="1531041"/>
                    </a:cubicBezTo>
                    <a:cubicBezTo>
                      <a:pt x="0" y="1570626"/>
                      <a:pt x="32071" y="1602697"/>
                      <a:pt x="71657" y="1602697"/>
                    </a:cubicBezTo>
                    <a:lnTo>
                      <a:pt x="1050874" y="1602697"/>
                    </a:lnTo>
                    <a:lnTo>
                      <a:pt x="2392652" y="2167644"/>
                    </a:lnTo>
                    <a:cubicBezTo>
                      <a:pt x="2473052" y="2201505"/>
                      <a:pt x="2566025" y="2198467"/>
                      <a:pt x="2644054" y="2159462"/>
                    </a:cubicBezTo>
                    <a:lnTo>
                      <a:pt x="4078472" y="1442258"/>
                    </a:lnTo>
                    <a:cubicBezTo>
                      <a:pt x="4087416" y="1437791"/>
                      <a:pt x="4095321" y="1431485"/>
                      <a:pt x="4101694" y="1423770"/>
                    </a:cubicBezTo>
                    <a:cubicBezTo>
                      <a:pt x="4105885" y="1418684"/>
                      <a:pt x="4523747" y="912706"/>
                      <a:pt x="4735411" y="685583"/>
                    </a:cubicBezTo>
                    <a:cubicBezTo>
                      <a:pt x="4891240" y="518400"/>
                      <a:pt x="4920558" y="320241"/>
                      <a:pt x="4811916" y="168451"/>
                    </a:cubicBezTo>
                    <a:close/>
                    <a:moveTo>
                      <a:pt x="3201105" y="747876"/>
                    </a:moveTo>
                    <a:cubicBezTo>
                      <a:pt x="3177426" y="733807"/>
                      <a:pt x="3151918" y="722082"/>
                      <a:pt x="3124667" y="713262"/>
                    </a:cubicBezTo>
                    <a:cubicBezTo>
                      <a:pt x="3110598" y="707204"/>
                      <a:pt x="3067574" y="688802"/>
                      <a:pt x="3003233" y="662227"/>
                    </a:cubicBezTo>
                    <a:cubicBezTo>
                      <a:pt x="3179359" y="456049"/>
                      <a:pt x="3314338" y="302773"/>
                      <a:pt x="3395015" y="217381"/>
                    </a:cubicBezTo>
                    <a:cubicBezTo>
                      <a:pt x="3430362" y="179976"/>
                      <a:pt x="3475187" y="172014"/>
                      <a:pt x="3506905" y="172014"/>
                    </a:cubicBezTo>
                    <a:cubicBezTo>
                      <a:pt x="3507210" y="172014"/>
                      <a:pt x="3507524" y="172014"/>
                      <a:pt x="3507829" y="172014"/>
                    </a:cubicBezTo>
                    <a:cubicBezTo>
                      <a:pt x="3557607" y="172252"/>
                      <a:pt x="3610356" y="191206"/>
                      <a:pt x="3653971" y="223191"/>
                    </a:cubicBezTo>
                    <a:cubicBezTo>
                      <a:pt x="3521488" y="370943"/>
                      <a:pt x="3345723" y="576693"/>
                      <a:pt x="3201105" y="747876"/>
                    </a:cubicBezTo>
                    <a:close/>
                    <a:moveTo>
                      <a:pt x="3551368" y="927765"/>
                    </a:moveTo>
                    <a:lnTo>
                      <a:pt x="3364430" y="947434"/>
                    </a:lnTo>
                    <a:cubicBezTo>
                      <a:pt x="3351248" y="910010"/>
                      <a:pt x="3332188" y="874844"/>
                      <a:pt x="3308118" y="843269"/>
                    </a:cubicBezTo>
                    <a:cubicBezTo>
                      <a:pt x="3464176" y="658541"/>
                      <a:pt x="3717903" y="361056"/>
                      <a:pt x="3853634" y="217372"/>
                    </a:cubicBezTo>
                    <a:cubicBezTo>
                      <a:pt x="3892839" y="175862"/>
                      <a:pt x="3943550" y="170099"/>
                      <a:pt x="3979259" y="172471"/>
                    </a:cubicBezTo>
                    <a:cubicBezTo>
                      <a:pt x="4035428" y="176290"/>
                      <a:pt x="4093035" y="202798"/>
                      <a:pt x="4136355" y="242880"/>
                    </a:cubicBezTo>
                    <a:cubicBezTo>
                      <a:pt x="3921366" y="485605"/>
                      <a:pt x="3628654" y="835201"/>
                      <a:pt x="3551368" y="9277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191" name="Freeform: Shape 81">
                <a:extLst>
                  <a:ext uri="{FF2B5EF4-FFF2-40B4-BE49-F238E27FC236}">
                    <a16:creationId xmlns:a16="http://schemas.microsoft.com/office/drawing/2014/main" id="{4437551D-A9F8-4BDF-8526-8600CEC91A19}"/>
                  </a:ext>
                </a:extLst>
              </p:cNvPr>
              <p:cNvSpPr/>
              <p:nvPr/>
            </p:nvSpPr>
            <p:spPr>
              <a:xfrm>
                <a:off x="4804268" y="1186919"/>
                <a:ext cx="2589120" cy="2512687"/>
              </a:xfrm>
              <a:custGeom>
                <a:avLst/>
                <a:gdLst>
                  <a:gd name="connsiteX0" fmla="*/ 2584607 w 2589120"/>
                  <a:gd name="connsiteY0" fmla="*/ 1422263 h 2512687"/>
                  <a:gd name="connsiteX1" fmla="*/ 2517561 w 2589120"/>
                  <a:gd name="connsiteY1" fmla="*/ 1375867 h 2512687"/>
                  <a:gd name="connsiteX2" fmla="*/ 2130598 w 2589120"/>
                  <a:gd name="connsiteY2" fmla="*/ 1375867 h 2512687"/>
                  <a:gd name="connsiteX3" fmla="*/ 2130598 w 2589120"/>
                  <a:gd name="connsiteY3" fmla="*/ 800995 h 2512687"/>
                  <a:gd name="connsiteX4" fmla="*/ 2058941 w 2589120"/>
                  <a:gd name="connsiteY4" fmla="*/ 729339 h 2512687"/>
                  <a:gd name="connsiteX5" fmla="*/ 1987285 w 2589120"/>
                  <a:gd name="connsiteY5" fmla="*/ 800995 h 2512687"/>
                  <a:gd name="connsiteX6" fmla="*/ 1987285 w 2589120"/>
                  <a:gd name="connsiteY6" fmla="*/ 1447533 h 2512687"/>
                  <a:gd name="connsiteX7" fmla="*/ 2058941 w 2589120"/>
                  <a:gd name="connsiteY7" fmla="*/ 1519190 h 2512687"/>
                  <a:gd name="connsiteX8" fmla="*/ 2315735 w 2589120"/>
                  <a:gd name="connsiteY8" fmla="*/ 1519190 h 2512687"/>
                  <a:gd name="connsiteX9" fmla="*/ 1294570 w 2589120"/>
                  <a:gd name="connsiteY9" fmla="*/ 2348884 h 2512687"/>
                  <a:gd name="connsiteX10" fmla="*/ 273404 w 2589120"/>
                  <a:gd name="connsiteY10" fmla="*/ 1519180 h 2512687"/>
                  <a:gd name="connsiteX11" fmla="*/ 530198 w 2589120"/>
                  <a:gd name="connsiteY11" fmla="*/ 1519180 h 2512687"/>
                  <a:gd name="connsiteX12" fmla="*/ 601855 w 2589120"/>
                  <a:gd name="connsiteY12" fmla="*/ 1447524 h 2512687"/>
                  <a:gd name="connsiteX13" fmla="*/ 601855 w 2589120"/>
                  <a:gd name="connsiteY13" fmla="*/ 143304 h 2512687"/>
                  <a:gd name="connsiteX14" fmla="*/ 1987285 w 2589120"/>
                  <a:gd name="connsiteY14" fmla="*/ 143304 h 2512687"/>
                  <a:gd name="connsiteX15" fmla="*/ 1987285 w 2589120"/>
                  <a:gd name="connsiteY15" fmla="*/ 457019 h 2512687"/>
                  <a:gd name="connsiteX16" fmla="*/ 2058941 w 2589120"/>
                  <a:gd name="connsiteY16" fmla="*/ 528676 h 2512687"/>
                  <a:gd name="connsiteX17" fmla="*/ 2130598 w 2589120"/>
                  <a:gd name="connsiteY17" fmla="*/ 457019 h 2512687"/>
                  <a:gd name="connsiteX18" fmla="*/ 2130598 w 2589120"/>
                  <a:gd name="connsiteY18" fmla="*/ 71657 h 2512687"/>
                  <a:gd name="connsiteX19" fmla="*/ 2058941 w 2589120"/>
                  <a:gd name="connsiteY19" fmla="*/ 0 h 2512687"/>
                  <a:gd name="connsiteX20" fmla="*/ 530179 w 2589120"/>
                  <a:gd name="connsiteY20" fmla="*/ 0 h 2512687"/>
                  <a:gd name="connsiteX21" fmla="*/ 458522 w 2589120"/>
                  <a:gd name="connsiteY21" fmla="*/ 71657 h 2512687"/>
                  <a:gd name="connsiteX22" fmla="*/ 458522 w 2589120"/>
                  <a:gd name="connsiteY22" fmla="*/ 1375877 h 2512687"/>
                  <a:gd name="connsiteX23" fmla="*/ 71560 w 2589120"/>
                  <a:gd name="connsiteY23" fmla="*/ 1375877 h 2512687"/>
                  <a:gd name="connsiteX24" fmla="*/ 4513 w 2589120"/>
                  <a:gd name="connsiteY24" fmla="*/ 1422273 h 2512687"/>
                  <a:gd name="connsiteX25" fmla="*/ 26373 w 2589120"/>
                  <a:gd name="connsiteY25" fmla="*/ 1503150 h 2512687"/>
                  <a:gd name="connsiteX26" fmla="*/ 1249374 w 2589120"/>
                  <a:gd name="connsiteY26" fmla="*/ 2496836 h 2512687"/>
                  <a:gd name="connsiteX27" fmla="*/ 1339756 w 2589120"/>
                  <a:gd name="connsiteY27" fmla="*/ 2496836 h 2512687"/>
                  <a:gd name="connsiteX28" fmla="*/ 2562757 w 2589120"/>
                  <a:gd name="connsiteY28" fmla="*/ 1503150 h 2512687"/>
                  <a:gd name="connsiteX29" fmla="*/ 2584607 w 2589120"/>
                  <a:gd name="connsiteY29" fmla="*/ 1422263 h 25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89120" h="2512687">
                    <a:moveTo>
                      <a:pt x="2584607" y="1422263"/>
                    </a:moveTo>
                    <a:cubicBezTo>
                      <a:pt x="2574216" y="1394651"/>
                      <a:pt x="2547079" y="1375867"/>
                      <a:pt x="2517561" y="1375867"/>
                    </a:cubicBezTo>
                    <a:lnTo>
                      <a:pt x="2130598" y="1375867"/>
                    </a:lnTo>
                    <a:lnTo>
                      <a:pt x="2130598" y="800995"/>
                    </a:lnTo>
                    <a:cubicBezTo>
                      <a:pt x="2130598" y="761410"/>
                      <a:pt x="2098527" y="729339"/>
                      <a:pt x="2058941" y="729339"/>
                    </a:cubicBezTo>
                    <a:cubicBezTo>
                      <a:pt x="2019355" y="729339"/>
                      <a:pt x="1987285" y="761410"/>
                      <a:pt x="1987285" y="800995"/>
                    </a:cubicBezTo>
                    <a:lnTo>
                      <a:pt x="1987285" y="1447533"/>
                    </a:lnTo>
                    <a:cubicBezTo>
                      <a:pt x="1987285" y="1487119"/>
                      <a:pt x="2019355" y="1519190"/>
                      <a:pt x="2058941" y="1519190"/>
                    </a:cubicBezTo>
                    <a:lnTo>
                      <a:pt x="2315735" y="1519190"/>
                    </a:lnTo>
                    <a:lnTo>
                      <a:pt x="1294570" y="2348884"/>
                    </a:lnTo>
                    <a:lnTo>
                      <a:pt x="273404" y="1519180"/>
                    </a:lnTo>
                    <a:lnTo>
                      <a:pt x="530198" y="1519180"/>
                    </a:lnTo>
                    <a:cubicBezTo>
                      <a:pt x="569784" y="1519180"/>
                      <a:pt x="601855" y="1487110"/>
                      <a:pt x="601855" y="1447524"/>
                    </a:cubicBezTo>
                    <a:lnTo>
                      <a:pt x="601855" y="143304"/>
                    </a:lnTo>
                    <a:lnTo>
                      <a:pt x="1987285" y="143304"/>
                    </a:lnTo>
                    <a:lnTo>
                      <a:pt x="1987285" y="457019"/>
                    </a:lnTo>
                    <a:cubicBezTo>
                      <a:pt x="1987285" y="496605"/>
                      <a:pt x="2019355" y="528676"/>
                      <a:pt x="2058941" y="528676"/>
                    </a:cubicBezTo>
                    <a:cubicBezTo>
                      <a:pt x="2098527" y="528676"/>
                      <a:pt x="2130598" y="496605"/>
                      <a:pt x="2130598" y="457019"/>
                    </a:cubicBezTo>
                    <a:lnTo>
                      <a:pt x="2130598" y="71657"/>
                    </a:lnTo>
                    <a:cubicBezTo>
                      <a:pt x="2130598" y="32071"/>
                      <a:pt x="2098527" y="0"/>
                      <a:pt x="2058941" y="0"/>
                    </a:cubicBezTo>
                    <a:lnTo>
                      <a:pt x="530179" y="0"/>
                    </a:lnTo>
                    <a:cubicBezTo>
                      <a:pt x="490593" y="0"/>
                      <a:pt x="458522" y="32071"/>
                      <a:pt x="458522" y="71657"/>
                    </a:cubicBezTo>
                    <a:lnTo>
                      <a:pt x="458522" y="1375877"/>
                    </a:lnTo>
                    <a:lnTo>
                      <a:pt x="71560" y="1375877"/>
                    </a:lnTo>
                    <a:cubicBezTo>
                      <a:pt x="42042" y="1375877"/>
                      <a:pt x="14914" y="1394660"/>
                      <a:pt x="4513" y="1422273"/>
                    </a:cubicBezTo>
                    <a:cubicBezTo>
                      <a:pt x="-6241" y="1450800"/>
                      <a:pt x="2684" y="1483909"/>
                      <a:pt x="26373" y="1503150"/>
                    </a:cubicBezTo>
                    <a:lnTo>
                      <a:pt x="1249374" y="2496836"/>
                    </a:lnTo>
                    <a:cubicBezTo>
                      <a:pt x="1275396" y="2517972"/>
                      <a:pt x="1313734" y="2517972"/>
                      <a:pt x="1339756" y="2496836"/>
                    </a:cubicBezTo>
                    <a:lnTo>
                      <a:pt x="2562757" y="1503150"/>
                    </a:lnTo>
                    <a:cubicBezTo>
                      <a:pt x="2586436" y="1483909"/>
                      <a:pt x="2595361" y="1450800"/>
                      <a:pt x="2584607" y="14222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</p:grpSp>
        <p:grpSp>
          <p:nvGrpSpPr>
            <p:cNvPr id="186" name="Graphic 42">
              <a:extLst>
                <a:ext uri="{FF2B5EF4-FFF2-40B4-BE49-F238E27FC236}">
                  <a16:creationId xmlns:a16="http://schemas.microsoft.com/office/drawing/2014/main" id="{B5E77270-307A-4FDF-9115-B0074E89631A}"/>
                </a:ext>
              </a:extLst>
            </p:cNvPr>
            <p:cNvGrpSpPr/>
            <p:nvPr/>
          </p:nvGrpSpPr>
          <p:grpSpPr>
            <a:xfrm>
              <a:off x="5659710" y="5394242"/>
              <a:ext cx="61849" cy="85042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187" name="Freeform: Shape 59">
                <a:extLst>
                  <a:ext uri="{FF2B5EF4-FFF2-40B4-BE49-F238E27FC236}">
                    <a16:creationId xmlns:a16="http://schemas.microsoft.com/office/drawing/2014/main" id="{DCC2C798-CC02-4E16-B7B9-1FA0C5A8FD59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8" name="Freeform: Shape 78">
                <a:extLst>
                  <a:ext uri="{FF2B5EF4-FFF2-40B4-BE49-F238E27FC236}">
                    <a16:creationId xmlns:a16="http://schemas.microsoft.com/office/drawing/2014/main" id="{5F1F2246-49B6-485A-80C6-B5009B5864F9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9" name="Freeform: Shape 79">
                <a:extLst>
                  <a:ext uri="{FF2B5EF4-FFF2-40B4-BE49-F238E27FC236}">
                    <a16:creationId xmlns:a16="http://schemas.microsoft.com/office/drawing/2014/main" id="{5FD42614-F962-4F81-844D-4A74B991A9B6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4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86727-173F-463E-B206-64E96BE98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3" y="501871"/>
            <a:ext cx="10858500" cy="262380"/>
          </a:xfrm>
        </p:spPr>
        <p:txBody>
          <a:bodyPr>
            <a:noAutofit/>
          </a:bodyPr>
          <a:lstStyle/>
          <a:p>
            <a:r>
              <a:rPr lang="en-GB" sz="2000" dirty="0" err="1"/>
              <a:t>Poradenství</a:t>
            </a:r>
            <a:r>
              <a:rPr lang="en-GB" sz="2000" dirty="0"/>
              <a:t> EIB pro </a:t>
            </a:r>
            <a:r>
              <a:rPr lang="en-GB" sz="2000" dirty="0" err="1"/>
              <a:t>města</a:t>
            </a:r>
            <a:endParaRPr lang="en-GB" sz="20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1276335" y="3455245"/>
            <a:ext cx="6254150" cy="553998"/>
            <a:chOff x="6742555" y="4162129"/>
            <a:chExt cx="11725662" cy="738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7075127" y="4162129"/>
              <a:ext cx="11393090" cy="73866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ELENA</a:t>
              </a:r>
            </a:p>
            <a:p>
              <a:r>
                <a:rPr lang="cs-CZ" sz="1200" dirty="0" smtClean="0"/>
                <a:t>Technická pomoc pro přípravu a realizaci projektů a programů v oblasti energetické účinnosti, distribuce obnovitelné energie a městské dopravy. </a:t>
              </a:r>
              <a:endParaRPr lang="cs-CZ" sz="1200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1238550" y="2305270"/>
            <a:ext cx="7121679" cy="553998"/>
            <a:chOff x="6742555" y="4138472"/>
            <a:chExt cx="8044385" cy="73866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7002508" y="4138472"/>
              <a:ext cx="7784432" cy="73866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EIAH / </a:t>
              </a:r>
              <a:r>
                <a:rPr lang="cs-CZ" sz="1200" b="1" dirty="0" err="1" smtClean="0">
                  <a:solidFill>
                    <a:schemeClr val="bg2">
                      <a:lumMod val="50000"/>
                    </a:schemeClr>
                  </a:solidFill>
                </a:rPr>
                <a:t>InvestEU</a:t>
              </a:r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 HUB</a:t>
              </a:r>
            </a:p>
            <a:p>
              <a:pPr algn="just"/>
              <a:r>
                <a:rPr lang="cs-CZ" sz="1200" dirty="0" smtClean="0"/>
                <a:t>Cílená podpora identifikace projektů, příprava projektů, finanční poradenství, realizace projektů, budování kapacit 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aphic 164">
            <a:extLst>
              <a:ext uri="{FF2B5EF4-FFF2-40B4-BE49-F238E27FC236}">
                <a16:creationId xmlns:a16="http://schemas.microsoft.com/office/drawing/2014/main" id="{B2CED856-4A45-4C7C-9532-2FD19C5F7EB8}"/>
              </a:ext>
            </a:extLst>
          </p:cNvPr>
          <p:cNvGrpSpPr/>
          <p:nvPr/>
        </p:nvGrpSpPr>
        <p:grpSpPr>
          <a:xfrm>
            <a:off x="790425" y="5909851"/>
            <a:ext cx="384901" cy="384901"/>
            <a:chOff x="400084" y="270259"/>
            <a:chExt cx="733806" cy="733806"/>
          </a:xfrm>
          <a:solidFill>
            <a:schemeClr val="accent1"/>
          </a:solidFill>
        </p:grpSpPr>
        <p:grpSp>
          <p:nvGrpSpPr>
            <p:cNvPr id="91" name="Graphic 164">
              <a:extLst>
                <a:ext uri="{FF2B5EF4-FFF2-40B4-BE49-F238E27FC236}">
                  <a16:creationId xmlns:a16="http://schemas.microsoft.com/office/drawing/2014/main" id="{C308C63D-B20C-4174-91A9-F3BEE5083E09}"/>
                </a:ext>
              </a:extLst>
            </p:cNvPr>
            <p:cNvGrpSpPr/>
            <p:nvPr/>
          </p:nvGrpSpPr>
          <p:grpSpPr>
            <a:xfrm>
              <a:off x="400084" y="307628"/>
              <a:ext cx="733806" cy="659065"/>
              <a:chOff x="400084" y="307628"/>
              <a:chExt cx="733806" cy="659065"/>
            </a:xfrm>
            <a:grpFill/>
          </p:grpSpPr>
          <p:sp>
            <p:nvSpPr>
              <p:cNvPr id="92" name="Freeform: Shape 35">
                <a:extLst>
                  <a:ext uri="{FF2B5EF4-FFF2-40B4-BE49-F238E27FC236}">
                    <a16:creationId xmlns:a16="http://schemas.microsoft.com/office/drawing/2014/main" id="{98F8C7EE-3180-4E6E-9ACD-520128A8F7C3}"/>
                  </a:ext>
                </a:extLst>
              </p:cNvPr>
              <p:cNvSpPr/>
              <p:nvPr/>
            </p:nvSpPr>
            <p:spPr>
              <a:xfrm>
                <a:off x="493699" y="881507"/>
                <a:ext cx="26990" cy="26990"/>
              </a:xfrm>
              <a:custGeom>
                <a:avLst/>
                <a:gdLst>
                  <a:gd name="connsiteX0" fmla="*/ 26991 w 26990"/>
                  <a:gd name="connsiteY0" fmla="*/ 13495 h 26990"/>
                  <a:gd name="connsiteX1" fmla="*/ 13495 w 26990"/>
                  <a:gd name="connsiteY1" fmla="*/ 0 h 26990"/>
                  <a:gd name="connsiteX2" fmla="*/ 0 w 26990"/>
                  <a:gd name="connsiteY2" fmla="*/ 13495 h 26990"/>
                  <a:gd name="connsiteX3" fmla="*/ 13495 w 26990"/>
                  <a:gd name="connsiteY3" fmla="*/ 26991 h 26990"/>
                  <a:gd name="connsiteX4" fmla="*/ 26991 w 26990"/>
                  <a:gd name="connsiteY4" fmla="*/ 13495 h 2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0" h="26990">
                    <a:moveTo>
                      <a:pt x="26991" y="13495"/>
                    </a:moveTo>
                    <a:cubicBezTo>
                      <a:pt x="26991" y="6054"/>
                      <a:pt x="20936" y="0"/>
                      <a:pt x="13495" y="0"/>
                    </a:cubicBezTo>
                    <a:cubicBezTo>
                      <a:pt x="6054" y="0"/>
                      <a:pt x="0" y="6054"/>
                      <a:pt x="0" y="13495"/>
                    </a:cubicBezTo>
                    <a:cubicBezTo>
                      <a:pt x="0" y="20936"/>
                      <a:pt x="6054" y="26991"/>
                      <a:pt x="13495" y="26991"/>
                    </a:cubicBezTo>
                    <a:cubicBezTo>
                      <a:pt x="20936" y="26991"/>
                      <a:pt x="26991" y="20936"/>
                      <a:pt x="26991" y="13495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 dirty="0"/>
              </a:p>
            </p:txBody>
          </p:sp>
          <p:sp>
            <p:nvSpPr>
              <p:cNvPr id="93" name="Freeform: Shape 36">
                <a:extLst>
                  <a:ext uri="{FF2B5EF4-FFF2-40B4-BE49-F238E27FC236}">
                    <a16:creationId xmlns:a16="http://schemas.microsoft.com/office/drawing/2014/main" id="{62E9887E-6D26-4502-A4FC-A5EB46C5EFD0}"/>
                  </a:ext>
                </a:extLst>
              </p:cNvPr>
              <p:cNvSpPr/>
              <p:nvPr/>
            </p:nvSpPr>
            <p:spPr>
              <a:xfrm>
                <a:off x="400084" y="307628"/>
                <a:ext cx="733806" cy="659065"/>
              </a:xfrm>
              <a:custGeom>
                <a:avLst/>
                <a:gdLst>
                  <a:gd name="connsiteX0" fmla="*/ 733806 w 733806"/>
                  <a:gd name="connsiteY0" fmla="*/ 300460 h 659065"/>
                  <a:gd name="connsiteX1" fmla="*/ 671731 w 733806"/>
                  <a:gd name="connsiteY1" fmla="*/ 238385 h 659065"/>
                  <a:gd name="connsiteX2" fmla="*/ 527711 w 733806"/>
                  <a:gd name="connsiteY2" fmla="*/ 238385 h 659065"/>
                  <a:gd name="connsiteX3" fmla="*/ 562873 w 733806"/>
                  <a:gd name="connsiteY3" fmla="*/ 58539 h 659065"/>
                  <a:gd name="connsiteX4" fmla="*/ 542219 w 733806"/>
                  <a:gd name="connsiteY4" fmla="*/ 15752 h 659065"/>
                  <a:gd name="connsiteX5" fmla="*/ 497360 w 733806"/>
                  <a:gd name="connsiteY5" fmla="*/ 104 h 659065"/>
                  <a:gd name="connsiteX6" fmla="*/ 454575 w 733806"/>
                  <a:gd name="connsiteY6" fmla="*/ 20759 h 659065"/>
                  <a:gd name="connsiteX7" fmla="*/ 438927 w 733806"/>
                  <a:gd name="connsiteY7" fmla="*/ 65617 h 659065"/>
                  <a:gd name="connsiteX8" fmla="*/ 401264 w 733806"/>
                  <a:gd name="connsiteY8" fmla="*/ 210826 h 659065"/>
                  <a:gd name="connsiteX9" fmla="*/ 353177 w 733806"/>
                  <a:gd name="connsiteY9" fmla="*/ 244925 h 659065"/>
                  <a:gd name="connsiteX10" fmla="*/ 239867 w 733806"/>
                  <a:gd name="connsiteY10" fmla="*/ 319785 h 659065"/>
                  <a:gd name="connsiteX11" fmla="*/ 178804 w 733806"/>
                  <a:gd name="connsiteY11" fmla="*/ 319785 h 659065"/>
                  <a:gd name="connsiteX12" fmla="*/ 178804 w 733806"/>
                  <a:gd name="connsiteY12" fmla="*/ 251035 h 659065"/>
                  <a:gd name="connsiteX13" fmla="*/ 166152 w 733806"/>
                  <a:gd name="connsiteY13" fmla="*/ 238383 h 659065"/>
                  <a:gd name="connsiteX14" fmla="*/ 12652 w 733806"/>
                  <a:gd name="connsiteY14" fmla="*/ 238383 h 659065"/>
                  <a:gd name="connsiteX15" fmla="*/ 0 w 733806"/>
                  <a:gd name="connsiteY15" fmla="*/ 251035 h 659065"/>
                  <a:gd name="connsiteX16" fmla="*/ 12652 w 733806"/>
                  <a:gd name="connsiteY16" fmla="*/ 263687 h 659065"/>
                  <a:gd name="connsiteX17" fmla="*/ 153500 w 733806"/>
                  <a:gd name="connsiteY17" fmla="*/ 263687 h 659065"/>
                  <a:gd name="connsiteX18" fmla="*/ 153500 w 733806"/>
                  <a:gd name="connsiteY18" fmla="*/ 633762 h 659065"/>
                  <a:gd name="connsiteX19" fmla="*/ 12652 w 733806"/>
                  <a:gd name="connsiteY19" fmla="*/ 633762 h 659065"/>
                  <a:gd name="connsiteX20" fmla="*/ 0 w 733806"/>
                  <a:gd name="connsiteY20" fmla="*/ 646413 h 659065"/>
                  <a:gd name="connsiteX21" fmla="*/ 12652 w 733806"/>
                  <a:gd name="connsiteY21" fmla="*/ 659065 h 659065"/>
                  <a:gd name="connsiteX22" fmla="*/ 166152 w 733806"/>
                  <a:gd name="connsiteY22" fmla="*/ 659065 h 659065"/>
                  <a:gd name="connsiteX23" fmla="*/ 178804 w 733806"/>
                  <a:gd name="connsiteY23" fmla="*/ 646413 h 659065"/>
                  <a:gd name="connsiteX24" fmla="*/ 178804 w 733806"/>
                  <a:gd name="connsiteY24" fmla="*/ 577663 h 659065"/>
                  <a:gd name="connsiteX25" fmla="*/ 239870 w 733806"/>
                  <a:gd name="connsiteY25" fmla="*/ 577663 h 659065"/>
                  <a:gd name="connsiteX26" fmla="*/ 406012 w 733806"/>
                  <a:gd name="connsiteY26" fmla="*/ 659065 h 659065"/>
                  <a:gd name="connsiteX27" fmla="*/ 560395 w 733806"/>
                  <a:gd name="connsiteY27" fmla="*/ 659065 h 659065"/>
                  <a:gd name="connsiteX28" fmla="*/ 573047 w 733806"/>
                  <a:gd name="connsiteY28" fmla="*/ 646413 h 659065"/>
                  <a:gd name="connsiteX29" fmla="*/ 560395 w 733806"/>
                  <a:gd name="connsiteY29" fmla="*/ 633762 h 659065"/>
                  <a:gd name="connsiteX30" fmla="*/ 406012 w 733806"/>
                  <a:gd name="connsiteY30" fmla="*/ 633762 h 659065"/>
                  <a:gd name="connsiteX31" fmla="*/ 256404 w 733806"/>
                  <a:gd name="connsiteY31" fmla="*/ 557560 h 659065"/>
                  <a:gd name="connsiteX32" fmla="*/ 246179 w 733806"/>
                  <a:gd name="connsiteY32" fmla="*/ 552360 h 659065"/>
                  <a:gd name="connsiteX33" fmla="*/ 178804 w 733806"/>
                  <a:gd name="connsiteY33" fmla="*/ 552360 h 659065"/>
                  <a:gd name="connsiteX34" fmla="*/ 178804 w 733806"/>
                  <a:gd name="connsiteY34" fmla="*/ 345091 h 659065"/>
                  <a:gd name="connsiteX35" fmla="*/ 246179 w 733806"/>
                  <a:gd name="connsiteY35" fmla="*/ 345091 h 659065"/>
                  <a:gd name="connsiteX36" fmla="*/ 256404 w 733806"/>
                  <a:gd name="connsiteY36" fmla="*/ 339890 h 659065"/>
                  <a:gd name="connsiteX37" fmla="*/ 359489 w 733806"/>
                  <a:gd name="connsiteY37" fmla="*/ 269428 h 659065"/>
                  <a:gd name="connsiteX38" fmla="*/ 422600 w 733806"/>
                  <a:gd name="connsiteY38" fmla="*/ 224428 h 659065"/>
                  <a:gd name="connsiteX39" fmla="*/ 464189 w 733806"/>
                  <a:gd name="connsiteY39" fmla="*/ 64171 h 659065"/>
                  <a:gd name="connsiteX40" fmla="*/ 473458 w 733806"/>
                  <a:gd name="connsiteY40" fmla="*/ 37599 h 659065"/>
                  <a:gd name="connsiteX41" fmla="*/ 498803 w 733806"/>
                  <a:gd name="connsiteY41" fmla="*/ 25364 h 659065"/>
                  <a:gd name="connsiteX42" fmla="*/ 525375 w 733806"/>
                  <a:gd name="connsiteY42" fmla="*/ 34633 h 659065"/>
                  <a:gd name="connsiteX43" fmla="*/ 537610 w 733806"/>
                  <a:gd name="connsiteY43" fmla="*/ 59977 h 659065"/>
                  <a:gd name="connsiteX44" fmla="*/ 499427 w 733806"/>
                  <a:gd name="connsiteY44" fmla="*/ 238382 h 659065"/>
                  <a:gd name="connsiteX45" fmla="*/ 473266 w 733806"/>
                  <a:gd name="connsiteY45" fmla="*/ 238382 h 659065"/>
                  <a:gd name="connsiteX46" fmla="*/ 460614 w 733806"/>
                  <a:gd name="connsiteY46" fmla="*/ 251034 h 659065"/>
                  <a:gd name="connsiteX47" fmla="*/ 473266 w 733806"/>
                  <a:gd name="connsiteY47" fmla="*/ 263685 h 659065"/>
                  <a:gd name="connsiteX48" fmla="*/ 506866 w 733806"/>
                  <a:gd name="connsiteY48" fmla="*/ 263685 h 659065"/>
                  <a:gd name="connsiteX49" fmla="*/ 506987 w 733806"/>
                  <a:gd name="connsiteY49" fmla="*/ 263685 h 659065"/>
                  <a:gd name="connsiteX50" fmla="*/ 671731 w 733806"/>
                  <a:gd name="connsiteY50" fmla="*/ 263685 h 659065"/>
                  <a:gd name="connsiteX51" fmla="*/ 708502 w 733806"/>
                  <a:gd name="connsiteY51" fmla="*/ 300457 h 659065"/>
                  <a:gd name="connsiteX52" fmla="*/ 671731 w 733806"/>
                  <a:gd name="connsiteY52" fmla="*/ 337226 h 659065"/>
                  <a:gd name="connsiteX53" fmla="*/ 651488 w 733806"/>
                  <a:gd name="connsiteY53" fmla="*/ 337226 h 659065"/>
                  <a:gd name="connsiteX54" fmla="*/ 611002 w 733806"/>
                  <a:gd name="connsiteY54" fmla="*/ 337226 h 659065"/>
                  <a:gd name="connsiteX55" fmla="*/ 598350 w 733806"/>
                  <a:gd name="connsiteY55" fmla="*/ 349878 h 659065"/>
                  <a:gd name="connsiteX56" fmla="*/ 611002 w 733806"/>
                  <a:gd name="connsiteY56" fmla="*/ 362530 h 659065"/>
                  <a:gd name="connsiteX57" fmla="*/ 651488 w 733806"/>
                  <a:gd name="connsiteY57" fmla="*/ 362530 h 659065"/>
                  <a:gd name="connsiteX58" fmla="*/ 688259 w 733806"/>
                  <a:gd name="connsiteY58" fmla="*/ 399301 h 659065"/>
                  <a:gd name="connsiteX59" fmla="*/ 651488 w 733806"/>
                  <a:gd name="connsiteY59" fmla="*/ 436071 h 659065"/>
                  <a:gd name="connsiteX60" fmla="*/ 631245 w 733806"/>
                  <a:gd name="connsiteY60" fmla="*/ 436071 h 659065"/>
                  <a:gd name="connsiteX61" fmla="*/ 611002 w 733806"/>
                  <a:gd name="connsiteY61" fmla="*/ 436071 h 659065"/>
                  <a:gd name="connsiteX62" fmla="*/ 598350 w 733806"/>
                  <a:gd name="connsiteY62" fmla="*/ 448723 h 659065"/>
                  <a:gd name="connsiteX63" fmla="*/ 611002 w 733806"/>
                  <a:gd name="connsiteY63" fmla="*/ 461374 h 659065"/>
                  <a:gd name="connsiteX64" fmla="*/ 631245 w 733806"/>
                  <a:gd name="connsiteY64" fmla="*/ 461374 h 659065"/>
                  <a:gd name="connsiteX65" fmla="*/ 668017 w 733806"/>
                  <a:gd name="connsiteY65" fmla="*/ 498146 h 659065"/>
                  <a:gd name="connsiteX66" fmla="*/ 631245 w 733806"/>
                  <a:gd name="connsiteY66" fmla="*/ 534915 h 659065"/>
                  <a:gd name="connsiteX67" fmla="*/ 611002 w 733806"/>
                  <a:gd name="connsiteY67" fmla="*/ 534915 h 659065"/>
                  <a:gd name="connsiteX68" fmla="*/ 598350 w 733806"/>
                  <a:gd name="connsiteY68" fmla="*/ 547567 h 659065"/>
                  <a:gd name="connsiteX69" fmla="*/ 611002 w 733806"/>
                  <a:gd name="connsiteY69" fmla="*/ 560219 h 659065"/>
                  <a:gd name="connsiteX70" fmla="*/ 647774 w 733806"/>
                  <a:gd name="connsiteY70" fmla="*/ 596990 h 659065"/>
                  <a:gd name="connsiteX71" fmla="*/ 611002 w 733806"/>
                  <a:gd name="connsiteY71" fmla="*/ 633760 h 659065"/>
                  <a:gd name="connsiteX72" fmla="*/ 598350 w 733806"/>
                  <a:gd name="connsiteY72" fmla="*/ 646412 h 659065"/>
                  <a:gd name="connsiteX73" fmla="*/ 611002 w 733806"/>
                  <a:gd name="connsiteY73" fmla="*/ 659063 h 659065"/>
                  <a:gd name="connsiteX74" fmla="*/ 673077 w 733806"/>
                  <a:gd name="connsiteY74" fmla="*/ 596990 h 659065"/>
                  <a:gd name="connsiteX75" fmla="*/ 656529 w 733806"/>
                  <a:gd name="connsiteY75" fmla="*/ 554834 h 659065"/>
                  <a:gd name="connsiteX76" fmla="*/ 693320 w 733806"/>
                  <a:gd name="connsiteY76" fmla="*/ 498146 h 659065"/>
                  <a:gd name="connsiteX77" fmla="*/ 676772 w 733806"/>
                  <a:gd name="connsiteY77" fmla="*/ 455990 h 659065"/>
                  <a:gd name="connsiteX78" fmla="*/ 713563 w 733806"/>
                  <a:gd name="connsiteY78" fmla="*/ 399301 h 659065"/>
                  <a:gd name="connsiteX79" fmla="*/ 697015 w 733806"/>
                  <a:gd name="connsiteY79" fmla="*/ 357145 h 659065"/>
                  <a:gd name="connsiteX80" fmla="*/ 733806 w 733806"/>
                  <a:gd name="connsiteY80" fmla="*/ 300460 h 6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3806" h="659065">
                    <a:moveTo>
                      <a:pt x="733806" y="300460"/>
                    </a:moveTo>
                    <a:cubicBezTo>
                      <a:pt x="733806" y="266231"/>
                      <a:pt x="705960" y="238385"/>
                      <a:pt x="671731" y="238385"/>
                    </a:cubicBezTo>
                    <a:lnTo>
                      <a:pt x="527711" y="238385"/>
                    </a:lnTo>
                    <a:cubicBezTo>
                      <a:pt x="554307" y="182714"/>
                      <a:pt x="566439" y="120976"/>
                      <a:pt x="562873" y="58539"/>
                    </a:cubicBezTo>
                    <a:cubicBezTo>
                      <a:pt x="561928" y="41985"/>
                      <a:pt x="554592" y="26789"/>
                      <a:pt x="542219" y="15752"/>
                    </a:cubicBezTo>
                    <a:cubicBezTo>
                      <a:pt x="529845" y="4716"/>
                      <a:pt x="513907" y="-844"/>
                      <a:pt x="497360" y="104"/>
                    </a:cubicBezTo>
                    <a:cubicBezTo>
                      <a:pt x="480807" y="1049"/>
                      <a:pt x="465613" y="8385"/>
                      <a:pt x="454575" y="20759"/>
                    </a:cubicBezTo>
                    <a:cubicBezTo>
                      <a:pt x="443538" y="33132"/>
                      <a:pt x="437981" y="49063"/>
                      <a:pt x="438927" y="65617"/>
                    </a:cubicBezTo>
                    <a:cubicBezTo>
                      <a:pt x="441881" y="117336"/>
                      <a:pt x="428858" y="167550"/>
                      <a:pt x="401264" y="210826"/>
                    </a:cubicBezTo>
                    <a:cubicBezTo>
                      <a:pt x="394347" y="221675"/>
                      <a:pt x="372708" y="239893"/>
                      <a:pt x="353177" y="244925"/>
                    </a:cubicBezTo>
                    <a:cubicBezTo>
                      <a:pt x="308509" y="256430"/>
                      <a:pt x="268507" y="282911"/>
                      <a:pt x="239867" y="319785"/>
                    </a:cubicBezTo>
                    <a:lnTo>
                      <a:pt x="178804" y="319785"/>
                    </a:lnTo>
                    <a:lnTo>
                      <a:pt x="178804" y="251035"/>
                    </a:lnTo>
                    <a:cubicBezTo>
                      <a:pt x="178804" y="244048"/>
                      <a:pt x="173139" y="238383"/>
                      <a:pt x="166152" y="238383"/>
                    </a:cubicBezTo>
                    <a:lnTo>
                      <a:pt x="12652" y="238383"/>
                    </a:lnTo>
                    <a:cubicBezTo>
                      <a:pt x="5665" y="238383"/>
                      <a:pt x="0" y="244048"/>
                      <a:pt x="0" y="251035"/>
                    </a:cubicBezTo>
                    <a:cubicBezTo>
                      <a:pt x="0" y="258022"/>
                      <a:pt x="5665" y="263687"/>
                      <a:pt x="12652" y="263687"/>
                    </a:cubicBezTo>
                    <a:lnTo>
                      <a:pt x="153500" y="263687"/>
                    </a:lnTo>
                    <a:lnTo>
                      <a:pt x="153500" y="633762"/>
                    </a:lnTo>
                    <a:lnTo>
                      <a:pt x="12652" y="633762"/>
                    </a:lnTo>
                    <a:cubicBezTo>
                      <a:pt x="5665" y="633762"/>
                      <a:pt x="0" y="639426"/>
                      <a:pt x="0" y="646413"/>
                    </a:cubicBezTo>
                    <a:cubicBezTo>
                      <a:pt x="0" y="653401"/>
                      <a:pt x="5665" y="659065"/>
                      <a:pt x="12652" y="659065"/>
                    </a:cubicBezTo>
                    <a:lnTo>
                      <a:pt x="166152" y="659065"/>
                    </a:lnTo>
                    <a:cubicBezTo>
                      <a:pt x="173139" y="659065"/>
                      <a:pt x="178804" y="653401"/>
                      <a:pt x="178804" y="646413"/>
                    </a:cubicBezTo>
                    <a:lnTo>
                      <a:pt x="178804" y="577663"/>
                    </a:lnTo>
                    <a:lnTo>
                      <a:pt x="239870" y="577663"/>
                    </a:lnTo>
                    <a:cubicBezTo>
                      <a:pt x="279599" y="628751"/>
                      <a:pt x="341220" y="659065"/>
                      <a:pt x="406012" y="659065"/>
                    </a:cubicBezTo>
                    <a:lnTo>
                      <a:pt x="560395" y="659065"/>
                    </a:lnTo>
                    <a:cubicBezTo>
                      <a:pt x="567382" y="659065"/>
                      <a:pt x="573047" y="653401"/>
                      <a:pt x="573047" y="646413"/>
                    </a:cubicBezTo>
                    <a:cubicBezTo>
                      <a:pt x="573047" y="639426"/>
                      <a:pt x="567382" y="633762"/>
                      <a:pt x="560395" y="633762"/>
                    </a:cubicBezTo>
                    <a:lnTo>
                      <a:pt x="406012" y="633762"/>
                    </a:lnTo>
                    <a:cubicBezTo>
                      <a:pt x="347107" y="633762"/>
                      <a:pt x="291179" y="605275"/>
                      <a:pt x="256404" y="557560"/>
                    </a:cubicBezTo>
                    <a:cubicBezTo>
                      <a:pt x="254022" y="554293"/>
                      <a:pt x="250223" y="552360"/>
                      <a:pt x="246179" y="552360"/>
                    </a:cubicBezTo>
                    <a:lnTo>
                      <a:pt x="178804" y="552360"/>
                    </a:lnTo>
                    <a:lnTo>
                      <a:pt x="178804" y="345091"/>
                    </a:lnTo>
                    <a:lnTo>
                      <a:pt x="246179" y="345091"/>
                    </a:lnTo>
                    <a:cubicBezTo>
                      <a:pt x="250223" y="345091"/>
                      <a:pt x="254022" y="343157"/>
                      <a:pt x="256404" y="339890"/>
                    </a:cubicBezTo>
                    <a:cubicBezTo>
                      <a:pt x="281807" y="305032"/>
                      <a:pt x="318416" y="280008"/>
                      <a:pt x="359489" y="269428"/>
                    </a:cubicBezTo>
                    <a:cubicBezTo>
                      <a:pt x="384928" y="262876"/>
                      <a:pt x="412057" y="240966"/>
                      <a:pt x="422600" y="224428"/>
                    </a:cubicBezTo>
                    <a:cubicBezTo>
                      <a:pt x="453067" y="176644"/>
                      <a:pt x="467448" y="121228"/>
                      <a:pt x="464189" y="64171"/>
                    </a:cubicBezTo>
                    <a:cubicBezTo>
                      <a:pt x="463629" y="54365"/>
                      <a:pt x="466922" y="44929"/>
                      <a:pt x="473458" y="37599"/>
                    </a:cubicBezTo>
                    <a:cubicBezTo>
                      <a:pt x="479995" y="30269"/>
                      <a:pt x="488997" y="25924"/>
                      <a:pt x="498803" y="25364"/>
                    </a:cubicBezTo>
                    <a:cubicBezTo>
                      <a:pt x="508603" y="24807"/>
                      <a:pt x="518045" y="28095"/>
                      <a:pt x="525375" y="34633"/>
                    </a:cubicBezTo>
                    <a:cubicBezTo>
                      <a:pt x="532704" y="41170"/>
                      <a:pt x="537050" y="50171"/>
                      <a:pt x="537610" y="59977"/>
                    </a:cubicBezTo>
                    <a:cubicBezTo>
                      <a:pt x="541168" y="122258"/>
                      <a:pt x="527971" y="183773"/>
                      <a:pt x="499427" y="238382"/>
                    </a:cubicBezTo>
                    <a:lnTo>
                      <a:pt x="473266" y="238382"/>
                    </a:lnTo>
                    <a:cubicBezTo>
                      <a:pt x="466279" y="238382"/>
                      <a:pt x="460614" y="244046"/>
                      <a:pt x="460614" y="251034"/>
                    </a:cubicBezTo>
                    <a:cubicBezTo>
                      <a:pt x="460614" y="258021"/>
                      <a:pt x="466279" y="263685"/>
                      <a:pt x="473266" y="263685"/>
                    </a:cubicBezTo>
                    <a:lnTo>
                      <a:pt x="506866" y="263685"/>
                    </a:lnTo>
                    <a:cubicBezTo>
                      <a:pt x="506906" y="263685"/>
                      <a:pt x="506947" y="263685"/>
                      <a:pt x="506987" y="263685"/>
                    </a:cubicBezTo>
                    <a:lnTo>
                      <a:pt x="671731" y="263685"/>
                    </a:lnTo>
                    <a:cubicBezTo>
                      <a:pt x="692008" y="263685"/>
                      <a:pt x="708502" y="280180"/>
                      <a:pt x="708502" y="300457"/>
                    </a:cubicBezTo>
                    <a:cubicBezTo>
                      <a:pt x="708502" y="320732"/>
                      <a:pt x="692008" y="337226"/>
                      <a:pt x="671731" y="337226"/>
                    </a:cubicBezTo>
                    <a:lnTo>
                      <a:pt x="651488" y="337226"/>
                    </a:lnTo>
                    <a:lnTo>
                      <a:pt x="611002" y="337226"/>
                    </a:lnTo>
                    <a:cubicBezTo>
                      <a:pt x="604015" y="337226"/>
                      <a:pt x="598350" y="342891"/>
                      <a:pt x="598350" y="349878"/>
                    </a:cubicBezTo>
                    <a:cubicBezTo>
                      <a:pt x="598350" y="356865"/>
                      <a:pt x="604015" y="362530"/>
                      <a:pt x="611002" y="362530"/>
                    </a:cubicBezTo>
                    <a:lnTo>
                      <a:pt x="651488" y="362530"/>
                    </a:lnTo>
                    <a:cubicBezTo>
                      <a:pt x="671765" y="362530"/>
                      <a:pt x="688259" y="379025"/>
                      <a:pt x="688259" y="399301"/>
                    </a:cubicBezTo>
                    <a:cubicBezTo>
                      <a:pt x="688259" y="419576"/>
                      <a:pt x="671765" y="436071"/>
                      <a:pt x="651488" y="436071"/>
                    </a:cubicBezTo>
                    <a:lnTo>
                      <a:pt x="631245" y="436071"/>
                    </a:lnTo>
                    <a:lnTo>
                      <a:pt x="611002" y="436071"/>
                    </a:lnTo>
                    <a:cubicBezTo>
                      <a:pt x="604015" y="436071"/>
                      <a:pt x="598350" y="441735"/>
                      <a:pt x="598350" y="448723"/>
                    </a:cubicBezTo>
                    <a:cubicBezTo>
                      <a:pt x="598350" y="455710"/>
                      <a:pt x="604015" y="461374"/>
                      <a:pt x="611002" y="461374"/>
                    </a:cubicBezTo>
                    <a:lnTo>
                      <a:pt x="631245" y="461374"/>
                    </a:lnTo>
                    <a:cubicBezTo>
                      <a:pt x="651522" y="461374"/>
                      <a:pt x="668017" y="477869"/>
                      <a:pt x="668017" y="498146"/>
                    </a:cubicBezTo>
                    <a:cubicBezTo>
                      <a:pt x="668017" y="518421"/>
                      <a:pt x="651522" y="534915"/>
                      <a:pt x="631245" y="534915"/>
                    </a:cubicBezTo>
                    <a:lnTo>
                      <a:pt x="611002" y="534915"/>
                    </a:lnTo>
                    <a:cubicBezTo>
                      <a:pt x="604015" y="534915"/>
                      <a:pt x="598350" y="540580"/>
                      <a:pt x="598350" y="547567"/>
                    </a:cubicBezTo>
                    <a:cubicBezTo>
                      <a:pt x="598350" y="554554"/>
                      <a:pt x="604015" y="560219"/>
                      <a:pt x="611002" y="560219"/>
                    </a:cubicBezTo>
                    <a:cubicBezTo>
                      <a:pt x="631279" y="560219"/>
                      <a:pt x="647774" y="576714"/>
                      <a:pt x="647774" y="596990"/>
                    </a:cubicBezTo>
                    <a:cubicBezTo>
                      <a:pt x="647774" y="617265"/>
                      <a:pt x="631279" y="633760"/>
                      <a:pt x="611002" y="633760"/>
                    </a:cubicBezTo>
                    <a:cubicBezTo>
                      <a:pt x="604015" y="633760"/>
                      <a:pt x="598350" y="639424"/>
                      <a:pt x="598350" y="646412"/>
                    </a:cubicBezTo>
                    <a:cubicBezTo>
                      <a:pt x="598350" y="653399"/>
                      <a:pt x="604015" y="659063"/>
                      <a:pt x="611002" y="659063"/>
                    </a:cubicBezTo>
                    <a:cubicBezTo>
                      <a:pt x="645231" y="659063"/>
                      <a:pt x="673077" y="631218"/>
                      <a:pt x="673077" y="596990"/>
                    </a:cubicBezTo>
                    <a:cubicBezTo>
                      <a:pt x="673077" y="580732"/>
                      <a:pt x="666794" y="565914"/>
                      <a:pt x="656529" y="554834"/>
                    </a:cubicBezTo>
                    <a:cubicBezTo>
                      <a:pt x="678190" y="545135"/>
                      <a:pt x="693320" y="523373"/>
                      <a:pt x="693320" y="498146"/>
                    </a:cubicBezTo>
                    <a:cubicBezTo>
                      <a:pt x="693320" y="481889"/>
                      <a:pt x="687036" y="467069"/>
                      <a:pt x="676772" y="455990"/>
                    </a:cubicBezTo>
                    <a:cubicBezTo>
                      <a:pt x="698433" y="446290"/>
                      <a:pt x="713563" y="424529"/>
                      <a:pt x="713563" y="399301"/>
                    </a:cubicBezTo>
                    <a:cubicBezTo>
                      <a:pt x="713563" y="383044"/>
                      <a:pt x="707279" y="368225"/>
                      <a:pt x="697015" y="357145"/>
                    </a:cubicBezTo>
                    <a:cubicBezTo>
                      <a:pt x="718676" y="347449"/>
                      <a:pt x="733806" y="325688"/>
                      <a:pt x="733806" y="300460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 dirty="0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1278324" y="4116655"/>
            <a:ext cx="6075902" cy="553998"/>
            <a:chOff x="6742555" y="4156520"/>
            <a:chExt cx="6629637" cy="73866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59163" y="4156520"/>
              <a:ext cx="6413029" cy="738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ADAPT</a:t>
              </a:r>
            </a:p>
            <a:p>
              <a:pPr algn="just"/>
              <a:r>
                <a:rPr lang="en-US" sz="1200" dirty="0"/>
                <a:t>Climate Adaptation Investment Advisory Platform (ADAPT) </a:t>
              </a:r>
              <a:r>
                <a:rPr lang="cs-CZ" sz="1200" dirty="0" smtClean="0"/>
                <a:t>pro poskytování technického a finančního poradenství pro řízení klimatických rizik a budování odolnosti. </a:t>
              </a:r>
              <a:endParaRPr lang="cs-CZ" sz="1200" dirty="0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1229840" y="1548364"/>
            <a:ext cx="7060720" cy="553998"/>
            <a:chOff x="6742555" y="4142895"/>
            <a:chExt cx="7188073" cy="738664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68290" y="4142895"/>
              <a:ext cx="6962338" cy="73866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JASPERS</a:t>
              </a:r>
            </a:p>
            <a:p>
              <a:pPr algn="just"/>
              <a:r>
                <a:rPr lang="cs-CZ" sz="1200" dirty="0" smtClean="0"/>
                <a:t>Podpora čerpání dotací ESIF/CEF/JTF prostřednictvím Strategického plánování, přípravy projektů, podpory implementace, budování kapacit </a:t>
              </a:r>
              <a:endParaRPr lang="cs-CZ" sz="120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7150C4B-939B-47F2-A5FD-53457EA91805}"/>
              </a:ext>
            </a:extLst>
          </p:cNvPr>
          <p:cNvSpPr/>
          <p:nvPr/>
        </p:nvSpPr>
        <p:spPr>
          <a:xfrm>
            <a:off x="833987" y="3107508"/>
            <a:ext cx="33647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50000"/>
                  </a:schemeClr>
                </a:solidFill>
              </a:rPr>
              <a:t>Tematická podpora</a:t>
            </a:r>
            <a:endParaRPr lang="cs-CZ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7150C4B-939B-47F2-A5FD-53457EA91805}"/>
              </a:ext>
            </a:extLst>
          </p:cNvPr>
          <p:cNvSpPr/>
          <p:nvPr/>
        </p:nvSpPr>
        <p:spPr>
          <a:xfrm>
            <a:off x="780550" y="1238288"/>
            <a:ext cx="33647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50000"/>
                  </a:schemeClr>
                </a:solidFill>
              </a:rPr>
              <a:t>Podpora přípravy projektů </a:t>
            </a:r>
            <a:endParaRPr lang="cs-CZ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1302386" y="5320007"/>
            <a:ext cx="6570163" cy="553998"/>
            <a:chOff x="6742555" y="4192873"/>
            <a:chExt cx="6847806" cy="73866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6903463" y="4192873"/>
              <a:ext cx="6686898" cy="738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EPEC</a:t>
              </a:r>
            </a:p>
            <a:p>
              <a:r>
                <a:rPr lang="cs-CZ" sz="1200" dirty="0" smtClean="0"/>
                <a:t>Podpora přípravy PPP projektů prostřednictvím strategického/metodologického poradenství, zapojení v rané fázi a podpora šitá na míru jednotlivým projektům. </a:t>
              </a:r>
              <a:endParaRPr lang="cs-CZ" sz="1200" dirty="0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1305161" y="5934969"/>
            <a:ext cx="6340964" cy="403247"/>
            <a:chOff x="6742555" y="4245566"/>
            <a:chExt cx="8948847" cy="537663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85951" y="4290786"/>
              <a:ext cx="870545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SOC- </a:t>
              </a:r>
              <a:r>
                <a:rPr lang="cs-CZ" sz="1200" b="1" dirty="0" err="1" smtClean="0">
                  <a:solidFill>
                    <a:schemeClr val="bg2">
                      <a:lumMod val="50000"/>
                    </a:schemeClr>
                  </a:solidFill>
                </a:rPr>
                <a:t>Social</a:t>
              </a:r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cs-CZ" sz="1200" b="1" dirty="0" err="1" smtClean="0">
                  <a:solidFill>
                    <a:schemeClr val="bg2">
                      <a:lumMod val="50000"/>
                    </a:schemeClr>
                  </a:solidFill>
                </a:rPr>
                <a:t>outcome</a:t>
              </a:r>
              <a:r>
                <a:rPr lang="cs-CZ" sz="12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cs-CZ" sz="1200" b="1" dirty="0" err="1" smtClean="0">
                  <a:solidFill>
                    <a:schemeClr val="bg2">
                      <a:lumMod val="50000"/>
                    </a:schemeClr>
                  </a:solidFill>
                </a:rPr>
                <a:t>contracting</a:t>
              </a:r>
              <a:endParaRPr lang="cs-CZ" sz="12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just"/>
              <a:r>
                <a:rPr lang="cs-CZ" sz="1200" dirty="0" smtClean="0"/>
                <a:t>Inovativní forma pořizování sociálních služeb založená spíše na výsledcích než na výstupech. </a:t>
              </a:r>
              <a:endParaRPr lang="cs-CZ" sz="1200" dirty="0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7150C4B-939B-47F2-A5FD-53457EA91805}"/>
              </a:ext>
            </a:extLst>
          </p:cNvPr>
          <p:cNvSpPr/>
          <p:nvPr/>
        </p:nvSpPr>
        <p:spPr>
          <a:xfrm>
            <a:off x="859801" y="4966523"/>
            <a:ext cx="33647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50000"/>
                  </a:schemeClr>
                </a:solidFill>
              </a:rPr>
              <a:t>Podpora realizace projektů </a:t>
            </a:r>
            <a:endParaRPr lang="cs-CZ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57" y="3223741"/>
            <a:ext cx="4108405" cy="20439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19441" y="2100541"/>
            <a:ext cx="2687750" cy="13528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2">
                    <a:lumMod val="50000"/>
                  </a:schemeClr>
                </a:solidFill>
              </a:rPr>
              <a:t>URBIS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Specifická poradenská podpora EIAH pro města s cílem usnadnit, urychlit a uvolnit městské investiční projekty, programy a platformy </a:t>
            </a:r>
            <a:endParaRPr lang="cs-CZ" sz="1200" dirty="0">
              <a:solidFill>
                <a:schemeClr val="tx1"/>
              </a:solidFill>
            </a:endParaRPr>
          </a:p>
        </p:txBody>
      </p:sp>
      <p:grpSp>
        <p:nvGrpSpPr>
          <p:cNvPr id="212" name="Graphic 23">
            <a:extLst>
              <a:ext uri="{FF2B5EF4-FFF2-40B4-BE49-F238E27FC236}">
                <a16:creationId xmlns:a16="http://schemas.microsoft.com/office/drawing/2014/main" id="{31373BF9-A6FD-4A68-A42C-2CB1C70C283F}"/>
              </a:ext>
            </a:extLst>
          </p:cNvPr>
          <p:cNvGrpSpPr/>
          <p:nvPr/>
        </p:nvGrpSpPr>
        <p:grpSpPr>
          <a:xfrm>
            <a:off x="786494" y="3535928"/>
            <a:ext cx="318563" cy="358876"/>
            <a:chOff x="6261100" y="3891230"/>
            <a:chExt cx="524805" cy="524805"/>
          </a:xfrm>
          <a:solidFill>
            <a:schemeClr val="accent1"/>
          </a:solidFill>
        </p:grpSpPr>
        <p:sp>
          <p:nvSpPr>
            <p:cNvPr id="213" name="Freeform: Shape 42">
              <a:extLst>
                <a:ext uri="{FF2B5EF4-FFF2-40B4-BE49-F238E27FC236}">
                  <a16:creationId xmlns:a16="http://schemas.microsoft.com/office/drawing/2014/main" id="{766E9F44-9322-4941-A922-295C9832E12A}"/>
                </a:ext>
              </a:extLst>
            </p:cNvPr>
            <p:cNvSpPr/>
            <p:nvPr/>
          </p:nvSpPr>
          <p:spPr>
            <a:xfrm>
              <a:off x="6261100" y="4136536"/>
              <a:ext cx="524723" cy="257184"/>
            </a:xfrm>
            <a:custGeom>
              <a:avLst/>
              <a:gdLst>
                <a:gd name="connsiteX0" fmla="*/ 260611 w 524723"/>
                <a:gd name="connsiteY0" fmla="*/ 257185 h 257184"/>
                <a:gd name="connsiteX1" fmla="*/ 207145 w 524723"/>
                <a:gd name="connsiteY1" fmla="*/ 246115 h 257184"/>
                <a:gd name="connsiteX2" fmla="*/ 126245 w 524723"/>
                <a:gd name="connsiteY2" fmla="*/ 210862 h 257184"/>
                <a:gd name="connsiteX3" fmla="*/ 34268 w 524723"/>
                <a:gd name="connsiteY3" fmla="*/ 186836 h 257184"/>
                <a:gd name="connsiteX4" fmla="*/ 7701 w 524723"/>
                <a:gd name="connsiteY4" fmla="*/ 184173 h 257184"/>
                <a:gd name="connsiteX5" fmla="*/ 0 w 524723"/>
                <a:gd name="connsiteY5" fmla="*/ 175644 h 257184"/>
                <a:gd name="connsiteX6" fmla="*/ 0 w 524723"/>
                <a:gd name="connsiteY6" fmla="*/ 92108 h 257184"/>
                <a:gd name="connsiteX7" fmla="*/ 1712 w 524723"/>
                <a:gd name="connsiteY7" fmla="*/ 86968 h 257184"/>
                <a:gd name="connsiteX8" fmla="*/ 124048 w 524723"/>
                <a:gd name="connsiteY8" fmla="*/ 38175 h 257184"/>
                <a:gd name="connsiteX9" fmla="*/ 218320 w 524723"/>
                <a:gd name="connsiteY9" fmla="*/ 77042 h 257184"/>
                <a:gd name="connsiteX10" fmla="*/ 268591 w 524723"/>
                <a:gd name="connsiteY10" fmla="*/ 91133 h 257184"/>
                <a:gd name="connsiteX11" fmla="*/ 349491 w 524723"/>
                <a:gd name="connsiteY11" fmla="*/ 91133 h 257184"/>
                <a:gd name="connsiteX12" fmla="*/ 382547 w 524723"/>
                <a:gd name="connsiteY12" fmla="*/ 109621 h 257184"/>
                <a:gd name="connsiteX13" fmla="*/ 452223 w 524723"/>
                <a:gd name="connsiteY13" fmla="*/ 29156 h 257184"/>
                <a:gd name="connsiteX14" fmla="*/ 510968 w 524723"/>
                <a:gd name="connsiteY14" fmla="*/ 0 h 257184"/>
                <a:gd name="connsiteX15" fmla="*/ 516174 w 524723"/>
                <a:gd name="connsiteY15" fmla="*/ 0 h 257184"/>
                <a:gd name="connsiteX16" fmla="*/ 523332 w 524723"/>
                <a:gd name="connsiteY16" fmla="*/ 3885 h 257184"/>
                <a:gd name="connsiteX17" fmla="*/ 524002 w 524723"/>
                <a:gd name="connsiteY17" fmla="*/ 12020 h 257184"/>
                <a:gd name="connsiteX18" fmla="*/ 460985 w 524723"/>
                <a:gd name="connsiteY18" fmla="*/ 155581 h 257184"/>
                <a:gd name="connsiteX19" fmla="*/ 385947 w 524723"/>
                <a:gd name="connsiteY19" fmla="*/ 219018 h 257184"/>
                <a:gd name="connsiteX20" fmla="*/ 374860 w 524723"/>
                <a:gd name="connsiteY20" fmla="*/ 221794 h 257184"/>
                <a:gd name="connsiteX21" fmla="*/ 310365 w 524723"/>
                <a:gd name="connsiteY21" fmla="*/ 247655 h 257184"/>
                <a:gd name="connsiteX22" fmla="*/ 260611 w 524723"/>
                <a:gd name="connsiteY22" fmla="*/ 257185 h 257184"/>
                <a:gd name="connsiteX23" fmla="*/ 17105 w 524723"/>
                <a:gd name="connsiteY23" fmla="*/ 167886 h 257184"/>
                <a:gd name="connsiteX24" fmla="*/ 35971 w 524723"/>
                <a:gd name="connsiteY24" fmla="*/ 169778 h 257184"/>
                <a:gd name="connsiteX25" fmla="*/ 133070 w 524723"/>
                <a:gd name="connsiteY25" fmla="*/ 195145 h 257184"/>
                <a:gd name="connsiteX26" fmla="*/ 213965 w 524723"/>
                <a:gd name="connsiteY26" fmla="*/ 230397 h 257184"/>
                <a:gd name="connsiteX27" fmla="*/ 304020 w 524723"/>
                <a:gd name="connsiteY27" fmla="*/ 231730 h 257184"/>
                <a:gd name="connsiteX28" fmla="*/ 369043 w 524723"/>
                <a:gd name="connsiteY28" fmla="*/ 205660 h 257184"/>
                <a:gd name="connsiteX29" fmla="*/ 370148 w 524723"/>
                <a:gd name="connsiteY29" fmla="*/ 205305 h 257184"/>
                <a:gd name="connsiteX30" fmla="*/ 381798 w 524723"/>
                <a:gd name="connsiteY30" fmla="*/ 202383 h 257184"/>
                <a:gd name="connsiteX31" fmla="*/ 445329 w 524723"/>
                <a:gd name="connsiteY31" fmla="*/ 148676 h 257184"/>
                <a:gd name="connsiteX32" fmla="*/ 502808 w 524723"/>
                <a:gd name="connsiteY32" fmla="*/ 17734 h 257184"/>
                <a:gd name="connsiteX33" fmla="*/ 465526 w 524723"/>
                <a:gd name="connsiteY33" fmla="*/ 39912 h 257184"/>
                <a:gd name="connsiteX34" fmla="*/ 388339 w 524723"/>
                <a:gd name="connsiteY34" fmla="*/ 129082 h 257184"/>
                <a:gd name="connsiteX35" fmla="*/ 388354 w 524723"/>
                <a:gd name="connsiteY35" fmla="*/ 130083 h 257184"/>
                <a:gd name="connsiteX36" fmla="*/ 349496 w 524723"/>
                <a:gd name="connsiteY36" fmla="*/ 169034 h 257184"/>
                <a:gd name="connsiteX37" fmla="*/ 236623 w 524723"/>
                <a:gd name="connsiteY37" fmla="*/ 169034 h 257184"/>
                <a:gd name="connsiteX38" fmla="*/ 193529 w 524723"/>
                <a:gd name="connsiteY38" fmla="*/ 176042 h 257184"/>
                <a:gd name="connsiteX39" fmla="*/ 190388 w 524723"/>
                <a:gd name="connsiteY39" fmla="*/ 168047 h 257184"/>
                <a:gd name="connsiteX40" fmla="*/ 187731 w 524723"/>
                <a:gd name="connsiteY40" fmla="*/ 159901 h 257184"/>
                <a:gd name="connsiteX41" fmla="*/ 188166 w 524723"/>
                <a:gd name="connsiteY41" fmla="*/ 159759 h 257184"/>
                <a:gd name="connsiteX42" fmla="*/ 236623 w 524723"/>
                <a:gd name="connsiteY42" fmla="*/ 151887 h 257184"/>
                <a:gd name="connsiteX43" fmla="*/ 349496 w 524723"/>
                <a:gd name="connsiteY43" fmla="*/ 151887 h 257184"/>
                <a:gd name="connsiteX44" fmla="*/ 371254 w 524723"/>
                <a:gd name="connsiteY44" fmla="*/ 130078 h 257184"/>
                <a:gd name="connsiteX45" fmla="*/ 349496 w 524723"/>
                <a:gd name="connsiteY45" fmla="*/ 108268 h 257184"/>
                <a:gd name="connsiteX46" fmla="*/ 268596 w 524723"/>
                <a:gd name="connsiteY46" fmla="*/ 108268 h 257184"/>
                <a:gd name="connsiteX47" fmla="*/ 209312 w 524723"/>
                <a:gd name="connsiteY47" fmla="*/ 91604 h 257184"/>
                <a:gd name="connsiteX48" fmla="*/ 120349 w 524723"/>
                <a:gd name="connsiteY48" fmla="*/ 54904 h 257184"/>
                <a:gd name="connsiteX49" fmla="*/ 17110 w 524723"/>
                <a:gd name="connsiteY49" fmla="*/ 95139 h 257184"/>
                <a:gd name="connsiteX50" fmla="*/ 17110 w 524723"/>
                <a:gd name="connsiteY50" fmla="*/ 167886 h 25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4723" h="257184">
                  <a:moveTo>
                    <a:pt x="260611" y="257185"/>
                  </a:moveTo>
                  <a:cubicBezTo>
                    <a:pt x="242333" y="257185"/>
                    <a:pt x="224064" y="253491"/>
                    <a:pt x="207145" y="246115"/>
                  </a:cubicBezTo>
                  <a:lnTo>
                    <a:pt x="126245" y="210862"/>
                  </a:lnTo>
                  <a:cubicBezTo>
                    <a:pt x="96977" y="198101"/>
                    <a:pt x="66031" y="190018"/>
                    <a:pt x="34268" y="186836"/>
                  </a:cubicBezTo>
                  <a:lnTo>
                    <a:pt x="7701" y="184173"/>
                  </a:lnTo>
                  <a:cubicBezTo>
                    <a:pt x="3327" y="183737"/>
                    <a:pt x="0" y="180048"/>
                    <a:pt x="0" y="175644"/>
                  </a:cubicBezTo>
                  <a:lnTo>
                    <a:pt x="0" y="92108"/>
                  </a:lnTo>
                  <a:cubicBezTo>
                    <a:pt x="0" y="90255"/>
                    <a:pt x="602" y="88450"/>
                    <a:pt x="1712" y="86968"/>
                  </a:cubicBezTo>
                  <a:cubicBezTo>
                    <a:pt x="3699" y="84305"/>
                    <a:pt x="51314" y="21951"/>
                    <a:pt x="124048" y="38175"/>
                  </a:cubicBezTo>
                  <a:cubicBezTo>
                    <a:pt x="164955" y="47288"/>
                    <a:pt x="197893" y="64340"/>
                    <a:pt x="218320" y="77042"/>
                  </a:cubicBezTo>
                  <a:cubicBezTo>
                    <a:pt x="233150" y="86263"/>
                    <a:pt x="250532" y="91133"/>
                    <a:pt x="268591" y="91133"/>
                  </a:cubicBezTo>
                  <a:lnTo>
                    <a:pt x="349491" y="91133"/>
                  </a:lnTo>
                  <a:cubicBezTo>
                    <a:pt x="363436" y="91133"/>
                    <a:pt x="375692" y="98528"/>
                    <a:pt x="382547" y="109621"/>
                  </a:cubicBezTo>
                  <a:lnTo>
                    <a:pt x="452223" y="29156"/>
                  </a:lnTo>
                  <a:cubicBezTo>
                    <a:pt x="465731" y="11074"/>
                    <a:pt x="487831" y="0"/>
                    <a:pt x="510968" y="0"/>
                  </a:cubicBezTo>
                  <a:lnTo>
                    <a:pt x="516174" y="0"/>
                  </a:lnTo>
                  <a:cubicBezTo>
                    <a:pt x="519066" y="0"/>
                    <a:pt x="521756" y="1461"/>
                    <a:pt x="523332" y="3885"/>
                  </a:cubicBezTo>
                  <a:cubicBezTo>
                    <a:pt x="524913" y="6306"/>
                    <a:pt x="525162" y="9372"/>
                    <a:pt x="524002" y="12020"/>
                  </a:cubicBezTo>
                  <a:lnTo>
                    <a:pt x="460985" y="155581"/>
                  </a:lnTo>
                  <a:cubicBezTo>
                    <a:pt x="447208" y="186979"/>
                    <a:pt x="419153" y="210695"/>
                    <a:pt x="385947" y="219018"/>
                  </a:cubicBezTo>
                  <a:lnTo>
                    <a:pt x="374860" y="221794"/>
                  </a:lnTo>
                  <a:lnTo>
                    <a:pt x="310365" y="247655"/>
                  </a:lnTo>
                  <a:cubicBezTo>
                    <a:pt x="294493" y="254016"/>
                    <a:pt x="277550" y="257185"/>
                    <a:pt x="260611" y="257185"/>
                  </a:cubicBezTo>
                  <a:close/>
                  <a:moveTo>
                    <a:pt x="17105" y="167886"/>
                  </a:moveTo>
                  <a:lnTo>
                    <a:pt x="35971" y="169778"/>
                  </a:lnTo>
                  <a:cubicBezTo>
                    <a:pt x="69500" y="173138"/>
                    <a:pt x="102168" y="181677"/>
                    <a:pt x="133070" y="195145"/>
                  </a:cubicBezTo>
                  <a:lnTo>
                    <a:pt x="213965" y="230397"/>
                  </a:lnTo>
                  <a:cubicBezTo>
                    <a:pt x="242411" y="242795"/>
                    <a:pt x="275216" y="243280"/>
                    <a:pt x="304020" y="231730"/>
                  </a:cubicBezTo>
                  <a:lnTo>
                    <a:pt x="369043" y="205660"/>
                  </a:lnTo>
                  <a:cubicBezTo>
                    <a:pt x="369405" y="205516"/>
                    <a:pt x="369772" y="205398"/>
                    <a:pt x="370148" y="205305"/>
                  </a:cubicBezTo>
                  <a:lnTo>
                    <a:pt x="381798" y="202383"/>
                  </a:lnTo>
                  <a:cubicBezTo>
                    <a:pt x="409915" y="195335"/>
                    <a:pt x="433669" y="175257"/>
                    <a:pt x="445329" y="148676"/>
                  </a:cubicBezTo>
                  <a:lnTo>
                    <a:pt x="502808" y="17734"/>
                  </a:lnTo>
                  <a:cubicBezTo>
                    <a:pt x="488091" y="19906"/>
                    <a:pt x="474548" y="27856"/>
                    <a:pt x="465526" y="39912"/>
                  </a:cubicBezTo>
                  <a:lnTo>
                    <a:pt x="388339" y="129082"/>
                  </a:lnTo>
                  <a:cubicBezTo>
                    <a:pt x="388349" y="129416"/>
                    <a:pt x="388354" y="129745"/>
                    <a:pt x="388354" y="130083"/>
                  </a:cubicBezTo>
                  <a:cubicBezTo>
                    <a:pt x="388354" y="151559"/>
                    <a:pt x="370922" y="169034"/>
                    <a:pt x="349496" y="169034"/>
                  </a:cubicBezTo>
                  <a:lnTo>
                    <a:pt x="236623" y="169034"/>
                  </a:lnTo>
                  <a:cubicBezTo>
                    <a:pt x="221950" y="169034"/>
                    <a:pt x="207448" y="171393"/>
                    <a:pt x="193529" y="176042"/>
                  </a:cubicBezTo>
                  <a:lnTo>
                    <a:pt x="190388" y="168047"/>
                  </a:lnTo>
                  <a:lnTo>
                    <a:pt x="187731" y="159901"/>
                  </a:lnTo>
                  <a:lnTo>
                    <a:pt x="188166" y="159759"/>
                  </a:lnTo>
                  <a:cubicBezTo>
                    <a:pt x="203788" y="154541"/>
                    <a:pt x="220105" y="151887"/>
                    <a:pt x="236623" y="151887"/>
                  </a:cubicBezTo>
                  <a:lnTo>
                    <a:pt x="349496" y="151887"/>
                  </a:lnTo>
                  <a:cubicBezTo>
                    <a:pt x="361488" y="151887"/>
                    <a:pt x="371254" y="142103"/>
                    <a:pt x="371254" y="130078"/>
                  </a:cubicBezTo>
                  <a:cubicBezTo>
                    <a:pt x="371254" y="118052"/>
                    <a:pt x="361493" y="108268"/>
                    <a:pt x="349496" y="108268"/>
                  </a:cubicBezTo>
                  <a:lnTo>
                    <a:pt x="268596" y="108268"/>
                  </a:lnTo>
                  <a:cubicBezTo>
                    <a:pt x="247347" y="108268"/>
                    <a:pt x="226847" y="102505"/>
                    <a:pt x="209312" y="91604"/>
                  </a:cubicBezTo>
                  <a:cubicBezTo>
                    <a:pt x="190016" y="79602"/>
                    <a:pt x="158908" y="63501"/>
                    <a:pt x="120349" y="54904"/>
                  </a:cubicBezTo>
                  <a:cubicBezTo>
                    <a:pt x="65268" y="42657"/>
                    <a:pt x="25633" y="85031"/>
                    <a:pt x="17110" y="95139"/>
                  </a:cubicBezTo>
                  <a:lnTo>
                    <a:pt x="17110" y="167886"/>
                  </a:ln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14" name="Freeform: Shape 43">
              <a:extLst>
                <a:ext uri="{FF2B5EF4-FFF2-40B4-BE49-F238E27FC236}">
                  <a16:creationId xmlns:a16="http://schemas.microsoft.com/office/drawing/2014/main" id="{9CC753E5-3AE2-4927-A2F6-E95EBEC9BB57}"/>
                </a:ext>
              </a:extLst>
            </p:cNvPr>
            <p:cNvSpPr/>
            <p:nvPr/>
          </p:nvSpPr>
          <p:spPr>
            <a:xfrm>
              <a:off x="6544153" y="4007036"/>
              <a:ext cx="120573" cy="127562"/>
            </a:xfrm>
            <a:custGeom>
              <a:avLst/>
              <a:gdLst>
                <a:gd name="connsiteX0" fmla="*/ 53707 w 120573"/>
                <a:gd name="connsiteY0" fmla="*/ 127562 h 127562"/>
                <a:gd name="connsiteX1" fmla="*/ 9576 w 120573"/>
                <a:gd name="connsiteY1" fmla="*/ 115355 h 127562"/>
                <a:gd name="connsiteX2" fmla="*/ 5349 w 120573"/>
                <a:gd name="connsiteY2" fmla="*/ 110574 h 127562"/>
                <a:gd name="connsiteX3" fmla="*/ 13691 w 120573"/>
                <a:gd name="connsiteY3" fmla="*/ 32079 h 127562"/>
                <a:gd name="connsiteX4" fmla="*/ 112370 w 120573"/>
                <a:gd name="connsiteY4" fmla="*/ 402 h 127562"/>
                <a:gd name="connsiteX5" fmla="*/ 120429 w 120573"/>
                <a:gd name="connsiteY5" fmla="*/ 8533 h 127562"/>
                <a:gd name="connsiteX6" fmla="*/ 83259 w 120573"/>
                <a:gd name="connsiteY6" fmla="*/ 119023 h 127562"/>
                <a:gd name="connsiteX7" fmla="*/ 53707 w 120573"/>
                <a:gd name="connsiteY7" fmla="*/ 127562 h 127562"/>
                <a:gd name="connsiteX8" fmla="*/ 20482 w 120573"/>
                <a:gd name="connsiteY8" fmla="*/ 101598 h 127562"/>
                <a:gd name="connsiteX9" fmla="*/ 73914 w 120573"/>
                <a:gd name="connsiteY9" fmla="*/ 104673 h 127562"/>
                <a:gd name="connsiteX10" fmla="*/ 103515 w 120573"/>
                <a:gd name="connsiteY10" fmla="*/ 17200 h 127562"/>
                <a:gd name="connsiteX11" fmla="*/ 27390 w 120573"/>
                <a:gd name="connsiteY11" fmla="*/ 42334 h 127562"/>
                <a:gd name="connsiteX12" fmla="*/ 20482 w 120573"/>
                <a:gd name="connsiteY12" fmla="*/ 101598 h 1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73" h="127562">
                  <a:moveTo>
                    <a:pt x="53707" y="127562"/>
                  </a:moveTo>
                  <a:cubicBezTo>
                    <a:pt x="40556" y="127562"/>
                    <a:pt x="25810" y="123492"/>
                    <a:pt x="9576" y="115355"/>
                  </a:cubicBezTo>
                  <a:cubicBezTo>
                    <a:pt x="7610" y="114364"/>
                    <a:pt x="6093" y="112648"/>
                    <a:pt x="5349" y="110574"/>
                  </a:cubicBezTo>
                  <a:cubicBezTo>
                    <a:pt x="4688" y="108714"/>
                    <a:pt x="-10592" y="64658"/>
                    <a:pt x="13691" y="32079"/>
                  </a:cubicBezTo>
                  <a:cubicBezTo>
                    <a:pt x="31339" y="8396"/>
                    <a:pt x="64520" y="-2271"/>
                    <a:pt x="112370" y="402"/>
                  </a:cubicBezTo>
                  <a:cubicBezTo>
                    <a:pt x="116735" y="642"/>
                    <a:pt x="120214" y="4149"/>
                    <a:pt x="120429" y="8533"/>
                  </a:cubicBezTo>
                  <a:cubicBezTo>
                    <a:pt x="120599" y="11937"/>
                    <a:pt x="124128" y="92275"/>
                    <a:pt x="83259" y="119023"/>
                  </a:cubicBezTo>
                  <a:cubicBezTo>
                    <a:pt x="74569" y="124717"/>
                    <a:pt x="64697" y="127562"/>
                    <a:pt x="53707" y="127562"/>
                  </a:cubicBezTo>
                  <a:close/>
                  <a:moveTo>
                    <a:pt x="20482" y="101598"/>
                  </a:moveTo>
                  <a:cubicBezTo>
                    <a:pt x="42943" y="112157"/>
                    <a:pt x="60899" y="113193"/>
                    <a:pt x="73914" y="104673"/>
                  </a:cubicBezTo>
                  <a:cubicBezTo>
                    <a:pt x="98148" y="88808"/>
                    <a:pt x="103387" y="41711"/>
                    <a:pt x="103515" y="17200"/>
                  </a:cubicBezTo>
                  <a:cubicBezTo>
                    <a:pt x="66022" y="16282"/>
                    <a:pt x="40497" y="24752"/>
                    <a:pt x="27390" y="42334"/>
                  </a:cubicBezTo>
                  <a:cubicBezTo>
                    <a:pt x="11792" y="63271"/>
                    <a:pt x="17854" y="92069"/>
                    <a:pt x="20482" y="101598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15" name="Freeform: Shape 44">
              <a:extLst>
                <a:ext uri="{FF2B5EF4-FFF2-40B4-BE49-F238E27FC236}">
                  <a16:creationId xmlns:a16="http://schemas.microsoft.com/office/drawing/2014/main" id="{62C14592-986A-49BB-8B81-8BA3DDF2B181}"/>
                </a:ext>
              </a:extLst>
            </p:cNvPr>
            <p:cNvSpPr/>
            <p:nvPr/>
          </p:nvSpPr>
          <p:spPr>
            <a:xfrm>
              <a:off x="6383491" y="3891816"/>
              <a:ext cx="138565" cy="130478"/>
            </a:xfrm>
            <a:custGeom>
              <a:avLst/>
              <a:gdLst>
                <a:gd name="connsiteX0" fmla="*/ 83599 w 138565"/>
                <a:gd name="connsiteY0" fmla="*/ 130478 h 130478"/>
                <a:gd name="connsiteX1" fmla="*/ 35680 w 138565"/>
                <a:gd name="connsiteY1" fmla="*/ 116015 h 130478"/>
                <a:gd name="connsiteX2" fmla="*/ 306 w 138565"/>
                <a:gd name="connsiteY2" fmla="*/ 8399 h 130478"/>
                <a:gd name="connsiteX3" fmla="*/ 8345 w 138565"/>
                <a:gd name="connsiteY3" fmla="*/ 238 h 130478"/>
                <a:gd name="connsiteX4" fmla="*/ 129051 w 138565"/>
                <a:gd name="connsiteY4" fmla="*/ 39669 h 130478"/>
                <a:gd name="connsiteX5" fmla="*/ 125720 w 138565"/>
                <a:gd name="connsiteY5" fmla="*/ 120002 h 130478"/>
                <a:gd name="connsiteX6" fmla="*/ 120989 w 138565"/>
                <a:gd name="connsiteY6" fmla="*/ 124284 h 130478"/>
                <a:gd name="connsiteX7" fmla="*/ 83599 w 138565"/>
                <a:gd name="connsiteY7" fmla="*/ 130478 h 130478"/>
                <a:gd name="connsiteX8" fmla="*/ 118038 w 138565"/>
                <a:gd name="connsiteY8" fmla="*/ 116241 h 130478"/>
                <a:gd name="connsiteX9" fmla="*/ 118121 w 138565"/>
                <a:gd name="connsiteY9" fmla="*/ 116241 h 130478"/>
                <a:gd name="connsiteX10" fmla="*/ 17136 w 138565"/>
                <a:gd name="connsiteY10" fmla="*/ 17104 h 130478"/>
                <a:gd name="connsiteX11" fmla="*/ 45784 w 138565"/>
                <a:gd name="connsiteY11" fmla="*/ 102185 h 130478"/>
                <a:gd name="connsiteX12" fmla="*/ 111908 w 138565"/>
                <a:gd name="connsiteY12" fmla="*/ 109208 h 130478"/>
                <a:gd name="connsiteX13" fmla="*/ 114824 w 138565"/>
                <a:gd name="connsiteY13" fmla="*/ 49173 h 130478"/>
                <a:gd name="connsiteX14" fmla="*/ 17136 w 138565"/>
                <a:gd name="connsiteY14" fmla="*/ 17104 h 13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565" h="130478">
                  <a:moveTo>
                    <a:pt x="83599" y="130478"/>
                  </a:moveTo>
                  <a:cubicBezTo>
                    <a:pt x="68436" y="130478"/>
                    <a:pt x="50946" y="127221"/>
                    <a:pt x="35680" y="116015"/>
                  </a:cubicBezTo>
                  <a:cubicBezTo>
                    <a:pt x="9788" y="96996"/>
                    <a:pt x="-2111" y="60787"/>
                    <a:pt x="306" y="8399"/>
                  </a:cubicBezTo>
                  <a:cubicBezTo>
                    <a:pt x="512" y="4019"/>
                    <a:pt x="3976" y="498"/>
                    <a:pt x="8345" y="238"/>
                  </a:cubicBezTo>
                  <a:cubicBezTo>
                    <a:pt x="12044" y="27"/>
                    <a:pt x="99592" y="-4657"/>
                    <a:pt x="129051" y="39669"/>
                  </a:cubicBezTo>
                  <a:cubicBezTo>
                    <a:pt x="142770" y="60301"/>
                    <a:pt x="141645" y="87324"/>
                    <a:pt x="125720" y="120002"/>
                  </a:cubicBezTo>
                  <a:cubicBezTo>
                    <a:pt x="124750" y="121988"/>
                    <a:pt x="123058" y="123524"/>
                    <a:pt x="120989" y="124284"/>
                  </a:cubicBezTo>
                  <a:cubicBezTo>
                    <a:pt x="119839" y="124710"/>
                    <a:pt x="103786" y="130478"/>
                    <a:pt x="83599" y="130478"/>
                  </a:cubicBezTo>
                  <a:close/>
                  <a:moveTo>
                    <a:pt x="118038" y="116241"/>
                  </a:moveTo>
                  <a:lnTo>
                    <a:pt x="118121" y="116241"/>
                  </a:lnTo>
                  <a:close/>
                  <a:moveTo>
                    <a:pt x="17136" y="17104"/>
                  </a:moveTo>
                  <a:cubicBezTo>
                    <a:pt x="16399" y="59066"/>
                    <a:pt x="26022" y="87668"/>
                    <a:pt x="45784" y="102185"/>
                  </a:cubicBezTo>
                  <a:cubicBezTo>
                    <a:pt x="69444" y="119561"/>
                    <a:pt x="101750" y="112175"/>
                    <a:pt x="111908" y="109208"/>
                  </a:cubicBezTo>
                  <a:cubicBezTo>
                    <a:pt x="123528" y="83931"/>
                    <a:pt x="124511" y="63749"/>
                    <a:pt x="114824" y="49173"/>
                  </a:cubicBezTo>
                  <a:cubicBezTo>
                    <a:pt x="96819" y="22082"/>
                    <a:pt x="44017" y="16785"/>
                    <a:pt x="17136" y="17104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16" name="Freeform: Shape 45">
              <a:extLst>
                <a:ext uri="{FF2B5EF4-FFF2-40B4-BE49-F238E27FC236}">
                  <a16:creationId xmlns:a16="http://schemas.microsoft.com/office/drawing/2014/main" id="{C60662EB-B087-4233-BEB1-B42659B9B36E}"/>
                </a:ext>
              </a:extLst>
            </p:cNvPr>
            <p:cNvSpPr/>
            <p:nvPr/>
          </p:nvSpPr>
          <p:spPr>
            <a:xfrm>
              <a:off x="6435357" y="3946666"/>
              <a:ext cx="183786" cy="295127"/>
            </a:xfrm>
            <a:custGeom>
              <a:avLst/>
              <a:gdLst>
                <a:gd name="connsiteX0" fmla="*/ 98512 w 183786"/>
                <a:gd name="connsiteY0" fmla="*/ 295127 h 295127"/>
                <a:gd name="connsiteX1" fmla="*/ 97701 w 183786"/>
                <a:gd name="connsiteY1" fmla="*/ 295088 h 295127"/>
                <a:gd name="connsiteX2" fmla="*/ 89965 w 183786"/>
                <a:gd name="connsiteY2" fmla="*/ 286123 h 295127"/>
                <a:gd name="connsiteX3" fmla="*/ 92500 w 183786"/>
                <a:gd name="connsiteY3" fmla="*/ 257413 h 295127"/>
                <a:gd name="connsiteX4" fmla="*/ 5127 w 183786"/>
                <a:gd name="connsiteY4" fmla="*/ 16422 h 295127"/>
                <a:gd name="connsiteX5" fmla="*/ 718 w 183786"/>
                <a:gd name="connsiteY5" fmla="*/ 5132 h 295127"/>
                <a:gd name="connsiteX6" fmla="*/ 11981 w 183786"/>
                <a:gd name="connsiteY6" fmla="*/ 719 h 295127"/>
                <a:gd name="connsiteX7" fmla="*/ 107482 w 183786"/>
                <a:gd name="connsiteY7" fmla="*/ 166501 h 295127"/>
                <a:gd name="connsiteX8" fmla="*/ 109546 w 183786"/>
                <a:gd name="connsiteY8" fmla="*/ 189055 h 295127"/>
                <a:gd name="connsiteX9" fmla="*/ 171047 w 183786"/>
                <a:gd name="connsiteY9" fmla="*/ 107418 h 295127"/>
                <a:gd name="connsiteX10" fmla="*/ 182690 w 183786"/>
                <a:gd name="connsiteY10" fmla="*/ 110685 h 295127"/>
                <a:gd name="connsiteX11" fmla="*/ 179451 w 183786"/>
                <a:gd name="connsiteY11" fmla="*/ 122342 h 295127"/>
                <a:gd name="connsiteX12" fmla="*/ 109682 w 183786"/>
                <a:gd name="connsiteY12" fmla="*/ 258103 h 295127"/>
                <a:gd name="connsiteX13" fmla="*/ 106972 w 183786"/>
                <a:gd name="connsiteY13" fmla="*/ 287731 h 295127"/>
                <a:gd name="connsiteX14" fmla="*/ 98512 w 183786"/>
                <a:gd name="connsiteY14" fmla="*/ 295127 h 2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786" h="295127">
                  <a:moveTo>
                    <a:pt x="98512" y="295127"/>
                  </a:moveTo>
                  <a:cubicBezTo>
                    <a:pt x="98244" y="295127"/>
                    <a:pt x="97975" y="295112"/>
                    <a:pt x="97701" y="295088"/>
                  </a:cubicBezTo>
                  <a:cubicBezTo>
                    <a:pt x="93145" y="294656"/>
                    <a:pt x="89736" y="290708"/>
                    <a:pt x="89965" y="286123"/>
                  </a:cubicBezTo>
                  <a:cubicBezTo>
                    <a:pt x="90469" y="276040"/>
                    <a:pt x="91330" y="266475"/>
                    <a:pt x="92500" y="257413"/>
                  </a:cubicBezTo>
                  <a:cubicBezTo>
                    <a:pt x="96056" y="196755"/>
                    <a:pt x="94223" y="55500"/>
                    <a:pt x="5127" y="16422"/>
                  </a:cubicBezTo>
                  <a:cubicBezTo>
                    <a:pt x="802" y="14524"/>
                    <a:pt x="-1174" y="9473"/>
                    <a:pt x="718" y="5132"/>
                  </a:cubicBezTo>
                  <a:cubicBezTo>
                    <a:pt x="2607" y="802"/>
                    <a:pt x="7661" y="-1175"/>
                    <a:pt x="11981" y="719"/>
                  </a:cubicBezTo>
                  <a:cubicBezTo>
                    <a:pt x="64484" y="23744"/>
                    <a:pt x="97514" y="81072"/>
                    <a:pt x="107482" y="166501"/>
                  </a:cubicBezTo>
                  <a:cubicBezTo>
                    <a:pt x="108376" y="174156"/>
                    <a:pt x="109047" y="181704"/>
                    <a:pt x="109546" y="189055"/>
                  </a:cubicBezTo>
                  <a:cubicBezTo>
                    <a:pt x="133011" y="129620"/>
                    <a:pt x="168908" y="108619"/>
                    <a:pt x="171047" y="107418"/>
                  </a:cubicBezTo>
                  <a:cubicBezTo>
                    <a:pt x="175157" y="105087"/>
                    <a:pt x="180372" y="106569"/>
                    <a:pt x="182690" y="110685"/>
                  </a:cubicBezTo>
                  <a:cubicBezTo>
                    <a:pt x="184995" y="114804"/>
                    <a:pt x="183547" y="120017"/>
                    <a:pt x="179451" y="122342"/>
                  </a:cubicBezTo>
                  <a:cubicBezTo>
                    <a:pt x="178547" y="122872"/>
                    <a:pt x="123500" y="155986"/>
                    <a:pt x="109682" y="258103"/>
                  </a:cubicBezTo>
                  <a:cubicBezTo>
                    <a:pt x="108630" y="275574"/>
                    <a:pt x="107115" y="286711"/>
                    <a:pt x="106972" y="287731"/>
                  </a:cubicBezTo>
                  <a:cubicBezTo>
                    <a:pt x="106381" y="292007"/>
                    <a:pt x="102735" y="295127"/>
                    <a:pt x="98512" y="295127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455E697-9D83-42E2-B59C-9D2BAE33F4E8}"/>
              </a:ext>
            </a:extLst>
          </p:cNvPr>
          <p:cNvGrpSpPr/>
          <p:nvPr/>
        </p:nvGrpSpPr>
        <p:grpSpPr>
          <a:xfrm>
            <a:off x="792919" y="5375791"/>
            <a:ext cx="405988" cy="376757"/>
            <a:chOff x="6922014" y="2895023"/>
            <a:chExt cx="647700" cy="647700"/>
          </a:xfrm>
        </p:grpSpPr>
        <p:grpSp>
          <p:nvGrpSpPr>
            <p:cNvPr id="218" name="Graphic 36">
              <a:extLst>
                <a:ext uri="{FF2B5EF4-FFF2-40B4-BE49-F238E27FC236}">
                  <a16:creationId xmlns:a16="http://schemas.microsoft.com/office/drawing/2014/main" id="{263E7C13-3191-428B-BFA2-31421E1A9475}"/>
                </a:ext>
              </a:extLst>
            </p:cNvPr>
            <p:cNvGrpSpPr/>
            <p:nvPr/>
          </p:nvGrpSpPr>
          <p:grpSpPr>
            <a:xfrm>
              <a:off x="6922014" y="2895023"/>
              <a:ext cx="647700" cy="647700"/>
              <a:chOff x="1820670" y="3429000"/>
              <a:chExt cx="685799" cy="685799"/>
            </a:xfrm>
            <a:solidFill>
              <a:schemeClr val="accent1"/>
            </a:solidFill>
          </p:grpSpPr>
          <p:sp>
            <p:nvSpPr>
              <p:cNvPr id="227" name="Freeform: Shape 38">
                <a:extLst>
                  <a:ext uri="{FF2B5EF4-FFF2-40B4-BE49-F238E27FC236}">
                    <a16:creationId xmlns:a16="http://schemas.microsoft.com/office/drawing/2014/main" id="{9969D454-2B3C-4388-8C35-565BC270B998}"/>
                  </a:ext>
                </a:extLst>
              </p:cNvPr>
              <p:cNvSpPr/>
              <p:nvPr/>
            </p:nvSpPr>
            <p:spPr>
              <a:xfrm>
                <a:off x="1820670" y="3429000"/>
                <a:ext cx="684416" cy="685799"/>
              </a:xfrm>
              <a:custGeom>
                <a:avLst/>
                <a:gdLst>
                  <a:gd name="connsiteX0" fmla="*/ 633512 w 684416"/>
                  <a:gd name="connsiteY0" fmla="*/ 409678 h 685799"/>
                  <a:gd name="connsiteX1" fmla="*/ 657584 w 684416"/>
                  <a:gd name="connsiteY1" fmla="*/ 375998 h 685799"/>
                  <a:gd name="connsiteX2" fmla="*/ 597396 w 684416"/>
                  <a:gd name="connsiteY2" fmla="*/ 315808 h 685799"/>
                  <a:gd name="connsiteX3" fmla="*/ 563714 w 684416"/>
                  <a:gd name="connsiteY3" fmla="*/ 339880 h 685799"/>
                  <a:gd name="connsiteX4" fmla="*/ 536061 w 684416"/>
                  <a:gd name="connsiteY4" fmla="*/ 328441 h 685799"/>
                  <a:gd name="connsiteX5" fmla="*/ 529250 w 684416"/>
                  <a:gd name="connsiteY5" fmla="*/ 287593 h 685799"/>
                  <a:gd name="connsiteX6" fmla="*/ 497757 w 684416"/>
                  <a:gd name="connsiteY6" fmla="*/ 287593 h 685799"/>
                  <a:gd name="connsiteX7" fmla="*/ 497757 w 684416"/>
                  <a:gd name="connsiteY7" fmla="*/ 154858 h 685799"/>
                  <a:gd name="connsiteX8" fmla="*/ 530941 w 684416"/>
                  <a:gd name="connsiteY8" fmla="*/ 154858 h 685799"/>
                  <a:gd name="connsiteX9" fmla="*/ 608370 w 684416"/>
                  <a:gd name="connsiteY9" fmla="*/ 77429 h 685799"/>
                  <a:gd name="connsiteX10" fmla="*/ 608370 w 684416"/>
                  <a:gd name="connsiteY10" fmla="*/ 66368 h 685799"/>
                  <a:gd name="connsiteX11" fmla="*/ 553064 w 684416"/>
                  <a:gd name="connsiteY11" fmla="*/ 66368 h 685799"/>
                  <a:gd name="connsiteX12" fmla="*/ 497757 w 684416"/>
                  <a:gd name="connsiteY12" fmla="*/ 89716 h 685799"/>
                  <a:gd name="connsiteX13" fmla="*/ 497757 w 684416"/>
                  <a:gd name="connsiteY13" fmla="*/ 77429 h 685799"/>
                  <a:gd name="connsiteX14" fmla="*/ 420328 w 684416"/>
                  <a:gd name="connsiteY14" fmla="*/ 0 h 685799"/>
                  <a:gd name="connsiteX15" fmla="*/ 365022 w 684416"/>
                  <a:gd name="connsiteY15" fmla="*/ 0 h 685799"/>
                  <a:gd name="connsiteX16" fmla="*/ 365022 w 684416"/>
                  <a:gd name="connsiteY16" fmla="*/ 11061 h 685799"/>
                  <a:gd name="connsiteX17" fmla="*/ 442451 w 684416"/>
                  <a:gd name="connsiteY17" fmla="*/ 88490 h 685799"/>
                  <a:gd name="connsiteX18" fmla="*/ 475635 w 684416"/>
                  <a:gd name="connsiteY18" fmla="*/ 88490 h 685799"/>
                  <a:gd name="connsiteX19" fmla="*/ 475635 w 684416"/>
                  <a:gd name="connsiteY19" fmla="*/ 189268 h 685799"/>
                  <a:gd name="connsiteX20" fmla="*/ 420328 w 684416"/>
                  <a:gd name="connsiteY20" fmla="*/ 165919 h 685799"/>
                  <a:gd name="connsiteX21" fmla="*/ 365022 w 684416"/>
                  <a:gd name="connsiteY21" fmla="*/ 165919 h 685799"/>
                  <a:gd name="connsiteX22" fmla="*/ 365022 w 684416"/>
                  <a:gd name="connsiteY22" fmla="*/ 176980 h 685799"/>
                  <a:gd name="connsiteX23" fmla="*/ 442451 w 684416"/>
                  <a:gd name="connsiteY23" fmla="*/ 254409 h 685799"/>
                  <a:gd name="connsiteX24" fmla="*/ 475635 w 684416"/>
                  <a:gd name="connsiteY24" fmla="*/ 254409 h 685799"/>
                  <a:gd name="connsiteX25" fmla="*/ 475635 w 684416"/>
                  <a:gd name="connsiteY25" fmla="*/ 287593 h 685799"/>
                  <a:gd name="connsiteX26" fmla="*/ 444142 w 684416"/>
                  <a:gd name="connsiteY26" fmla="*/ 287593 h 685799"/>
                  <a:gd name="connsiteX27" fmla="*/ 437331 w 684416"/>
                  <a:gd name="connsiteY27" fmla="*/ 328430 h 685799"/>
                  <a:gd name="connsiteX28" fmla="*/ 409678 w 684416"/>
                  <a:gd name="connsiteY28" fmla="*/ 339870 h 685799"/>
                  <a:gd name="connsiteX29" fmla="*/ 375998 w 684416"/>
                  <a:gd name="connsiteY29" fmla="*/ 315797 h 685799"/>
                  <a:gd name="connsiteX30" fmla="*/ 315808 w 684416"/>
                  <a:gd name="connsiteY30" fmla="*/ 375987 h 685799"/>
                  <a:gd name="connsiteX31" fmla="*/ 339880 w 684416"/>
                  <a:gd name="connsiteY31" fmla="*/ 409667 h 685799"/>
                  <a:gd name="connsiteX32" fmla="*/ 328441 w 684416"/>
                  <a:gd name="connsiteY32" fmla="*/ 437320 h 685799"/>
                  <a:gd name="connsiteX33" fmla="*/ 296850 w 684416"/>
                  <a:gd name="connsiteY33" fmla="*/ 442596 h 685799"/>
                  <a:gd name="connsiteX34" fmla="*/ 300480 w 684416"/>
                  <a:gd name="connsiteY34" fmla="*/ 464417 h 685799"/>
                  <a:gd name="connsiteX35" fmla="*/ 346022 w 684416"/>
                  <a:gd name="connsiteY35" fmla="*/ 456818 h 685799"/>
                  <a:gd name="connsiteX36" fmla="*/ 347841 w 684416"/>
                  <a:gd name="connsiteY36" fmla="*/ 449905 h 685799"/>
                  <a:gd name="connsiteX37" fmla="*/ 362500 w 684416"/>
                  <a:gd name="connsiteY37" fmla="*/ 414489 h 685799"/>
                  <a:gd name="connsiteX38" fmla="*/ 366096 w 684416"/>
                  <a:gd name="connsiteY38" fmla="*/ 408295 h 685799"/>
                  <a:gd name="connsiteX39" fmla="*/ 344715 w 684416"/>
                  <a:gd name="connsiteY39" fmla="*/ 378384 h 685799"/>
                  <a:gd name="connsiteX40" fmla="*/ 378395 w 684416"/>
                  <a:gd name="connsiteY40" fmla="*/ 344704 h 685799"/>
                  <a:gd name="connsiteX41" fmla="*/ 408306 w 684416"/>
                  <a:gd name="connsiteY41" fmla="*/ 366087 h 685799"/>
                  <a:gd name="connsiteX42" fmla="*/ 414501 w 684416"/>
                  <a:gd name="connsiteY42" fmla="*/ 362489 h 685799"/>
                  <a:gd name="connsiteX43" fmla="*/ 449915 w 684416"/>
                  <a:gd name="connsiteY43" fmla="*/ 347830 h 685799"/>
                  <a:gd name="connsiteX44" fmla="*/ 456828 w 684416"/>
                  <a:gd name="connsiteY44" fmla="*/ 346005 h 685799"/>
                  <a:gd name="connsiteX45" fmla="*/ 462883 w 684416"/>
                  <a:gd name="connsiteY45" fmla="*/ 309716 h 685799"/>
                  <a:gd name="connsiteX46" fmla="*/ 510519 w 684416"/>
                  <a:gd name="connsiteY46" fmla="*/ 309716 h 685799"/>
                  <a:gd name="connsiteX47" fmla="*/ 516574 w 684416"/>
                  <a:gd name="connsiteY47" fmla="*/ 346005 h 685799"/>
                  <a:gd name="connsiteX48" fmla="*/ 523487 w 684416"/>
                  <a:gd name="connsiteY48" fmla="*/ 347830 h 685799"/>
                  <a:gd name="connsiteX49" fmla="*/ 558903 w 684416"/>
                  <a:gd name="connsiteY49" fmla="*/ 362489 h 685799"/>
                  <a:gd name="connsiteX50" fmla="*/ 565097 w 684416"/>
                  <a:gd name="connsiteY50" fmla="*/ 366087 h 685799"/>
                  <a:gd name="connsiteX51" fmla="*/ 595008 w 684416"/>
                  <a:gd name="connsiteY51" fmla="*/ 344704 h 685799"/>
                  <a:gd name="connsiteX52" fmla="*/ 628688 w 684416"/>
                  <a:gd name="connsiteY52" fmla="*/ 378384 h 685799"/>
                  <a:gd name="connsiteX53" fmla="*/ 607305 w 684416"/>
                  <a:gd name="connsiteY53" fmla="*/ 408295 h 685799"/>
                  <a:gd name="connsiteX54" fmla="*/ 610903 w 684416"/>
                  <a:gd name="connsiteY54" fmla="*/ 414489 h 685799"/>
                  <a:gd name="connsiteX55" fmla="*/ 625562 w 684416"/>
                  <a:gd name="connsiteY55" fmla="*/ 449905 h 685799"/>
                  <a:gd name="connsiteX56" fmla="*/ 627387 w 684416"/>
                  <a:gd name="connsiteY56" fmla="*/ 456818 h 685799"/>
                  <a:gd name="connsiteX57" fmla="*/ 663676 w 684416"/>
                  <a:gd name="connsiteY57" fmla="*/ 462883 h 685799"/>
                  <a:gd name="connsiteX58" fmla="*/ 663676 w 684416"/>
                  <a:gd name="connsiteY58" fmla="*/ 510519 h 685799"/>
                  <a:gd name="connsiteX59" fmla="*/ 627387 w 684416"/>
                  <a:gd name="connsiteY59" fmla="*/ 516564 h 685799"/>
                  <a:gd name="connsiteX60" fmla="*/ 625562 w 684416"/>
                  <a:gd name="connsiteY60" fmla="*/ 523478 h 685799"/>
                  <a:gd name="connsiteX61" fmla="*/ 610903 w 684416"/>
                  <a:gd name="connsiteY61" fmla="*/ 558892 h 685799"/>
                  <a:gd name="connsiteX62" fmla="*/ 607305 w 684416"/>
                  <a:gd name="connsiteY62" fmla="*/ 565086 h 685799"/>
                  <a:gd name="connsiteX63" fmla="*/ 628688 w 684416"/>
                  <a:gd name="connsiteY63" fmla="*/ 594997 h 685799"/>
                  <a:gd name="connsiteX64" fmla="*/ 595008 w 684416"/>
                  <a:gd name="connsiteY64" fmla="*/ 628679 h 685799"/>
                  <a:gd name="connsiteX65" fmla="*/ 565097 w 684416"/>
                  <a:gd name="connsiteY65" fmla="*/ 607296 h 685799"/>
                  <a:gd name="connsiteX66" fmla="*/ 558903 w 684416"/>
                  <a:gd name="connsiteY66" fmla="*/ 610892 h 685799"/>
                  <a:gd name="connsiteX67" fmla="*/ 523487 w 684416"/>
                  <a:gd name="connsiteY67" fmla="*/ 625551 h 685799"/>
                  <a:gd name="connsiteX68" fmla="*/ 516564 w 684416"/>
                  <a:gd name="connsiteY68" fmla="*/ 627387 h 685799"/>
                  <a:gd name="connsiteX69" fmla="*/ 510510 w 684416"/>
                  <a:gd name="connsiteY69" fmla="*/ 663676 h 685799"/>
                  <a:gd name="connsiteX70" fmla="*/ 462873 w 684416"/>
                  <a:gd name="connsiteY70" fmla="*/ 663676 h 685799"/>
                  <a:gd name="connsiteX71" fmla="*/ 456828 w 684416"/>
                  <a:gd name="connsiteY71" fmla="*/ 627387 h 685799"/>
                  <a:gd name="connsiteX72" fmla="*/ 449915 w 684416"/>
                  <a:gd name="connsiteY72" fmla="*/ 625562 h 685799"/>
                  <a:gd name="connsiteX73" fmla="*/ 414501 w 684416"/>
                  <a:gd name="connsiteY73" fmla="*/ 610903 h 685799"/>
                  <a:gd name="connsiteX74" fmla="*/ 408306 w 684416"/>
                  <a:gd name="connsiteY74" fmla="*/ 607305 h 685799"/>
                  <a:gd name="connsiteX75" fmla="*/ 378395 w 684416"/>
                  <a:gd name="connsiteY75" fmla="*/ 628688 h 685799"/>
                  <a:gd name="connsiteX76" fmla="*/ 344715 w 684416"/>
                  <a:gd name="connsiteY76" fmla="*/ 595008 h 685799"/>
                  <a:gd name="connsiteX77" fmla="*/ 366096 w 684416"/>
                  <a:gd name="connsiteY77" fmla="*/ 565097 h 685799"/>
                  <a:gd name="connsiteX78" fmla="*/ 362500 w 684416"/>
                  <a:gd name="connsiteY78" fmla="*/ 558903 h 685799"/>
                  <a:gd name="connsiteX79" fmla="*/ 347841 w 684416"/>
                  <a:gd name="connsiteY79" fmla="*/ 523487 h 685799"/>
                  <a:gd name="connsiteX80" fmla="*/ 346005 w 684416"/>
                  <a:gd name="connsiteY80" fmla="*/ 516564 h 685799"/>
                  <a:gd name="connsiteX81" fmla="*/ 309716 w 684416"/>
                  <a:gd name="connsiteY81" fmla="*/ 510510 h 685799"/>
                  <a:gd name="connsiteX82" fmla="*/ 309716 w 684416"/>
                  <a:gd name="connsiteY82" fmla="*/ 475635 h 685799"/>
                  <a:gd name="connsiteX83" fmla="*/ 22123 w 684416"/>
                  <a:gd name="connsiteY83" fmla="*/ 475635 h 685799"/>
                  <a:gd name="connsiteX84" fmla="*/ 22123 w 684416"/>
                  <a:gd name="connsiteY84" fmla="*/ 22123 h 685799"/>
                  <a:gd name="connsiteX85" fmla="*/ 265471 w 684416"/>
                  <a:gd name="connsiteY85" fmla="*/ 22123 h 685799"/>
                  <a:gd name="connsiteX86" fmla="*/ 265471 w 684416"/>
                  <a:gd name="connsiteY86" fmla="*/ 420328 h 685799"/>
                  <a:gd name="connsiteX87" fmla="*/ 287593 w 684416"/>
                  <a:gd name="connsiteY87" fmla="*/ 420328 h 685799"/>
                  <a:gd name="connsiteX88" fmla="*/ 287593 w 684416"/>
                  <a:gd name="connsiteY88" fmla="*/ 0 h 685799"/>
                  <a:gd name="connsiteX89" fmla="*/ 0 w 684416"/>
                  <a:gd name="connsiteY89" fmla="*/ 0 h 685799"/>
                  <a:gd name="connsiteX90" fmla="*/ 0 w 684416"/>
                  <a:gd name="connsiteY90" fmla="*/ 497757 h 685799"/>
                  <a:gd name="connsiteX91" fmla="*/ 287593 w 684416"/>
                  <a:gd name="connsiteY91" fmla="*/ 497757 h 685799"/>
                  <a:gd name="connsiteX92" fmla="*/ 287593 w 684416"/>
                  <a:gd name="connsiteY92" fmla="*/ 529250 h 685799"/>
                  <a:gd name="connsiteX93" fmla="*/ 328430 w 684416"/>
                  <a:gd name="connsiteY93" fmla="*/ 536061 h 685799"/>
                  <a:gd name="connsiteX94" fmla="*/ 339870 w 684416"/>
                  <a:gd name="connsiteY94" fmla="*/ 563714 h 685799"/>
                  <a:gd name="connsiteX95" fmla="*/ 315797 w 684416"/>
                  <a:gd name="connsiteY95" fmla="*/ 597396 h 685799"/>
                  <a:gd name="connsiteX96" fmla="*/ 375987 w 684416"/>
                  <a:gd name="connsiteY96" fmla="*/ 657584 h 685799"/>
                  <a:gd name="connsiteX97" fmla="*/ 409667 w 684416"/>
                  <a:gd name="connsiteY97" fmla="*/ 633512 h 685799"/>
                  <a:gd name="connsiteX98" fmla="*/ 437320 w 684416"/>
                  <a:gd name="connsiteY98" fmla="*/ 644951 h 685799"/>
                  <a:gd name="connsiteX99" fmla="*/ 444142 w 684416"/>
                  <a:gd name="connsiteY99" fmla="*/ 685799 h 685799"/>
                  <a:gd name="connsiteX100" fmla="*/ 529241 w 684416"/>
                  <a:gd name="connsiteY100" fmla="*/ 685799 h 685799"/>
                  <a:gd name="connsiteX101" fmla="*/ 536050 w 684416"/>
                  <a:gd name="connsiteY101" fmla="*/ 644962 h 685799"/>
                  <a:gd name="connsiteX102" fmla="*/ 563703 w 684416"/>
                  <a:gd name="connsiteY102" fmla="*/ 633522 h 685799"/>
                  <a:gd name="connsiteX103" fmla="*/ 597385 w 684416"/>
                  <a:gd name="connsiteY103" fmla="*/ 657596 h 685799"/>
                  <a:gd name="connsiteX104" fmla="*/ 657573 w 684416"/>
                  <a:gd name="connsiteY104" fmla="*/ 597406 h 685799"/>
                  <a:gd name="connsiteX105" fmla="*/ 633501 w 684416"/>
                  <a:gd name="connsiteY105" fmla="*/ 563725 h 685799"/>
                  <a:gd name="connsiteX106" fmla="*/ 644940 w 684416"/>
                  <a:gd name="connsiteY106" fmla="*/ 536072 h 685799"/>
                  <a:gd name="connsiteX107" fmla="*/ 685799 w 684416"/>
                  <a:gd name="connsiteY107" fmla="*/ 529250 h 685799"/>
                  <a:gd name="connsiteX108" fmla="*/ 685799 w 684416"/>
                  <a:gd name="connsiteY108" fmla="*/ 444152 h 685799"/>
                  <a:gd name="connsiteX109" fmla="*/ 644962 w 684416"/>
                  <a:gd name="connsiteY109" fmla="*/ 437342 h 685799"/>
                  <a:gd name="connsiteX110" fmla="*/ 633512 w 684416"/>
                  <a:gd name="connsiteY110" fmla="*/ 409678 h 685799"/>
                  <a:gd name="connsiteX111" fmla="*/ 553064 w 684416"/>
                  <a:gd name="connsiteY111" fmla="*/ 88490 h 685799"/>
                  <a:gd name="connsiteX112" fmla="*/ 585129 w 684416"/>
                  <a:gd name="connsiteY112" fmla="*/ 88490 h 685799"/>
                  <a:gd name="connsiteX113" fmla="*/ 530941 w 684416"/>
                  <a:gd name="connsiteY113" fmla="*/ 132735 h 685799"/>
                  <a:gd name="connsiteX114" fmla="*/ 498876 w 684416"/>
                  <a:gd name="connsiteY114" fmla="*/ 132735 h 685799"/>
                  <a:gd name="connsiteX115" fmla="*/ 553064 w 684416"/>
                  <a:gd name="connsiteY115" fmla="*/ 88490 h 685799"/>
                  <a:gd name="connsiteX116" fmla="*/ 442451 w 684416"/>
                  <a:gd name="connsiteY116" fmla="*/ 66368 h 685799"/>
                  <a:gd name="connsiteX117" fmla="*/ 388263 w 684416"/>
                  <a:gd name="connsiteY117" fmla="*/ 22123 h 685799"/>
                  <a:gd name="connsiteX118" fmla="*/ 420328 w 684416"/>
                  <a:gd name="connsiteY118" fmla="*/ 22123 h 685799"/>
                  <a:gd name="connsiteX119" fmla="*/ 474516 w 684416"/>
                  <a:gd name="connsiteY119" fmla="*/ 66368 h 685799"/>
                  <a:gd name="connsiteX120" fmla="*/ 442451 w 684416"/>
                  <a:gd name="connsiteY120" fmla="*/ 232287 h 685799"/>
                  <a:gd name="connsiteX121" fmla="*/ 388263 w 684416"/>
                  <a:gd name="connsiteY121" fmla="*/ 188042 h 685799"/>
                  <a:gd name="connsiteX122" fmla="*/ 420328 w 684416"/>
                  <a:gd name="connsiteY122" fmla="*/ 188042 h 685799"/>
                  <a:gd name="connsiteX123" fmla="*/ 474516 w 684416"/>
                  <a:gd name="connsiteY123" fmla="*/ 232287 h 6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684416" h="685799">
                    <a:moveTo>
                      <a:pt x="633512" y="409678"/>
                    </a:moveTo>
                    <a:lnTo>
                      <a:pt x="657584" y="375998"/>
                    </a:lnTo>
                    <a:lnTo>
                      <a:pt x="597396" y="315808"/>
                    </a:lnTo>
                    <a:lnTo>
                      <a:pt x="563714" y="339880"/>
                    </a:lnTo>
                    <a:cubicBezTo>
                      <a:pt x="554889" y="335246"/>
                      <a:pt x="545632" y="331417"/>
                      <a:pt x="536061" y="328441"/>
                    </a:cubicBezTo>
                    <a:lnTo>
                      <a:pt x="529250" y="287593"/>
                    </a:lnTo>
                    <a:lnTo>
                      <a:pt x="497757" y="287593"/>
                    </a:lnTo>
                    <a:lnTo>
                      <a:pt x="497757" y="154858"/>
                    </a:lnTo>
                    <a:lnTo>
                      <a:pt x="530941" y="154858"/>
                    </a:lnTo>
                    <a:cubicBezTo>
                      <a:pt x="573625" y="154858"/>
                      <a:pt x="608370" y="120113"/>
                      <a:pt x="608370" y="77429"/>
                    </a:cubicBezTo>
                    <a:lnTo>
                      <a:pt x="608370" y="66368"/>
                    </a:lnTo>
                    <a:lnTo>
                      <a:pt x="553064" y="66368"/>
                    </a:lnTo>
                    <a:cubicBezTo>
                      <a:pt x="531406" y="66368"/>
                      <a:pt x="511827" y="75328"/>
                      <a:pt x="497757" y="89716"/>
                    </a:cubicBezTo>
                    <a:lnTo>
                      <a:pt x="497757" y="77429"/>
                    </a:lnTo>
                    <a:cubicBezTo>
                      <a:pt x="497757" y="34745"/>
                      <a:pt x="463013" y="0"/>
                      <a:pt x="420328" y="0"/>
                    </a:cubicBezTo>
                    <a:lnTo>
                      <a:pt x="365022" y="0"/>
                    </a:lnTo>
                    <a:lnTo>
                      <a:pt x="365022" y="11061"/>
                    </a:lnTo>
                    <a:cubicBezTo>
                      <a:pt x="365022" y="53745"/>
                      <a:pt x="399767" y="88490"/>
                      <a:pt x="442451" y="88490"/>
                    </a:cubicBezTo>
                    <a:lnTo>
                      <a:pt x="475635" y="88490"/>
                    </a:lnTo>
                    <a:lnTo>
                      <a:pt x="475635" y="189268"/>
                    </a:lnTo>
                    <a:cubicBezTo>
                      <a:pt x="461565" y="174879"/>
                      <a:pt x="441986" y="165919"/>
                      <a:pt x="420328" y="165919"/>
                    </a:cubicBezTo>
                    <a:lnTo>
                      <a:pt x="365022" y="165919"/>
                    </a:lnTo>
                    <a:lnTo>
                      <a:pt x="365022" y="176980"/>
                    </a:lnTo>
                    <a:cubicBezTo>
                      <a:pt x="365022" y="219664"/>
                      <a:pt x="399767" y="254409"/>
                      <a:pt x="442451" y="254409"/>
                    </a:cubicBezTo>
                    <a:lnTo>
                      <a:pt x="475635" y="254409"/>
                    </a:lnTo>
                    <a:lnTo>
                      <a:pt x="475635" y="287593"/>
                    </a:lnTo>
                    <a:lnTo>
                      <a:pt x="444142" y="287593"/>
                    </a:lnTo>
                    <a:lnTo>
                      <a:pt x="437331" y="328430"/>
                    </a:lnTo>
                    <a:cubicBezTo>
                      <a:pt x="427760" y="331417"/>
                      <a:pt x="418503" y="335235"/>
                      <a:pt x="409678" y="339870"/>
                    </a:cubicBezTo>
                    <a:lnTo>
                      <a:pt x="375998" y="315797"/>
                    </a:lnTo>
                    <a:lnTo>
                      <a:pt x="315808" y="375987"/>
                    </a:lnTo>
                    <a:lnTo>
                      <a:pt x="339880" y="409667"/>
                    </a:lnTo>
                    <a:cubicBezTo>
                      <a:pt x="335246" y="418492"/>
                      <a:pt x="331417" y="427749"/>
                      <a:pt x="328441" y="437320"/>
                    </a:cubicBezTo>
                    <a:lnTo>
                      <a:pt x="296850" y="442596"/>
                    </a:lnTo>
                    <a:lnTo>
                      <a:pt x="300480" y="464417"/>
                    </a:lnTo>
                    <a:lnTo>
                      <a:pt x="346022" y="456818"/>
                    </a:lnTo>
                    <a:lnTo>
                      <a:pt x="347841" y="449905"/>
                    </a:lnTo>
                    <a:cubicBezTo>
                      <a:pt x="351142" y="437439"/>
                      <a:pt x="356062" y="425530"/>
                      <a:pt x="362500" y="414489"/>
                    </a:cubicBezTo>
                    <a:lnTo>
                      <a:pt x="366096" y="408295"/>
                    </a:lnTo>
                    <a:lnTo>
                      <a:pt x="344715" y="378384"/>
                    </a:lnTo>
                    <a:lnTo>
                      <a:pt x="378395" y="344704"/>
                    </a:lnTo>
                    <a:lnTo>
                      <a:pt x="408306" y="366087"/>
                    </a:lnTo>
                    <a:lnTo>
                      <a:pt x="414501" y="362489"/>
                    </a:lnTo>
                    <a:cubicBezTo>
                      <a:pt x="425541" y="356051"/>
                      <a:pt x="437450" y="351130"/>
                      <a:pt x="449915" y="347830"/>
                    </a:cubicBezTo>
                    <a:lnTo>
                      <a:pt x="456828" y="346005"/>
                    </a:lnTo>
                    <a:lnTo>
                      <a:pt x="462883" y="309716"/>
                    </a:lnTo>
                    <a:lnTo>
                      <a:pt x="510519" y="309716"/>
                    </a:lnTo>
                    <a:lnTo>
                      <a:pt x="516574" y="346005"/>
                    </a:lnTo>
                    <a:lnTo>
                      <a:pt x="523487" y="347830"/>
                    </a:lnTo>
                    <a:cubicBezTo>
                      <a:pt x="535953" y="351130"/>
                      <a:pt x="547862" y="356051"/>
                      <a:pt x="558903" y="362489"/>
                    </a:cubicBezTo>
                    <a:lnTo>
                      <a:pt x="565097" y="366087"/>
                    </a:lnTo>
                    <a:lnTo>
                      <a:pt x="595008" y="344704"/>
                    </a:lnTo>
                    <a:lnTo>
                      <a:pt x="628688" y="378384"/>
                    </a:lnTo>
                    <a:lnTo>
                      <a:pt x="607305" y="408295"/>
                    </a:lnTo>
                    <a:lnTo>
                      <a:pt x="610903" y="414489"/>
                    </a:lnTo>
                    <a:cubicBezTo>
                      <a:pt x="617341" y="425530"/>
                      <a:pt x="622262" y="437439"/>
                      <a:pt x="625562" y="449905"/>
                    </a:cubicBezTo>
                    <a:lnTo>
                      <a:pt x="627387" y="456818"/>
                    </a:lnTo>
                    <a:lnTo>
                      <a:pt x="663676" y="462883"/>
                    </a:lnTo>
                    <a:lnTo>
                      <a:pt x="663676" y="510519"/>
                    </a:lnTo>
                    <a:lnTo>
                      <a:pt x="627387" y="516564"/>
                    </a:lnTo>
                    <a:lnTo>
                      <a:pt x="625562" y="523478"/>
                    </a:lnTo>
                    <a:cubicBezTo>
                      <a:pt x="622262" y="535942"/>
                      <a:pt x="617341" y="547851"/>
                      <a:pt x="610903" y="558892"/>
                    </a:cubicBezTo>
                    <a:lnTo>
                      <a:pt x="607305" y="565086"/>
                    </a:lnTo>
                    <a:lnTo>
                      <a:pt x="628688" y="594997"/>
                    </a:lnTo>
                    <a:lnTo>
                      <a:pt x="595008" y="628679"/>
                    </a:lnTo>
                    <a:lnTo>
                      <a:pt x="565097" y="607296"/>
                    </a:lnTo>
                    <a:lnTo>
                      <a:pt x="558903" y="610892"/>
                    </a:lnTo>
                    <a:cubicBezTo>
                      <a:pt x="547862" y="617330"/>
                      <a:pt x="535953" y="622251"/>
                      <a:pt x="523487" y="625551"/>
                    </a:cubicBezTo>
                    <a:lnTo>
                      <a:pt x="516564" y="627387"/>
                    </a:lnTo>
                    <a:lnTo>
                      <a:pt x="510510" y="663676"/>
                    </a:lnTo>
                    <a:lnTo>
                      <a:pt x="462873" y="663676"/>
                    </a:lnTo>
                    <a:lnTo>
                      <a:pt x="456828" y="627387"/>
                    </a:lnTo>
                    <a:lnTo>
                      <a:pt x="449915" y="625562"/>
                    </a:lnTo>
                    <a:cubicBezTo>
                      <a:pt x="437450" y="622262"/>
                      <a:pt x="425541" y="617341"/>
                      <a:pt x="414501" y="610903"/>
                    </a:cubicBezTo>
                    <a:lnTo>
                      <a:pt x="408306" y="607305"/>
                    </a:lnTo>
                    <a:lnTo>
                      <a:pt x="378395" y="628688"/>
                    </a:lnTo>
                    <a:lnTo>
                      <a:pt x="344715" y="595008"/>
                    </a:lnTo>
                    <a:lnTo>
                      <a:pt x="366096" y="565097"/>
                    </a:lnTo>
                    <a:lnTo>
                      <a:pt x="362500" y="558903"/>
                    </a:lnTo>
                    <a:cubicBezTo>
                      <a:pt x="356062" y="547862"/>
                      <a:pt x="351142" y="535953"/>
                      <a:pt x="347841" y="523487"/>
                    </a:cubicBezTo>
                    <a:lnTo>
                      <a:pt x="346005" y="516564"/>
                    </a:lnTo>
                    <a:lnTo>
                      <a:pt x="309716" y="510510"/>
                    </a:lnTo>
                    <a:lnTo>
                      <a:pt x="309716" y="475635"/>
                    </a:lnTo>
                    <a:lnTo>
                      <a:pt x="22123" y="475635"/>
                    </a:lnTo>
                    <a:lnTo>
                      <a:pt x="22123" y="22123"/>
                    </a:lnTo>
                    <a:lnTo>
                      <a:pt x="265471" y="22123"/>
                    </a:lnTo>
                    <a:lnTo>
                      <a:pt x="265471" y="420328"/>
                    </a:lnTo>
                    <a:lnTo>
                      <a:pt x="287593" y="420328"/>
                    </a:lnTo>
                    <a:lnTo>
                      <a:pt x="287593" y="0"/>
                    </a:lnTo>
                    <a:lnTo>
                      <a:pt x="0" y="0"/>
                    </a:lnTo>
                    <a:lnTo>
                      <a:pt x="0" y="497757"/>
                    </a:lnTo>
                    <a:lnTo>
                      <a:pt x="287593" y="497757"/>
                    </a:lnTo>
                    <a:lnTo>
                      <a:pt x="287593" y="529250"/>
                    </a:lnTo>
                    <a:lnTo>
                      <a:pt x="328430" y="536061"/>
                    </a:lnTo>
                    <a:cubicBezTo>
                      <a:pt x="331417" y="545632"/>
                      <a:pt x="335235" y="554889"/>
                      <a:pt x="339870" y="563714"/>
                    </a:cubicBezTo>
                    <a:lnTo>
                      <a:pt x="315797" y="597396"/>
                    </a:lnTo>
                    <a:lnTo>
                      <a:pt x="375987" y="657584"/>
                    </a:lnTo>
                    <a:lnTo>
                      <a:pt x="409667" y="633512"/>
                    </a:lnTo>
                    <a:cubicBezTo>
                      <a:pt x="418492" y="638146"/>
                      <a:pt x="427749" y="641976"/>
                      <a:pt x="437320" y="644951"/>
                    </a:cubicBezTo>
                    <a:lnTo>
                      <a:pt x="444142" y="685799"/>
                    </a:lnTo>
                    <a:lnTo>
                      <a:pt x="529241" y="685799"/>
                    </a:lnTo>
                    <a:lnTo>
                      <a:pt x="536050" y="644962"/>
                    </a:lnTo>
                    <a:cubicBezTo>
                      <a:pt x="545621" y="641976"/>
                      <a:pt x="554879" y="638157"/>
                      <a:pt x="563703" y="633522"/>
                    </a:cubicBezTo>
                    <a:lnTo>
                      <a:pt x="597385" y="657596"/>
                    </a:lnTo>
                    <a:lnTo>
                      <a:pt x="657573" y="597406"/>
                    </a:lnTo>
                    <a:lnTo>
                      <a:pt x="633501" y="563725"/>
                    </a:lnTo>
                    <a:cubicBezTo>
                      <a:pt x="638135" y="554900"/>
                      <a:pt x="641965" y="545643"/>
                      <a:pt x="644940" y="536072"/>
                    </a:cubicBezTo>
                    <a:lnTo>
                      <a:pt x="685799" y="529250"/>
                    </a:lnTo>
                    <a:lnTo>
                      <a:pt x="685799" y="444152"/>
                    </a:lnTo>
                    <a:lnTo>
                      <a:pt x="644962" y="437342"/>
                    </a:lnTo>
                    <a:cubicBezTo>
                      <a:pt x="641976" y="427760"/>
                      <a:pt x="638146" y="418503"/>
                      <a:pt x="633512" y="409678"/>
                    </a:cubicBezTo>
                    <a:close/>
                    <a:moveTo>
                      <a:pt x="553064" y="88490"/>
                    </a:moveTo>
                    <a:lnTo>
                      <a:pt x="585129" y="88490"/>
                    </a:lnTo>
                    <a:cubicBezTo>
                      <a:pt x="579988" y="113697"/>
                      <a:pt x="557654" y="132735"/>
                      <a:pt x="530941" y="132735"/>
                    </a:cubicBezTo>
                    <a:lnTo>
                      <a:pt x="498876" y="132735"/>
                    </a:lnTo>
                    <a:cubicBezTo>
                      <a:pt x="504007" y="107529"/>
                      <a:pt x="526351" y="88490"/>
                      <a:pt x="553064" y="88490"/>
                    </a:cubicBezTo>
                    <a:close/>
                    <a:moveTo>
                      <a:pt x="442451" y="66368"/>
                    </a:moveTo>
                    <a:cubicBezTo>
                      <a:pt x="415738" y="66368"/>
                      <a:pt x="393394" y="47329"/>
                      <a:pt x="388263" y="22123"/>
                    </a:cubicBezTo>
                    <a:lnTo>
                      <a:pt x="420328" y="22123"/>
                    </a:lnTo>
                    <a:cubicBezTo>
                      <a:pt x="447041" y="22123"/>
                      <a:pt x="469385" y="41161"/>
                      <a:pt x="474516" y="66368"/>
                    </a:cubicBezTo>
                    <a:close/>
                    <a:moveTo>
                      <a:pt x="442451" y="232287"/>
                    </a:moveTo>
                    <a:cubicBezTo>
                      <a:pt x="415738" y="232287"/>
                      <a:pt x="393394" y="213248"/>
                      <a:pt x="388263" y="188042"/>
                    </a:cubicBezTo>
                    <a:lnTo>
                      <a:pt x="420328" y="188042"/>
                    </a:lnTo>
                    <a:cubicBezTo>
                      <a:pt x="447041" y="188042"/>
                      <a:pt x="469385" y="207081"/>
                      <a:pt x="474516" y="23228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8" name="Freeform: Shape 39">
                <a:extLst>
                  <a:ext uri="{FF2B5EF4-FFF2-40B4-BE49-F238E27FC236}">
                    <a16:creationId xmlns:a16="http://schemas.microsoft.com/office/drawing/2014/main" id="{84CCA56B-09EA-4075-9A11-31331379C503}"/>
                  </a:ext>
                </a:extLst>
              </p:cNvPr>
              <p:cNvSpPr/>
              <p:nvPr/>
            </p:nvSpPr>
            <p:spPr>
              <a:xfrm>
                <a:off x="2296305" y="3749777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9" name="Freeform: Shape 40">
                <a:extLst>
                  <a:ext uri="{FF2B5EF4-FFF2-40B4-BE49-F238E27FC236}">
                    <a16:creationId xmlns:a16="http://schemas.microsoft.com/office/drawing/2014/main" id="{0331552E-87AA-47C3-84D4-0F24A9B8A370}"/>
                  </a:ext>
                </a:extLst>
              </p:cNvPr>
              <p:cNvSpPr/>
              <p:nvPr/>
            </p:nvSpPr>
            <p:spPr>
              <a:xfrm>
                <a:off x="2182224" y="3790554"/>
                <a:ext cx="30419" cy="30419"/>
              </a:xfrm>
              <a:custGeom>
                <a:avLst/>
                <a:gdLst>
                  <a:gd name="connsiteX0" fmla="*/ 0 w 30418"/>
                  <a:gd name="connsiteY0" fmla="*/ 15642 h 30418"/>
                  <a:gd name="connsiteX1" fmla="*/ 15642 w 30418"/>
                  <a:gd name="connsiteY1" fmla="*/ 0 h 30418"/>
                  <a:gd name="connsiteX2" fmla="*/ 31288 w 30418"/>
                  <a:gd name="connsiteY2" fmla="*/ 15642 h 30418"/>
                  <a:gd name="connsiteX3" fmla="*/ 15642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2"/>
                    </a:moveTo>
                    <a:lnTo>
                      <a:pt x="15642" y="0"/>
                    </a:lnTo>
                    <a:lnTo>
                      <a:pt x="31288" y="15642"/>
                    </a:lnTo>
                    <a:lnTo>
                      <a:pt x="15642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0" name="Freeform: Shape 41">
                <a:extLst>
                  <a:ext uri="{FF2B5EF4-FFF2-40B4-BE49-F238E27FC236}">
                    <a16:creationId xmlns:a16="http://schemas.microsoft.com/office/drawing/2014/main" id="{FFF7EA54-D504-42D8-BF8D-5D0B927B0F1A}"/>
                  </a:ext>
                </a:extLst>
              </p:cNvPr>
              <p:cNvSpPr/>
              <p:nvPr/>
            </p:nvSpPr>
            <p:spPr>
              <a:xfrm>
                <a:off x="2141447" y="39046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1" name="Freeform: Shape 42">
                <a:extLst>
                  <a:ext uri="{FF2B5EF4-FFF2-40B4-BE49-F238E27FC236}">
                    <a16:creationId xmlns:a16="http://schemas.microsoft.com/office/drawing/2014/main" id="{3CC0FD74-D914-4C4C-8097-AE64EE4EC1F0}"/>
                  </a:ext>
                </a:extLst>
              </p:cNvPr>
              <p:cNvSpPr/>
              <p:nvPr/>
            </p:nvSpPr>
            <p:spPr>
              <a:xfrm>
                <a:off x="2182224" y="4009555"/>
                <a:ext cx="30419" cy="30419"/>
              </a:xfrm>
              <a:custGeom>
                <a:avLst/>
                <a:gdLst>
                  <a:gd name="connsiteX0" fmla="*/ 0 w 30418"/>
                  <a:gd name="connsiteY0" fmla="*/ 15641 h 30418"/>
                  <a:gd name="connsiteX1" fmla="*/ 15642 w 30418"/>
                  <a:gd name="connsiteY1" fmla="*/ 0 h 30418"/>
                  <a:gd name="connsiteX2" fmla="*/ 31288 w 30418"/>
                  <a:gd name="connsiteY2" fmla="*/ 15641 h 30418"/>
                  <a:gd name="connsiteX3" fmla="*/ 15642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1"/>
                    </a:moveTo>
                    <a:lnTo>
                      <a:pt x="15642" y="0"/>
                    </a:lnTo>
                    <a:lnTo>
                      <a:pt x="31288" y="15641"/>
                    </a:lnTo>
                    <a:lnTo>
                      <a:pt x="15642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2" name="Freeform: Shape 43">
                <a:extLst>
                  <a:ext uri="{FF2B5EF4-FFF2-40B4-BE49-F238E27FC236}">
                    <a16:creationId xmlns:a16="http://schemas.microsoft.com/office/drawing/2014/main" id="{7B271D35-5240-46FA-8DD9-4EED2254705F}"/>
                  </a:ext>
                </a:extLst>
              </p:cNvPr>
              <p:cNvSpPr/>
              <p:nvPr/>
            </p:nvSpPr>
            <p:spPr>
              <a:xfrm>
                <a:off x="2296305" y="4059493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3" name="Freeform: Shape 44">
                <a:extLst>
                  <a:ext uri="{FF2B5EF4-FFF2-40B4-BE49-F238E27FC236}">
                    <a16:creationId xmlns:a16="http://schemas.microsoft.com/office/drawing/2014/main" id="{5F396CD8-D2F4-4835-87F8-6301B7E487FD}"/>
                  </a:ext>
                </a:extLst>
              </p:cNvPr>
              <p:cNvSpPr/>
              <p:nvPr/>
            </p:nvSpPr>
            <p:spPr>
              <a:xfrm>
                <a:off x="2401225" y="4009555"/>
                <a:ext cx="30419" cy="30419"/>
              </a:xfrm>
              <a:custGeom>
                <a:avLst/>
                <a:gdLst>
                  <a:gd name="connsiteX0" fmla="*/ 0 w 30418"/>
                  <a:gd name="connsiteY0" fmla="*/ 15641 h 30418"/>
                  <a:gd name="connsiteX1" fmla="*/ 15641 w 30418"/>
                  <a:gd name="connsiteY1" fmla="*/ 0 h 30418"/>
                  <a:gd name="connsiteX2" fmla="*/ 31283 w 30418"/>
                  <a:gd name="connsiteY2" fmla="*/ 15641 h 30418"/>
                  <a:gd name="connsiteX3" fmla="*/ 15641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1"/>
                    </a:moveTo>
                    <a:lnTo>
                      <a:pt x="15641" y="0"/>
                    </a:lnTo>
                    <a:lnTo>
                      <a:pt x="31283" y="15641"/>
                    </a:lnTo>
                    <a:lnTo>
                      <a:pt x="15641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4" name="Freeform: Shape 45">
                <a:extLst>
                  <a:ext uri="{FF2B5EF4-FFF2-40B4-BE49-F238E27FC236}">
                    <a16:creationId xmlns:a16="http://schemas.microsoft.com/office/drawing/2014/main" id="{2ADFDF66-D0B3-460F-859A-5C7A9338D06C}"/>
                  </a:ext>
                </a:extLst>
              </p:cNvPr>
              <p:cNvSpPr/>
              <p:nvPr/>
            </p:nvSpPr>
            <p:spPr>
              <a:xfrm>
                <a:off x="2451163" y="39046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5" name="Freeform: Shape 46">
                <a:extLst>
                  <a:ext uri="{FF2B5EF4-FFF2-40B4-BE49-F238E27FC236}">
                    <a16:creationId xmlns:a16="http://schemas.microsoft.com/office/drawing/2014/main" id="{C50EAA2E-4C79-4848-9F23-C2595DB45FC8}"/>
                  </a:ext>
                </a:extLst>
              </p:cNvPr>
              <p:cNvSpPr/>
              <p:nvPr/>
            </p:nvSpPr>
            <p:spPr>
              <a:xfrm>
                <a:off x="2401225" y="3790554"/>
                <a:ext cx="30419" cy="30419"/>
              </a:xfrm>
              <a:custGeom>
                <a:avLst/>
                <a:gdLst>
                  <a:gd name="connsiteX0" fmla="*/ 0 w 30418"/>
                  <a:gd name="connsiteY0" fmla="*/ 15642 h 30418"/>
                  <a:gd name="connsiteX1" fmla="*/ 15641 w 30418"/>
                  <a:gd name="connsiteY1" fmla="*/ 0 h 30418"/>
                  <a:gd name="connsiteX2" fmla="*/ 31283 w 30418"/>
                  <a:gd name="connsiteY2" fmla="*/ 15642 h 30418"/>
                  <a:gd name="connsiteX3" fmla="*/ 15641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2"/>
                    </a:moveTo>
                    <a:lnTo>
                      <a:pt x="15641" y="0"/>
                    </a:lnTo>
                    <a:lnTo>
                      <a:pt x="31283" y="15642"/>
                    </a:lnTo>
                    <a:lnTo>
                      <a:pt x="15641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6" name="Freeform: Shape 47">
                <a:extLst>
                  <a:ext uri="{FF2B5EF4-FFF2-40B4-BE49-F238E27FC236}">
                    <a16:creationId xmlns:a16="http://schemas.microsoft.com/office/drawing/2014/main" id="{BD7F1884-D352-409C-8FE7-C931F1553B35}"/>
                  </a:ext>
                </a:extLst>
              </p:cNvPr>
              <p:cNvSpPr/>
              <p:nvPr/>
            </p:nvSpPr>
            <p:spPr>
              <a:xfrm>
                <a:off x="2196753" y="3846688"/>
                <a:ext cx="178363" cy="178363"/>
              </a:xfrm>
              <a:custGeom>
                <a:avLst/>
                <a:gdLst>
                  <a:gd name="connsiteX0" fmla="*/ 110613 w 178363"/>
                  <a:gd name="connsiteY0" fmla="*/ 179621 h 178363"/>
                  <a:gd name="connsiteX1" fmla="*/ 179621 w 178363"/>
                  <a:gd name="connsiteY1" fmla="*/ 155397 h 178363"/>
                  <a:gd name="connsiteX2" fmla="*/ 165795 w 178363"/>
                  <a:gd name="connsiteY2" fmla="*/ 138119 h 178363"/>
                  <a:gd name="connsiteX3" fmla="*/ 110613 w 178363"/>
                  <a:gd name="connsiteY3" fmla="*/ 157499 h 178363"/>
                  <a:gd name="connsiteX4" fmla="*/ 22123 w 178363"/>
                  <a:gd name="connsiteY4" fmla="*/ 69009 h 178363"/>
                  <a:gd name="connsiteX5" fmla="*/ 41512 w 178363"/>
                  <a:gd name="connsiteY5" fmla="*/ 13827 h 178363"/>
                  <a:gd name="connsiteX6" fmla="*/ 24234 w 178363"/>
                  <a:gd name="connsiteY6" fmla="*/ 0 h 178363"/>
                  <a:gd name="connsiteX7" fmla="*/ 0 w 178363"/>
                  <a:gd name="connsiteY7" fmla="*/ 69009 h 178363"/>
                  <a:gd name="connsiteX8" fmla="*/ 110613 w 178363"/>
                  <a:gd name="connsiteY8" fmla="*/ 179621 h 17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63" h="178363">
                    <a:moveTo>
                      <a:pt x="110613" y="179621"/>
                    </a:moveTo>
                    <a:cubicBezTo>
                      <a:pt x="135933" y="179621"/>
                      <a:pt x="159788" y="171240"/>
                      <a:pt x="179621" y="155397"/>
                    </a:cubicBezTo>
                    <a:lnTo>
                      <a:pt x="165795" y="138119"/>
                    </a:lnTo>
                    <a:cubicBezTo>
                      <a:pt x="149948" y="150796"/>
                      <a:pt x="130856" y="157499"/>
                      <a:pt x="110613" y="157499"/>
                    </a:cubicBezTo>
                    <a:cubicBezTo>
                      <a:pt x="61820" y="157499"/>
                      <a:pt x="22123" y="117801"/>
                      <a:pt x="22123" y="69009"/>
                    </a:cubicBezTo>
                    <a:cubicBezTo>
                      <a:pt x="22123" y="48765"/>
                      <a:pt x="28826" y="29673"/>
                      <a:pt x="41512" y="13827"/>
                    </a:cubicBezTo>
                    <a:lnTo>
                      <a:pt x="24234" y="0"/>
                    </a:lnTo>
                    <a:cubicBezTo>
                      <a:pt x="8383" y="19833"/>
                      <a:pt x="0" y="43689"/>
                      <a:pt x="0" y="69009"/>
                    </a:cubicBezTo>
                    <a:cubicBezTo>
                      <a:pt x="0" y="130002"/>
                      <a:pt x="49619" y="179621"/>
                      <a:pt x="110613" y="179621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7" name="Freeform: Shape 48">
                <a:extLst>
                  <a:ext uri="{FF2B5EF4-FFF2-40B4-BE49-F238E27FC236}">
                    <a16:creationId xmlns:a16="http://schemas.microsoft.com/office/drawing/2014/main" id="{AAC94CE7-0F96-4688-A974-345486650419}"/>
                  </a:ext>
                </a:extLst>
              </p:cNvPr>
              <p:cNvSpPr/>
              <p:nvPr/>
            </p:nvSpPr>
            <p:spPr>
              <a:xfrm>
                <a:off x="2238358" y="3805083"/>
                <a:ext cx="178363" cy="178363"/>
              </a:xfrm>
              <a:custGeom>
                <a:avLst/>
                <a:gdLst>
                  <a:gd name="connsiteX0" fmla="*/ 13827 w 178363"/>
                  <a:gd name="connsiteY0" fmla="*/ 41512 h 178363"/>
                  <a:gd name="connsiteX1" fmla="*/ 69009 w 178363"/>
                  <a:gd name="connsiteY1" fmla="*/ 22123 h 178363"/>
                  <a:gd name="connsiteX2" fmla="*/ 157499 w 178363"/>
                  <a:gd name="connsiteY2" fmla="*/ 110613 h 178363"/>
                  <a:gd name="connsiteX3" fmla="*/ 138110 w 178363"/>
                  <a:gd name="connsiteY3" fmla="*/ 165784 h 178363"/>
                  <a:gd name="connsiteX4" fmla="*/ 155376 w 178363"/>
                  <a:gd name="connsiteY4" fmla="*/ 179610 h 178363"/>
                  <a:gd name="connsiteX5" fmla="*/ 179621 w 178363"/>
                  <a:gd name="connsiteY5" fmla="*/ 110613 h 178363"/>
                  <a:gd name="connsiteX6" fmla="*/ 69009 w 178363"/>
                  <a:gd name="connsiteY6" fmla="*/ 0 h 178363"/>
                  <a:gd name="connsiteX7" fmla="*/ 0 w 178363"/>
                  <a:gd name="connsiteY7" fmla="*/ 24224 h 17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363" h="178363">
                    <a:moveTo>
                      <a:pt x="13827" y="41512"/>
                    </a:moveTo>
                    <a:cubicBezTo>
                      <a:pt x="29673" y="28826"/>
                      <a:pt x="48765" y="22123"/>
                      <a:pt x="69009" y="22123"/>
                    </a:cubicBezTo>
                    <a:cubicBezTo>
                      <a:pt x="117801" y="22123"/>
                      <a:pt x="157499" y="61820"/>
                      <a:pt x="157499" y="110613"/>
                    </a:cubicBezTo>
                    <a:cubicBezTo>
                      <a:pt x="157499" y="130866"/>
                      <a:pt x="150796" y="149948"/>
                      <a:pt x="138110" y="165784"/>
                    </a:cubicBezTo>
                    <a:lnTo>
                      <a:pt x="155376" y="179610"/>
                    </a:lnTo>
                    <a:cubicBezTo>
                      <a:pt x="171240" y="159799"/>
                      <a:pt x="179621" y="135943"/>
                      <a:pt x="179621" y="110613"/>
                    </a:cubicBezTo>
                    <a:cubicBezTo>
                      <a:pt x="179621" y="49619"/>
                      <a:pt x="130002" y="0"/>
                      <a:pt x="69009" y="0"/>
                    </a:cubicBezTo>
                    <a:cubicBezTo>
                      <a:pt x="43689" y="0"/>
                      <a:pt x="19833" y="8383"/>
                      <a:pt x="0" y="24224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8" name="Freeform: Shape 51">
                <a:extLst>
                  <a:ext uri="{FF2B5EF4-FFF2-40B4-BE49-F238E27FC236}">
                    <a16:creationId xmlns:a16="http://schemas.microsoft.com/office/drawing/2014/main" id="{D81004C2-AC2A-4A39-BD5C-2DD04887C828}"/>
                  </a:ext>
                </a:extLst>
              </p:cNvPr>
              <p:cNvSpPr/>
              <p:nvPr/>
            </p:nvSpPr>
            <p:spPr>
              <a:xfrm>
                <a:off x="1864915" y="3473245"/>
                <a:ext cx="55306" cy="55306"/>
              </a:xfrm>
              <a:custGeom>
                <a:avLst/>
                <a:gdLst>
                  <a:gd name="connsiteX0" fmla="*/ 55306 w 55306"/>
                  <a:gd name="connsiteY0" fmla="*/ 22123 h 55306"/>
                  <a:gd name="connsiteX1" fmla="*/ 55306 w 55306"/>
                  <a:gd name="connsiteY1" fmla="*/ 0 h 55306"/>
                  <a:gd name="connsiteX2" fmla="*/ 0 w 55306"/>
                  <a:gd name="connsiteY2" fmla="*/ 0 h 55306"/>
                  <a:gd name="connsiteX3" fmla="*/ 0 w 55306"/>
                  <a:gd name="connsiteY3" fmla="*/ 55306 h 55306"/>
                  <a:gd name="connsiteX4" fmla="*/ 22123 w 55306"/>
                  <a:gd name="connsiteY4" fmla="*/ 55306 h 55306"/>
                  <a:gd name="connsiteX5" fmla="*/ 22123 w 55306"/>
                  <a:gd name="connsiteY5" fmla="*/ 22123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55306" y="22123"/>
                    </a:moveTo>
                    <a:lnTo>
                      <a:pt x="55306" y="0"/>
                    </a:lnTo>
                    <a:lnTo>
                      <a:pt x="0" y="0"/>
                    </a:lnTo>
                    <a:lnTo>
                      <a:pt x="0" y="55306"/>
                    </a:lnTo>
                    <a:lnTo>
                      <a:pt x="22123" y="55306"/>
                    </a:lnTo>
                    <a:lnTo>
                      <a:pt x="22123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9" name="Freeform: Shape 52">
                <a:extLst>
                  <a:ext uri="{FF2B5EF4-FFF2-40B4-BE49-F238E27FC236}">
                    <a16:creationId xmlns:a16="http://schemas.microsoft.com/office/drawing/2014/main" id="{CA0983DF-BF12-42B4-89BA-4A3D1716B608}"/>
                  </a:ext>
                </a:extLst>
              </p:cNvPr>
              <p:cNvSpPr/>
              <p:nvPr/>
            </p:nvSpPr>
            <p:spPr>
              <a:xfrm>
                <a:off x="2008712" y="3473245"/>
                <a:ext cx="55306" cy="55306"/>
              </a:xfrm>
              <a:custGeom>
                <a:avLst/>
                <a:gdLst>
                  <a:gd name="connsiteX0" fmla="*/ 55306 w 55306"/>
                  <a:gd name="connsiteY0" fmla="*/ 0 h 55306"/>
                  <a:gd name="connsiteX1" fmla="*/ 0 w 55306"/>
                  <a:gd name="connsiteY1" fmla="*/ 0 h 55306"/>
                  <a:gd name="connsiteX2" fmla="*/ 0 w 55306"/>
                  <a:gd name="connsiteY2" fmla="*/ 22123 h 55306"/>
                  <a:gd name="connsiteX3" fmla="*/ 33184 w 55306"/>
                  <a:gd name="connsiteY3" fmla="*/ 22123 h 55306"/>
                  <a:gd name="connsiteX4" fmla="*/ 33184 w 55306"/>
                  <a:gd name="connsiteY4" fmla="*/ 55306 h 55306"/>
                  <a:gd name="connsiteX5" fmla="*/ 55306 w 55306"/>
                  <a:gd name="connsiteY5" fmla="*/ 55306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55306" y="0"/>
                    </a:moveTo>
                    <a:lnTo>
                      <a:pt x="0" y="0"/>
                    </a:lnTo>
                    <a:lnTo>
                      <a:pt x="0" y="22123"/>
                    </a:lnTo>
                    <a:lnTo>
                      <a:pt x="33184" y="22123"/>
                    </a:lnTo>
                    <a:lnTo>
                      <a:pt x="33184" y="55306"/>
                    </a:lnTo>
                    <a:lnTo>
                      <a:pt x="55306" y="55306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0" name="Freeform: Shape 53">
                <a:extLst>
                  <a:ext uri="{FF2B5EF4-FFF2-40B4-BE49-F238E27FC236}">
                    <a16:creationId xmlns:a16="http://schemas.microsoft.com/office/drawing/2014/main" id="{A7117F11-B815-4EC9-9473-D3931FE63753}"/>
                  </a:ext>
                </a:extLst>
              </p:cNvPr>
              <p:cNvSpPr/>
              <p:nvPr/>
            </p:nvSpPr>
            <p:spPr>
              <a:xfrm>
                <a:off x="1864915" y="3827206"/>
                <a:ext cx="55306" cy="55306"/>
              </a:xfrm>
              <a:custGeom>
                <a:avLst/>
                <a:gdLst>
                  <a:gd name="connsiteX0" fmla="*/ 0 w 55306"/>
                  <a:gd name="connsiteY0" fmla="*/ 0 h 55306"/>
                  <a:gd name="connsiteX1" fmla="*/ 0 w 55306"/>
                  <a:gd name="connsiteY1" fmla="*/ 55306 h 55306"/>
                  <a:gd name="connsiteX2" fmla="*/ 55306 w 55306"/>
                  <a:gd name="connsiteY2" fmla="*/ 55306 h 55306"/>
                  <a:gd name="connsiteX3" fmla="*/ 55306 w 55306"/>
                  <a:gd name="connsiteY3" fmla="*/ 33184 h 55306"/>
                  <a:gd name="connsiteX4" fmla="*/ 22123 w 55306"/>
                  <a:gd name="connsiteY4" fmla="*/ 33184 h 55306"/>
                  <a:gd name="connsiteX5" fmla="*/ 22123 w 55306"/>
                  <a:gd name="connsiteY5" fmla="*/ 0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0" y="0"/>
                    </a:moveTo>
                    <a:lnTo>
                      <a:pt x="0" y="55306"/>
                    </a:lnTo>
                    <a:lnTo>
                      <a:pt x="55306" y="55306"/>
                    </a:lnTo>
                    <a:lnTo>
                      <a:pt x="55306" y="33184"/>
                    </a:lnTo>
                    <a:lnTo>
                      <a:pt x="22123" y="33184"/>
                    </a:lnTo>
                    <a:lnTo>
                      <a:pt x="22123" y="0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1" name="Freeform: Shape 54">
                <a:extLst>
                  <a:ext uri="{FF2B5EF4-FFF2-40B4-BE49-F238E27FC236}">
                    <a16:creationId xmlns:a16="http://schemas.microsoft.com/office/drawing/2014/main" id="{3E9C36F5-E789-4EDA-A532-3E11F22ABAB0}"/>
                  </a:ext>
                </a:extLst>
              </p:cNvPr>
              <p:cNvSpPr/>
              <p:nvPr/>
            </p:nvSpPr>
            <p:spPr>
              <a:xfrm>
                <a:off x="2008712" y="3827206"/>
                <a:ext cx="55306" cy="55306"/>
              </a:xfrm>
              <a:custGeom>
                <a:avLst/>
                <a:gdLst>
                  <a:gd name="connsiteX0" fmla="*/ 0 w 55306"/>
                  <a:gd name="connsiteY0" fmla="*/ 33184 h 55306"/>
                  <a:gd name="connsiteX1" fmla="*/ 0 w 55306"/>
                  <a:gd name="connsiteY1" fmla="*/ 55306 h 55306"/>
                  <a:gd name="connsiteX2" fmla="*/ 55306 w 55306"/>
                  <a:gd name="connsiteY2" fmla="*/ 55306 h 55306"/>
                  <a:gd name="connsiteX3" fmla="*/ 55306 w 55306"/>
                  <a:gd name="connsiteY3" fmla="*/ 0 h 55306"/>
                  <a:gd name="connsiteX4" fmla="*/ 33184 w 55306"/>
                  <a:gd name="connsiteY4" fmla="*/ 0 h 55306"/>
                  <a:gd name="connsiteX5" fmla="*/ 33184 w 55306"/>
                  <a:gd name="connsiteY5" fmla="*/ 33184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0" y="33184"/>
                    </a:moveTo>
                    <a:lnTo>
                      <a:pt x="0" y="55306"/>
                    </a:lnTo>
                    <a:lnTo>
                      <a:pt x="55306" y="55306"/>
                    </a:lnTo>
                    <a:lnTo>
                      <a:pt x="55306" y="0"/>
                    </a:lnTo>
                    <a:lnTo>
                      <a:pt x="33184" y="0"/>
                    </a:lnTo>
                    <a:lnTo>
                      <a:pt x="33184" y="33184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2" name="Freeform: Shape 55">
                <a:extLst>
                  <a:ext uri="{FF2B5EF4-FFF2-40B4-BE49-F238E27FC236}">
                    <a16:creationId xmlns:a16="http://schemas.microsoft.com/office/drawing/2014/main" id="{4E44F37A-C12C-4BF4-9097-0DCB9EC21EB7}"/>
                  </a:ext>
                </a:extLst>
              </p:cNvPr>
              <p:cNvSpPr/>
              <p:nvPr/>
            </p:nvSpPr>
            <p:spPr>
              <a:xfrm>
                <a:off x="1864915" y="3572797"/>
                <a:ext cx="199103" cy="199103"/>
              </a:xfrm>
              <a:custGeom>
                <a:avLst/>
                <a:gdLst>
                  <a:gd name="connsiteX0" fmla="*/ 99551 w 199102"/>
                  <a:gd name="connsiteY0" fmla="*/ 0 h 199102"/>
                  <a:gd name="connsiteX1" fmla="*/ 0 w 199102"/>
                  <a:gd name="connsiteY1" fmla="*/ 99551 h 199102"/>
                  <a:gd name="connsiteX2" fmla="*/ 99551 w 199102"/>
                  <a:gd name="connsiteY2" fmla="*/ 199103 h 199102"/>
                  <a:gd name="connsiteX3" fmla="*/ 199103 w 199102"/>
                  <a:gd name="connsiteY3" fmla="*/ 99551 h 199102"/>
                  <a:gd name="connsiteX4" fmla="*/ 99551 w 199102"/>
                  <a:gd name="connsiteY4" fmla="*/ 0 h 199102"/>
                  <a:gd name="connsiteX5" fmla="*/ 99551 w 199102"/>
                  <a:gd name="connsiteY5" fmla="*/ 176980 h 199102"/>
                  <a:gd name="connsiteX6" fmla="*/ 22123 w 199102"/>
                  <a:gd name="connsiteY6" fmla="*/ 99551 h 199102"/>
                  <a:gd name="connsiteX7" fmla="*/ 99551 w 199102"/>
                  <a:gd name="connsiteY7" fmla="*/ 22123 h 199102"/>
                  <a:gd name="connsiteX8" fmla="*/ 176980 w 199102"/>
                  <a:gd name="connsiteY8" fmla="*/ 99551 h 199102"/>
                  <a:gd name="connsiteX9" fmla="*/ 99551 w 199102"/>
                  <a:gd name="connsiteY9" fmla="*/ 176980 h 19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102" h="199102">
                    <a:moveTo>
                      <a:pt x="99551" y="0"/>
                    </a:moveTo>
                    <a:cubicBezTo>
                      <a:pt x="44656" y="0"/>
                      <a:pt x="0" y="44656"/>
                      <a:pt x="0" y="99551"/>
                    </a:cubicBezTo>
                    <a:cubicBezTo>
                      <a:pt x="0" y="154447"/>
                      <a:pt x="44656" y="199103"/>
                      <a:pt x="99551" y="199103"/>
                    </a:cubicBezTo>
                    <a:cubicBezTo>
                      <a:pt x="154447" y="199103"/>
                      <a:pt x="199103" y="154447"/>
                      <a:pt x="199103" y="99551"/>
                    </a:cubicBezTo>
                    <a:cubicBezTo>
                      <a:pt x="199103" y="44656"/>
                      <a:pt x="154447" y="0"/>
                      <a:pt x="99551" y="0"/>
                    </a:cubicBezTo>
                    <a:close/>
                    <a:moveTo>
                      <a:pt x="99551" y="176980"/>
                    </a:moveTo>
                    <a:cubicBezTo>
                      <a:pt x="56867" y="176980"/>
                      <a:pt x="22123" y="142236"/>
                      <a:pt x="22123" y="99551"/>
                    </a:cubicBezTo>
                    <a:cubicBezTo>
                      <a:pt x="22123" y="56867"/>
                      <a:pt x="56867" y="22123"/>
                      <a:pt x="99551" y="22123"/>
                    </a:cubicBezTo>
                    <a:cubicBezTo>
                      <a:pt x="142236" y="22123"/>
                      <a:pt x="176980" y="56867"/>
                      <a:pt x="176980" y="99551"/>
                    </a:cubicBezTo>
                    <a:cubicBezTo>
                      <a:pt x="176980" y="142236"/>
                      <a:pt x="142236" y="176980"/>
                      <a:pt x="99551" y="176980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3" name="Freeform: Shape 56">
                <a:extLst>
                  <a:ext uri="{FF2B5EF4-FFF2-40B4-BE49-F238E27FC236}">
                    <a16:creationId xmlns:a16="http://schemas.microsoft.com/office/drawing/2014/main" id="{416E8534-1163-43BF-93BB-D412D484EFCC}"/>
                  </a:ext>
                </a:extLst>
              </p:cNvPr>
              <p:cNvSpPr/>
              <p:nvPr/>
            </p:nvSpPr>
            <p:spPr>
              <a:xfrm>
                <a:off x="1820670" y="3959941"/>
                <a:ext cx="265471" cy="154858"/>
              </a:xfrm>
              <a:custGeom>
                <a:avLst/>
                <a:gdLst>
                  <a:gd name="connsiteX0" fmla="*/ 243348 w 265470"/>
                  <a:gd name="connsiteY0" fmla="*/ 0 h 154857"/>
                  <a:gd name="connsiteX1" fmla="*/ 22123 w 265470"/>
                  <a:gd name="connsiteY1" fmla="*/ 0 h 154857"/>
                  <a:gd name="connsiteX2" fmla="*/ 0 w 265470"/>
                  <a:gd name="connsiteY2" fmla="*/ 22123 h 154857"/>
                  <a:gd name="connsiteX3" fmla="*/ 0 w 265470"/>
                  <a:gd name="connsiteY3" fmla="*/ 44245 h 154857"/>
                  <a:gd name="connsiteX4" fmla="*/ 3073 w 265470"/>
                  <a:gd name="connsiteY4" fmla="*/ 55306 h 154857"/>
                  <a:gd name="connsiteX5" fmla="*/ 0 w 265470"/>
                  <a:gd name="connsiteY5" fmla="*/ 66368 h 154857"/>
                  <a:gd name="connsiteX6" fmla="*/ 0 w 265470"/>
                  <a:gd name="connsiteY6" fmla="*/ 88490 h 154857"/>
                  <a:gd name="connsiteX7" fmla="*/ 3073 w 265470"/>
                  <a:gd name="connsiteY7" fmla="*/ 99551 h 154857"/>
                  <a:gd name="connsiteX8" fmla="*/ 0 w 265470"/>
                  <a:gd name="connsiteY8" fmla="*/ 110613 h 154857"/>
                  <a:gd name="connsiteX9" fmla="*/ 0 w 265470"/>
                  <a:gd name="connsiteY9" fmla="*/ 132735 h 154857"/>
                  <a:gd name="connsiteX10" fmla="*/ 22123 w 265470"/>
                  <a:gd name="connsiteY10" fmla="*/ 154858 h 154857"/>
                  <a:gd name="connsiteX11" fmla="*/ 243348 w 265470"/>
                  <a:gd name="connsiteY11" fmla="*/ 154858 h 154857"/>
                  <a:gd name="connsiteX12" fmla="*/ 265471 w 265470"/>
                  <a:gd name="connsiteY12" fmla="*/ 132735 h 154857"/>
                  <a:gd name="connsiteX13" fmla="*/ 265471 w 265470"/>
                  <a:gd name="connsiteY13" fmla="*/ 110613 h 154857"/>
                  <a:gd name="connsiteX14" fmla="*/ 262397 w 265470"/>
                  <a:gd name="connsiteY14" fmla="*/ 99551 h 154857"/>
                  <a:gd name="connsiteX15" fmla="*/ 265471 w 265470"/>
                  <a:gd name="connsiteY15" fmla="*/ 88490 h 154857"/>
                  <a:gd name="connsiteX16" fmla="*/ 265471 w 265470"/>
                  <a:gd name="connsiteY16" fmla="*/ 66368 h 154857"/>
                  <a:gd name="connsiteX17" fmla="*/ 262397 w 265470"/>
                  <a:gd name="connsiteY17" fmla="*/ 55306 h 154857"/>
                  <a:gd name="connsiteX18" fmla="*/ 265471 w 265470"/>
                  <a:gd name="connsiteY18" fmla="*/ 44245 h 154857"/>
                  <a:gd name="connsiteX19" fmla="*/ 265471 w 265470"/>
                  <a:gd name="connsiteY19" fmla="*/ 22123 h 154857"/>
                  <a:gd name="connsiteX20" fmla="*/ 243348 w 265470"/>
                  <a:gd name="connsiteY20" fmla="*/ 0 h 154857"/>
                  <a:gd name="connsiteX21" fmla="*/ 22123 w 265470"/>
                  <a:gd name="connsiteY21" fmla="*/ 22123 h 154857"/>
                  <a:gd name="connsiteX22" fmla="*/ 243348 w 265470"/>
                  <a:gd name="connsiteY22" fmla="*/ 22123 h 154857"/>
                  <a:gd name="connsiteX23" fmla="*/ 243348 w 265470"/>
                  <a:gd name="connsiteY23" fmla="*/ 44245 h 154857"/>
                  <a:gd name="connsiteX24" fmla="*/ 77429 w 265470"/>
                  <a:gd name="connsiteY24" fmla="*/ 44245 h 154857"/>
                  <a:gd name="connsiteX25" fmla="*/ 77429 w 265470"/>
                  <a:gd name="connsiteY25" fmla="*/ 66368 h 154857"/>
                  <a:gd name="connsiteX26" fmla="*/ 243348 w 265470"/>
                  <a:gd name="connsiteY26" fmla="*/ 66368 h 154857"/>
                  <a:gd name="connsiteX27" fmla="*/ 243348 w 265470"/>
                  <a:gd name="connsiteY27" fmla="*/ 88490 h 154857"/>
                  <a:gd name="connsiteX28" fmla="*/ 22123 w 265470"/>
                  <a:gd name="connsiteY28" fmla="*/ 88490 h 154857"/>
                  <a:gd name="connsiteX29" fmla="*/ 22123 w 265470"/>
                  <a:gd name="connsiteY29" fmla="*/ 66368 h 154857"/>
                  <a:gd name="connsiteX30" fmla="*/ 55306 w 265470"/>
                  <a:gd name="connsiteY30" fmla="*/ 66368 h 154857"/>
                  <a:gd name="connsiteX31" fmla="*/ 55306 w 265470"/>
                  <a:gd name="connsiteY31" fmla="*/ 44245 h 154857"/>
                  <a:gd name="connsiteX32" fmla="*/ 22123 w 265470"/>
                  <a:gd name="connsiteY32" fmla="*/ 44245 h 154857"/>
                  <a:gd name="connsiteX33" fmla="*/ 22123 w 265470"/>
                  <a:gd name="connsiteY33" fmla="*/ 132735 h 154857"/>
                  <a:gd name="connsiteX34" fmla="*/ 22123 w 265470"/>
                  <a:gd name="connsiteY34" fmla="*/ 110613 h 154857"/>
                  <a:gd name="connsiteX35" fmla="*/ 243348 w 265470"/>
                  <a:gd name="connsiteY35" fmla="*/ 110613 h 154857"/>
                  <a:gd name="connsiteX36" fmla="*/ 243370 w 265470"/>
                  <a:gd name="connsiteY36" fmla="*/ 13273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5470" h="154857">
                    <a:moveTo>
                      <a:pt x="243348" y="0"/>
                    </a:moveTo>
                    <a:lnTo>
                      <a:pt x="22123" y="0"/>
                    </a:lnTo>
                    <a:cubicBezTo>
                      <a:pt x="9922" y="0"/>
                      <a:pt x="0" y="9922"/>
                      <a:pt x="0" y="22123"/>
                    </a:cubicBezTo>
                    <a:lnTo>
                      <a:pt x="0" y="44245"/>
                    </a:lnTo>
                    <a:cubicBezTo>
                      <a:pt x="0" y="48296"/>
                      <a:pt x="1172" y="52045"/>
                      <a:pt x="3073" y="55306"/>
                    </a:cubicBezTo>
                    <a:cubicBezTo>
                      <a:pt x="1172" y="58568"/>
                      <a:pt x="0" y="62316"/>
                      <a:pt x="0" y="66368"/>
                    </a:cubicBezTo>
                    <a:lnTo>
                      <a:pt x="0" y="88490"/>
                    </a:lnTo>
                    <a:cubicBezTo>
                      <a:pt x="0" y="92541"/>
                      <a:pt x="1172" y="96290"/>
                      <a:pt x="3073" y="99551"/>
                    </a:cubicBezTo>
                    <a:cubicBezTo>
                      <a:pt x="1172" y="102813"/>
                      <a:pt x="0" y="106562"/>
                      <a:pt x="0" y="110613"/>
                    </a:cubicBezTo>
                    <a:lnTo>
                      <a:pt x="0" y="132735"/>
                    </a:lnTo>
                    <a:cubicBezTo>
                      <a:pt x="0" y="144936"/>
                      <a:pt x="9922" y="154858"/>
                      <a:pt x="22123" y="154858"/>
                    </a:cubicBezTo>
                    <a:lnTo>
                      <a:pt x="243348" y="154858"/>
                    </a:lnTo>
                    <a:cubicBezTo>
                      <a:pt x="255549" y="154858"/>
                      <a:pt x="265471" y="144936"/>
                      <a:pt x="265471" y="132735"/>
                    </a:cubicBezTo>
                    <a:lnTo>
                      <a:pt x="265471" y="110613"/>
                    </a:lnTo>
                    <a:cubicBezTo>
                      <a:pt x="265471" y="106562"/>
                      <a:pt x="264298" y="102813"/>
                      <a:pt x="262397" y="99551"/>
                    </a:cubicBezTo>
                    <a:cubicBezTo>
                      <a:pt x="264298" y="96290"/>
                      <a:pt x="265471" y="92541"/>
                      <a:pt x="265471" y="88490"/>
                    </a:cubicBezTo>
                    <a:lnTo>
                      <a:pt x="265471" y="66368"/>
                    </a:lnTo>
                    <a:cubicBezTo>
                      <a:pt x="265471" y="62316"/>
                      <a:pt x="264298" y="58568"/>
                      <a:pt x="262397" y="55306"/>
                    </a:cubicBezTo>
                    <a:cubicBezTo>
                      <a:pt x="264298" y="52045"/>
                      <a:pt x="265471" y="48296"/>
                      <a:pt x="265471" y="44245"/>
                    </a:cubicBezTo>
                    <a:lnTo>
                      <a:pt x="265471" y="22123"/>
                    </a:lnTo>
                    <a:cubicBezTo>
                      <a:pt x="265471" y="9922"/>
                      <a:pt x="255549" y="0"/>
                      <a:pt x="243348" y="0"/>
                    </a:cubicBezTo>
                    <a:close/>
                    <a:moveTo>
                      <a:pt x="22123" y="22123"/>
                    </a:moveTo>
                    <a:lnTo>
                      <a:pt x="243348" y="22123"/>
                    </a:lnTo>
                    <a:lnTo>
                      <a:pt x="243348" y="44245"/>
                    </a:lnTo>
                    <a:lnTo>
                      <a:pt x="77429" y="44245"/>
                    </a:lnTo>
                    <a:lnTo>
                      <a:pt x="77429" y="66368"/>
                    </a:lnTo>
                    <a:lnTo>
                      <a:pt x="243348" y="66368"/>
                    </a:lnTo>
                    <a:lnTo>
                      <a:pt x="243348" y="88490"/>
                    </a:lnTo>
                    <a:lnTo>
                      <a:pt x="22123" y="88490"/>
                    </a:lnTo>
                    <a:lnTo>
                      <a:pt x="22123" y="66368"/>
                    </a:lnTo>
                    <a:lnTo>
                      <a:pt x="55306" y="66368"/>
                    </a:lnTo>
                    <a:lnTo>
                      <a:pt x="55306" y="44245"/>
                    </a:lnTo>
                    <a:lnTo>
                      <a:pt x="22123" y="44245"/>
                    </a:lnTo>
                    <a:close/>
                    <a:moveTo>
                      <a:pt x="22123" y="132735"/>
                    </a:moveTo>
                    <a:lnTo>
                      <a:pt x="22123" y="110613"/>
                    </a:lnTo>
                    <a:lnTo>
                      <a:pt x="243348" y="110613"/>
                    </a:lnTo>
                    <a:lnTo>
                      <a:pt x="243370" y="13273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4" name="Freeform: Shape 57">
                <a:extLst>
                  <a:ext uri="{FF2B5EF4-FFF2-40B4-BE49-F238E27FC236}">
                    <a16:creationId xmlns:a16="http://schemas.microsoft.com/office/drawing/2014/main" id="{BAD81CB2-4241-426A-82DA-BDCB19FB6245}"/>
                  </a:ext>
                </a:extLst>
              </p:cNvPr>
              <p:cNvSpPr/>
              <p:nvPr/>
            </p:nvSpPr>
            <p:spPr>
              <a:xfrm>
                <a:off x="2484346" y="365022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5" name="Freeform: Shape 58">
                <a:extLst>
                  <a:ext uri="{FF2B5EF4-FFF2-40B4-BE49-F238E27FC236}">
                    <a16:creationId xmlns:a16="http://schemas.microsoft.com/office/drawing/2014/main" id="{5AAD3914-DD78-453F-932B-9A1D278EBFF9}"/>
                  </a:ext>
                </a:extLst>
              </p:cNvPr>
              <p:cNvSpPr/>
              <p:nvPr/>
            </p:nvSpPr>
            <p:spPr>
              <a:xfrm>
                <a:off x="2484346" y="369447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6" name="Freeform: Shape 59">
                <a:extLst>
                  <a:ext uri="{FF2B5EF4-FFF2-40B4-BE49-F238E27FC236}">
                    <a16:creationId xmlns:a16="http://schemas.microsoft.com/office/drawing/2014/main" id="{F25B7539-30E7-450C-BE92-6AC380E627C1}"/>
                  </a:ext>
                </a:extLst>
              </p:cNvPr>
              <p:cNvSpPr/>
              <p:nvPr/>
            </p:nvSpPr>
            <p:spPr>
              <a:xfrm>
                <a:off x="2484346" y="373871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7" name="Freeform: Shape 60">
                <a:extLst>
                  <a:ext uri="{FF2B5EF4-FFF2-40B4-BE49-F238E27FC236}">
                    <a16:creationId xmlns:a16="http://schemas.microsoft.com/office/drawing/2014/main" id="{358FC2F9-A229-4EA6-85C9-A52576611FBA}"/>
                  </a:ext>
                </a:extLst>
              </p:cNvPr>
              <p:cNvSpPr/>
              <p:nvPr/>
            </p:nvSpPr>
            <p:spPr>
              <a:xfrm>
                <a:off x="2440101" y="35617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8" name="Freeform: Shape 61">
                <a:extLst>
                  <a:ext uri="{FF2B5EF4-FFF2-40B4-BE49-F238E27FC236}">
                    <a16:creationId xmlns:a16="http://schemas.microsoft.com/office/drawing/2014/main" id="{6B00E85F-3C7E-492F-9DF5-353EF344CAF0}"/>
                  </a:ext>
                </a:extLst>
              </p:cNvPr>
              <p:cNvSpPr/>
              <p:nvPr/>
            </p:nvSpPr>
            <p:spPr>
              <a:xfrm>
                <a:off x="2440101" y="3605980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49" name="Freeform: Shape 62">
                <a:extLst>
                  <a:ext uri="{FF2B5EF4-FFF2-40B4-BE49-F238E27FC236}">
                    <a16:creationId xmlns:a16="http://schemas.microsoft.com/office/drawing/2014/main" id="{FFD85C73-4C76-470D-9096-7E254BA7A506}"/>
                  </a:ext>
                </a:extLst>
              </p:cNvPr>
              <p:cNvSpPr/>
              <p:nvPr/>
            </p:nvSpPr>
            <p:spPr>
              <a:xfrm>
                <a:off x="2440101" y="365022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900DE17-AEB0-4302-B95D-CE1F06849C6A}"/>
                </a:ext>
              </a:extLst>
            </p:cNvPr>
            <p:cNvGrpSpPr/>
            <p:nvPr/>
          </p:nvGrpSpPr>
          <p:grpSpPr>
            <a:xfrm>
              <a:off x="7006978" y="3061811"/>
              <a:ext cx="91528" cy="125851"/>
              <a:chOff x="7074066" y="4318965"/>
              <a:chExt cx="209550" cy="288132"/>
            </a:xfrm>
          </p:grpSpPr>
          <p:sp>
            <p:nvSpPr>
              <p:cNvPr id="224" name="Freeform: Shape 87">
                <a:extLst>
                  <a:ext uri="{FF2B5EF4-FFF2-40B4-BE49-F238E27FC236}">
                    <a16:creationId xmlns:a16="http://schemas.microsoft.com/office/drawing/2014/main" id="{E71B98E5-55CF-4347-9990-6F5C6E9DC4C8}"/>
                  </a:ext>
                </a:extLst>
              </p:cNvPr>
              <p:cNvSpPr/>
              <p:nvPr/>
            </p:nvSpPr>
            <p:spPr>
              <a:xfrm>
                <a:off x="7100259" y="4318965"/>
                <a:ext cx="183357" cy="288132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5" name="Freeform: Shape 88">
                <a:extLst>
                  <a:ext uri="{FF2B5EF4-FFF2-40B4-BE49-F238E27FC236}">
                    <a16:creationId xmlns:a16="http://schemas.microsoft.com/office/drawing/2014/main" id="{09F701B9-BA2B-4349-9CE1-145149A4532A}"/>
                  </a:ext>
                </a:extLst>
              </p:cNvPr>
              <p:cNvSpPr/>
              <p:nvPr/>
            </p:nvSpPr>
            <p:spPr>
              <a:xfrm>
                <a:off x="7074066" y="4423739"/>
                <a:ext cx="157164" cy="26195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6" name="Freeform: Shape 89">
                <a:extLst>
                  <a:ext uri="{FF2B5EF4-FFF2-40B4-BE49-F238E27FC236}">
                    <a16:creationId xmlns:a16="http://schemas.microsoft.com/office/drawing/2014/main" id="{13E06D77-91EE-4159-AD99-74C65D609384}"/>
                  </a:ext>
                </a:extLst>
              </p:cNvPr>
              <p:cNvSpPr/>
              <p:nvPr/>
            </p:nvSpPr>
            <p:spPr>
              <a:xfrm>
                <a:off x="7074066" y="4476127"/>
                <a:ext cx="183357" cy="26195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9366AA6B-2646-4CA4-8C4A-634F9C13DD3F}"/>
                </a:ext>
              </a:extLst>
            </p:cNvPr>
            <p:cNvGrpSpPr/>
            <p:nvPr/>
          </p:nvGrpSpPr>
          <p:grpSpPr>
            <a:xfrm>
              <a:off x="7335591" y="3290411"/>
              <a:ext cx="91528" cy="125851"/>
              <a:chOff x="7074066" y="4318965"/>
              <a:chExt cx="209550" cy="288132"/>
            </a:xfrm>
          </p:grpSpPr>
          <p:sp>
            <p:nvSpPr>
              <p:cNvPr id="221" name="Freeform: Shape 91">
                <a:extLst>
                  <a:ext uri="{FF2B5EF4-FFF2-40B4-BE49-F238E27FC236}">
                    <a16:creationId xmlns:a16="http://schemas.microsoft.com/office/drawing/2014/main" id="{6C5F1539-84DF-4DAA-828E-48F6D63A911A}"/>
                  </a:ext>
                </a:extLst>
              </p:cNvPr>
              <p:cNvSpPr/>
              <p:nvPr/>
            </p:nvSpPr>
            <p:spPr>
              <a:xfrm>
                <a:off x="7100259" y="4318965"/>
                <a:ext cx="183357" cy="288132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2" name="Freeform: Shape 92">
                <a:extLst>
                  <a:ext uri="{FF2B5EF4-FFF2-40B4-BE49-F238E27FC236}">
                    <a16:creationId xmlns:a16="http://schemas.microsoft.com/office/drawing/2014/main" id="{4353F57D-AC1A-458D-8E44-BB5E12875FE8}"/>
                  </a:ext>
                </a:extLst>
              </p:cNvPr>
              <p:cNvSpPr/>
              <p:nvPr/>
            </p:nvSpPr>
            <p:spPr>
              <a:xfrm>
                <a:off x="7074066" y="4423739"/>
                <a:ext cx="157164" cy="26195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3" name="Freeform: Shape 93">
                <a:extLst>
                  <a:ext uri="{FF2B5EF4-FFF2-40B4-BE49-F238E27FC236}">
                    <a16:creationId xmlns:a16="http://schemas.microsoft.com/office/drawing/2014/main" id="{B7FB3F1D-FE6E-4FE1-8933-83515EE3499F}"/>
                  </a:ext>
                </a:extLst>
              </p:cNvPr>
              <p:cNvSpPr/>
              <p:nvPr/>
            </p:nvSpPr>
            <p:spPr>
              <a:xfrm>
                <a:off x="7074066" y="4476127"/>
                <a:ext cx="183357" cy="26195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  <p:grpSp>
        <p:nvGrpSpPr>
          <p:cNvPr id="250" name="Graphic 20">
            <a:extLst>
              <a:ext uri="{FF2B5EF4-FFF2-40B4-BE49-F238E27FC236}">
                <a16:creationId xmlns:a16="http://schemas.microsoft.com/office/drawing/2014/main" id="{B94EBBF1-D081-4B6F-9C6F-C46A341DF1EB}"/>
              </a:ext>
            </a:extLst>
          </p:cNvPr>
          <p:cNvGrpSpPr/>
          <p:nvPr/>
        </p:nvGrpSpPr>
        <p:grpSpPr>
          <a:xfrm>
            <a:off x="9281719" y="2018081"/>
            <a:ext cx="408740" cy="435603"/>
            <a:chOff x="8111196" y="5444196"/>
            <a:chExt cx="1032803" cy="1032803"/>
          </a:xfrm>
          <a:solidFill>
            <a:schemeClr val="accent1"/>
          </a:solidFill>
        </p:grpSpPr>
        <p:sp>
          <p:nvSpPr>
            <p:cNvPr id="251" name="Freeform: Shape 86">
              <a:extLst>
                <a:ext uri="{FF2B5EF4-FFF2-40B4-BE49-F238E27FC236}">
                  <a16:creationId xmlns:a16="http://schemas.microsoft.com/office/drawing/2014/main" id="{774D55C1-43FB-4BD3-9AAE-252027F5CDA0}"/>
                </a:ext>
              </a:extLst>
            </p:cNvPr>
            <p:cNvSpPr/>
            <p:nvPr/>
          </p:nvSpPr>
          <p:spPr>
            <a:xfrm>
              <a:off x="8438250" y="5891743"/>
              <a:ext cx="378694" cy="585255"/>
            </a:xfrm>
            <a:custGeom>
              <a:avLst/>
              <a:gdLst>
                <a:gd name="connsiteX0" fmla="*/ 265951 w 378694"/>
                <a:gd name="connsiteY0" fmla="*/ 240987 h 585255"/>
                <a:gd name="connsiteX1" fmla="*/ 292628 w 378694"/>
                <a:gd name="connsiteY1" fmla="*/ 172134 h 585255"/>
                <a:gd name="connsiteX2" fmla="*/ 292628 w 378694"/>
                <a:gd name="connsiteY2" fmla="*/ 164730 h 585255"/>
                <a:gd name="connsiteX3" fmla="*/ 341957 w 378694"/>
                <a:gd name="connsiteY3" fmla="*/ 68458 h 585255"/>
                <a:gd name="connsiteX4" fmla="*/ 258201 w 378694"/>
                <a:gd name="connsiteY4" fmla="*/ 0 h 585255"/>
                <a:gd name="connsiteX5" fmla="*/ 65407 w 378694"/>
                <a:gd name="connsiteY5" fmla="*/ 0 h 585255"/>
                <a:gd name="connsiteX6" fmla="*/ 34427 w 378694"/>
                <a:gd name="connsiteY6" fmla="*/ 30980 h 585255"/>
                <a:gd name="connsiteX7" fmla="*/ 34427 w 378694"/>
                <a:gd name="connsiteY7" fmla="*/ 86067 h 585255"/>
                <a:gd name="connsiteX8" fmla="*/ 86067 w 378694"/>
                <a:gd name="connsiteY8" fmla="*/ 164730 h 585255"/>
                <a:gd name="connsiteX9" fmla="*/ 86067 w 378694"/>
                <a:gd name="connsiteY9" fmla="*/ 172134 h 585255"/>
                <a:gd name="connsiteX10" fmla="*/ 112744 w 378694"/>
                <a:gd name="connsiteY10" fmla="*/ 240987 h 585255"/>
                <a:gd name="connsiteX11" fmla="*/ 0 w 378694"/>
                <a:gd name="connsiteY11" fmla="*/ 361481 h 585255"/>
                <a:gd name="connsiteX12" fmla="*/ 0 w 378694"/>
                <a:gd name="connsiteY12" fmla="*/ 568042 h 585255"/>
                <a:gd name="connsiteX13" fmla="*/ 17214 w 378694"/>
                <a:gd name="connsiteY13" fmla="*/ 585255 h 585255"/>
                <a:gd name="connsiteX14" fmla="*/ 34427 w 378694"/>
                <a:gd name="connsiteY14" fmla="*/ 568042 h 585255"/>
                <a:gd name="connsiteX15" fmla="*/ 34427 w 378694"/>
                <a:gd name="connsiteY15" fmla="*/ 361481 h 585255"/>
                <a:gd name="connsiteX16" fmla="*/ 120494 w 378694"/>
                <a:gd name="connsiteY16" fmla="*/ 275414 h 585255"/>
                <a:gd name="connsiteX17" fmla="*/ 140631 w 378694"/>
                <a:gd name="connsiteY17" fmla="*/ 275414 h 585255"/>
                <a:gd name="connsiteX18" fmla="*/ 152509 w 378694"/>
                <a:gd name="connsiteY18" fmla="*/ 328778 h 585255"/>
                <a:gd name="connsiteX19" fmla="*/ 137707 w 378694"/>
                <a:gd name="connsiteY19" fmla="*/ 445480 h 585255"/>
                <a:gd name="connsiteX20" fmla="*/ 140464 w 378694"/>
                <a:gd name="connsiteY20" fmla="*/ 457011 h 585255"/>
                <a:gd name="connsiteX21" fmla="*/ 174890 w 378694"/>
                <a:gd name="connsiteY21" fmla="*/ 508651 h 585255"/>
                <a:gd name="connsiteX22" fmla="*/ 189180 w 378694"/>
                <a:gd name="connsiteY22" fmla="*/ 516268 h 585255"/>
                <a:gd name="connsiteX23" fmla="*/ 203460 w 378694"/>
                <a:gd name="connsiteY23" fmla="*/ 508651 h 585255"/>
                <a:gd name="connsiteX24" fmla="*/ 237887 w 378694"/>
                <a:gd name="connsiteY24" fmla="*/ 457011 h 585255"/>
                <a:gd name="connsiteX25" fmla="*/ 240643 w 378694"/>
                <a:gd name="connsiteY25" fmla="*/ 445480 h 585255"/>
                <a:gd name="connsiteX26" fmla="*/ 226010 w 378694"/>
                <a:gd name="connsiteY26" fmla="*/ 328601 h 585255"/>
                <a:gd name="connsiteX27" fmla="*/ 238064 w 378694"/>
                <a:gd name="connsiteY27" fmla="*/ 275414 h 585255"/>
                <a:gd name="connsiteX28" fmla="*/ 258201 w 378694"/>
                <a:gd name="connsiteY28" fmla="*/ 275414 h 585255"/>
                <a:gd name="connsiteX29" fmla="*/ 344268 w 378694"/>
                <a:gd name="connsiteY29" fmla="*/ 361481 h 585255"/>
                <a:gd name="connsiteX30" fmla="*/ 344268 w 378694"/>
                <a:gd name="connsiteY30" fmla="*/ 568042 h 585255"/>
                <a:gd name="connsiteX31" fmla="*/ 361481 w 378694"/>
                <a:gd name="connsiteY31" fmla="*/ 585255 h 585255"/>
                <a:gd name="connsiteX32" fmla="*/ 378695 w 378694"/>
                <a:gd name="connsiteY32" fmla="*/ 568042 h 585255"/>
                <a:gd name="connsiteX33" fmla="*/ 378695 w 378694"/>
                <a:gd name="connsiteY33" fmla="*/ 361481 h 585255"/>
                <a:gd name="connsiteX34" fmla="*/ 265951 w 378694"/>
                <a:gd name="connsiteY34" fmla="*/ 240987 h 585255"/>
                <a:gd name="connsiteX35" fmla="*/ 120494 w 378694"/>
                <a:gd name="connsiteY35" fmla="*/ 172134 h 585255"/>
                <a:gd name="connsiteX36" fmla="*/ 120494 w 378694"/>
                <a:gd name="connsiteY36" fmla="*/ 103280 h 585255"/>
                <a:gd name="connsiteX37" fmla="*/ 258201 w 378694"/>
                <a:gd name="connsiteY37" fmla="*/ 103280 h 585255"/>
                <a:gd name="connsiteX38" fmla="*/ 258201 w 378694"/>
                <a:gd name="connsiteY38" fmla="*/ 172134 h 585255"/>
                <a:gd name="connsiteX39" fmla="*/ 189347 w 378694"/>
                <a:gd name="connsiteY39" fmla="*/ 240987 h 585255"/>
                <a:gd name="connsiteX40" fmla="*/ 120494 w 378694"/>
                <a:gd name="connsiteY40" fmla="*/ 172134 h 585255"/>
                <a:gd name="connsiteX41" fmla="*/ 68854 w 378694"/>
                <a:gd name="connsiteY41" fmla="*/ 86067 h 585255"/>
                <a:gd name="connsiteX42" fmla="*/ 68854 w 378694"/>
                <a:gd name="connsiteY42" fmla="*/ 34427 h 585255"/>
                <a:gd name="connsiteX43" fmla="*/ 258201 w 378694"/>
                <a:gd name="connsiteY43" fmla="*/ 34427 h 585255"/>
                <a:gd name="connsiteX44" fmla="*/ 309841 w 378694"/>
                <a:gd name="connsiteY44" fmla="*/ 86067 h 585255"/>
                <a:gd name="connsiteX45" fmla="*/ 292628 w 378694"/>
                <a:gd name="connsiteY45" fmla="*/ 124285 h 585255"/>
                <a:gd name="connsiteX46" fmla="*/ 292628 w 378694"/>
                <a:gd name="connsiteY46" fmla="*/ 86067 h 585255"/>
                <a:gd name="connsiteX47" fmla="*/ 275414 w 378694"/>
                <a:gd name="connsiteY47" fmla="*/ 68854 h 585255"/>
                <a:gd name="connsiteX48" fmla="*/ 103281 w 378694"/>
                <a:gd name="connsiteY48" fmla="*/ 68854 h 585255"/>
                <a:gd name="connsiteX49" fmla="*/ 86067 w 378694"/>
                <a:gd name="connsiteY49" fmla="*/ 86067 h 585255"/>
                <a:gd name="connsiteX50" fmla="*/ 86067 w 378694"/>
                <a:gd name="connsiteY50" fmla="*/ 124285 h 585255"/>
                <a:gd name="connsiteX51" fmla="*/ 68854 w 378694"/>
                <a:gd name="connsiteY51" fmla="*/ 86067 h 585255"/>
                <a:gd name="connsiteX52" fmla="*/ 189347 w 378694"/>
                <a:gd name="connsiteY52" fmla="*/ 468208 h 585255"/>
                <a:gd name="connsiteX53" fmla="*/ 172134 w 378694"/>
                <a:gd name="connsiteY53" fmla="*/ 443245 h 585255"/>
                <a:gd name="connsiteX54" fmla="*/ 185212 w 378694"/>
                <a:gd name="connsiteY54" fmla="*/ 344268 h 585255"/>
                <a:gd name="connsiteX55" fmla="*/ 193483 w 378694"/>
                <a:gd name="connsiteY55" fmla="*/ 344268 h 585255"/>
                <a:gd name="connsiteX56" fmla="*/ 206561 w 378694"/>
                <a:gd name="connsiteY56" fmla="*/ 443245 h 585255"/>
                <a:gd name="connsiteX57" fmla="*/ 206561 w 378694"/>
                <a:gd name="connsiteY57" fmla="*/ 292628 h 585255"/>
                <a:gd name="connsiteX58" fmla="*/ 199333 w 378694"/>
                <a:gd name="connsiteY58" fmla="*/ 306740 h 585255"/>
                <a:gd name="connsiteX59" fmla="*/ 180741 w 378694"/>
                <a:gd name="connsiteY59" fmla="*/ 306740 h 585255"/>
                <a:gd name="connsiteX60" fmla="*/ 172134 w 378694"/>
                <a:gd name="connsiteY60" fmla="*/ 292628 h 585255"/>
                <a:gd name="connsiteX61" fmla="*/ 189347 w 378694"/>
                <a:gd name="connsiteY61" fmla="*/ 275414 h 585255"/>
                <a:gd name="connsiteX62" fmla="*/ 206561 w 378694"/>
                <a:gd name="connsiteY62" fmla="*/ 292628 h 5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8694" h="585255">
                  <a:moveTo>
                    <a:pt x="265951" y="240987"/>
                  </a:moveTo>
                  <a:cubicBezTo>
                    <a:pt x="283021" y="222111"/>
                    <a:pt x="292527" y="197592"/>
                    <a:pt x="292628" y="172134"/>
                  </a:cubicBezTo>
                  <a:lnTo>
                    <a:pt x="292628" y="164730"/>
                  </a:lnTo>
                  <a:cubicBezTo>
                    <a:pt x="329701" y="148272"/>
                    <a:pt x="350260" y="108165"/>
                    <a:pt x="341957" y="68458"/>
                  </a:cubicBezTo>
                  <a:cubicBezTo>
                    <a:pt x="333660" y="28753"/>
                    <a:pt x="298764" y="226"/>
                    <a:pt x="258201" y="0"/>
                  </a:cubicBezTo>
                  <a:lnTo>
                    <a:pt x="65407" y="0"/>
                  </a:lnTo>
                  <a:cubicBezTo>
                    <a:pt x="48338" y="93"/>
                    <a:pt x="34520" y="13911"/>
                    <a:pt x="34427" y="30980"/>
                  </a:cubicBezTo>
                  <a:lnTo>
                    <a:pt x="34427" y="86067"/>
                  </a:lnTo>
                  <a:cubicBezTo>
                    <a:pt x="34511" y="120208"/>
                    <a:pt x="54775" y="151071"/>
                    <a:pt x="86067" y="164730"/>
                  </a:cubicBezTo>
                  <a:lnTo>
                    <a:pt x="86067" y="172134"/>
                  </a:lnTo>
                  <a:cubicBezTo>
                    <a:pt x="86168" y="197592"/>
                    <a:pt x="95674" y="222111"/>
                    <a:pt x="112744" y="240987"/>
                  </a:cubicBezTo>
                  <a:cubicBezTo>
                    <a:pt x="49246" y="245080"/>
                    <a:pt x="-133" y="297847"/>
                    <a:pt x="0" y="361481"/>
                  </a:cubicBezTo>
                  <a:lnTo>
                    <a:pt x="0" y="568042"/>
                  </a:lnTo>
                  <a:cubicBezTo>
                    <a:pt x="0" y="577548"/>
                    <a:pt x="7708" y="585255"/>
                    <a:pt x="17214" y="585255"/>
                  </a:cubicBezTo>
                  <a:cubicBezTo>
                    <a:pt x="26720" y="585255"/>
                    <a:pt x="34427" y="577548"/>
                    <a:pt x="34427" y="568042"/>
                  </a:cubicBezTo>
                  <a:lnTo>
                    <a:pt x="34427" y="361481"/>
                  </a:lnTo>
                  <a:cubicBezTo>
                    <a:pt x="34427" y="313951"/>
                    <a:pt x="72964" y="275414"/>
                    <a:pt x="120494" y="275414"/>
                  </a:cubicBezTo>
                  <a:lnTo>
                    <a:pt x="140631" y="275414"/>
                  </a:lnTo>
                  <a:cubicBezTo>
                    <a:pt x="134084" y="294015"/>
                    <a:pt x="138691" y="314717"/>
                    <a:pt x="152509" y="328778"/>
                  </a:cubicBezTo>
                  <a:lnTo>
                    <a:pt x="137707" y="445480"/>
                  </a:lnTo>
                  <a:cubicBezTo>
                    <a:pt x="137228" y="449532"/>
                    <a:pt x="138202" y="453616"/>
                    <a:pt x="140464" y="457011"/>
                  </a:cubicBezTo>
                  <a:lnTo>
                    <a:pt x="174890" y="508651"/>
                  </a:lnTo>
                  <a:cubicBezTo>
                    <a:pt x="178086" y="513417"/>
                    <a:pt x="183439" y="516268"/>
                    <a:pt x="189180" y="516268"/>
                  </a:cubicBezTo>
                  <a:cubicBezTo>
                    <a:pt x="194912" y="516268"/>
                    <a:pt x="200265" y="513417"/>
                    <a:pt x="203460" y="508651"/>
                  </a:cubicBezTo>
                  <a:lnTo>
                    <a:pt x="237887" y="457011"/>
                  </a:lnTo>
                  <a:cubicBezTo>
                    <a:pt x="240146" y="453616"/>
                    <a:pt x="241123" y="449532"/>
                    <a:pt x="240643" y="445480"/>
                  </a:cubicBezTo>
                  <a:lnTo>
                    <a:pt x="226010" y="328601"/>
                  </a:lnTo>
                  <a:cubicBezTo>
                    <a:pt x="239828" y="314615"/>
                    <a:pt x="244501" y="293990"/>
                    <a:pt x="238064" y="275414"/>
                  </a:cubicBezTo>
                  <a:lnTo>
                    <a:pt x="258201" y="275414"/>
                  </a:lnTo>
                  <a:cubicBezTo>
                    <a:pt x="305731" y="275414"/>
                    <a:pt x="344268" y="313951"/>
                    <a:pt x="344268" y="361481"/>
                  </a:cubicBezTo>
                  <a:lnTo>
                    <a:pt x="344268" y="568042"/>
                  </a:lnTo>
                  <a:cubicBezTo>
                    <a:pt x="344268" y="577548"/>
                    <a:pt x="351975" y="585255"/>
                    <a:pt x="361481" y="585255"/>
                  </a:cubicBezTo>
                  <a:cubicBezTo>
                    <a:pt x="370987" y="585255"/>
                    <a:pt x="378695" y="577548"/>
                    <a:pt x="378695" y="568042"/>
                  </a:cubicBezTo>
                  <a:lnTo>
                    <a:pt x="378695" y="361481"/>
                  </a:lnTo>
                  <a:cubicBezTo>
                    <a:pt x="378830" y="297847"/>
                    <a:pt x="329449" y="245080"/>
                    <a:pt x="265951" y="240987"/>
                  </a:cubicBezTo>
                  <a:close/>
                  <a:moveTo>
                    <a:pt x="120494" y="172134"/>
                  </a:moveTo>
                  <a:lnTo>
                    <a:pt x="120494" y="103280"/>
                  </a:lnTo>
                  <a:lnTo>
                    <a:pt x="258201" y="103280"/>
                  </a:lnTo>
                  <a:lnTo>
                    <a:pt x="258201" y="172134"/>
                  </a:lnTo>
                  <a:cubicBezTo>
                    <a:pt x="258201" y="210158"/>
                    <a:pt x="227372" y="240987"/>
                    <a:pt x="189347" y="240987"/>
                  </a:cubicBezTo>
                  <a:cubicBezTo>
                    <a:pt x="151323" y="240987"/>
                    <a:pt x="120494" y="210158"/>
                    <a:pt x="120494" y="172134"/>
                  </a:cubicBezTo>
                  <a:close/>
                  <a:moveTo>
                    <a:pt x="68854" y="86067"/>
                  </a:moveTo>
                  <a:lnTo>
                    <a:pt x="68854" y="34427"/>
                  </a:lnTo>
                  <a:lnTo>
                    <a:pt x="258201" y="34427"/>
                  </a:lnTo>
                  <a:cubicBezTo>
                    <a:pt x="286719" y="34427"/>
                    <a:pt x="309841" y="57549"/>
                    <a:pt x="309841" y="86067"/>
                  </a:cubicBezTo>
                  <a:cubicBezTo>
                    <a:pt x="309766" y="100666"/>
                    <a:pt x="303513" y="114551"/>
                    <a:pt x="292628" y="124285"/>
                  </a:cubicBezTo>
                  <a:lnTo>
                    <a:pt x="292628" y="86067"/>
                  </a:lnTo>
                  <a:cubicBezTo>
                    <a:pt x="292628" y="76561"/>
                    <a:pt x="284921" y="68854"/>
                    <a:pt x="275414" y="68854"/>
                  </a:cubicBezTo>
                  <a:lnTo>
                    <a:pt x="103281" y="68854"/>
                  </a:lnTo>
                  <a:cubicBezTo>
                    <a:pt x="93774" y="68854"/>
                    <a:pt x="86067" y="76561"/>
                    <a:pt x="86067" y="86067"/>
                  </a:cubicBezTo>
                  <a:lnTo>
                    <a:pt x="86067" y="124285"/>
                  </a:lnTo>
                  <a:cubicBezTo>
                    <a:pt x="75182" y="114551"/>
                    <a:pt x="68929" y="100666"/>
                    <a:pt x="68854" y="86067"/>
                  </a:cubicBezTo>
                  <a:close/>
                  <a:moveTo>
                    <a:pt x="189347" y="468208"/>
                  </a:moveTo>
                  <a:lnTo>
                    <a:pt x="172134" y="443245"/>
                  </a:lnTo>
                  <a:lnTo>
                    <a:pt x="185212" y="344268"/>
                  </a:lnTo>
                  <a:lnTo>
                    <a:pt x="193483" y="344268"/>
                  </a:lnTo>
                  <a:lnTo>
                    <a:pt x="206561" y="443245"/>
                  </a:lnTo>
                  <a:close/>
                  <a:moveTo>
                    <a:pt x="206561" y="292628"/>
                  </a:moveTo>
                  <a:cubicBezTo>
                    <a:pt x="206595" y="298226"/>
                    <a:pt x="203897" y="303496"/>
                    <a:pt x="199333" y="306740"/>
                  </a:cubicBezTo>
                  <a:cubicBezTo>
                    <a:pt x="193668" y="310379"/>
                    <a:pt x="186406" y="310379"/>
                    <a:pt x="180741" y="306740"/>
                  </a:cubicBezTo>
                  <a:cubicBezTo>
                    <a:pt x="175656" y="303814"/>
                    <a:pt x="172412" y="298495"/>
                    <a:pt x="172134" y="292628"/>
                  </a:cubicBezTo>
                  <a:cubicBezTo>
                    <a:pt x="172134" y="283121"/>
                    <a:pt x="179841" y="275414"/>
                    <a:pt x="189347" y="275414"/>
                  </a:cubicBezTo>
                  <a:cubicBezTo>
                    <a:pt x="198854" y="275414"/>
                    <a:pt x="206561" y="283121"/>
                    <a:pt x="206561" y="292628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2" name="Freeform: Shape 87">
              <a:extLst>
                <a:ext uri="{FF2B5EF4-FFF2-40B4-BE49-F238E27FC236}">
                  <a16:creationId xmlns:a16="http://schemas.microsoft.com/office/drawing/2014/main" id="{ECAF03CA-0EF3-46A7-A781-0D51C850DD0A}"/>
                </a:ext>
              </a:extLst>
            </p:cNvPr>
            <p:cNvSpPr/>
            <p:nvPr/>
          </p:nvSpPr>
          <p:spPr>
            <a:xfrm>
              <a:off x="8507103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3" name="Freeform: Shape 88">
              <a:extLst>
                <a:ext uri="{FF2B5EF4-FFF2-40B4-BE49-F238E27FC236}">
                  <a16:creationId xmlns:a16="http://schemas.microsoft.com/office/drawing/2014/main" id="{1CA5BE2F-89AB-417F-9D49-1DD365ED8FD5}"/>
                </a:ext>
              </a:extLst>
            </p:cNvPr>
            <p:cNvSpPr/>
            <p:nvPr/>
          </p:nvSpPr>
          <p:spPr>
            <a:xfrm>
              <a:off x="8713664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4" name="Freeform: Shape 89">
              <a:extLst>
                <a:ext uri="{FF2B5EF4-FFF2-40B4-BE49-F238E27FC236}">
                  <a16:creationId xmlns:a16="http://schemas.microsoft.com/office/drawing/2014/main" id="{046DFEA7-0BCD-452C-AE7E-889CF8AAC787}"/>
                </a:ext>
              </a:extLst>
            </p:cNvPr>
            <p:cNvSpPr/>
            <p:nvPr/>
          </p:nvSpPr>
          <p:spPr>
            <a:xfrm>
              <a:off x="8805950" y="5908957"/>
              <a:ext cx="217554" cy="481974"/>
            </a:xfrm>
            <a:custGeom>
              <a:avLst/>
              <a:gdLst>
                <a:gd name="connsiteX0" fmla="*/ 161443 w 217554"/>
                <a:gd name="connsiteY0" fmla="*/ 211897 h 481974"/>
                <a:gd name="connsiteX1" fmla="*/ 183128 w 217554"/>
                <a:gd name="connsiteY1" fmla="*/ 154920 h 481974"/>
                <a:gd name="connsiteX2" fmla="*/ 183128 w 217554"/>
                <a:gd name="connsiteY2" fmla="*/ 86067 h 481974"/>
                <a:gd name="connsiteX3" fmla="*/ 97061 w 217554"/>
                <a:gd name="connsiteY3" fmla="*/ 0 h 481974"/>
                <a:gd name="connsiteX4" fmla="*/ 28207 w 217554"/>
                <a:gd name="connsiteY4" fmla="*/ 0 h 481974"/>
                <a:gd name="connsiteX5" fmla="*/ 10994 w 217554"/>
                <a:gd name="connsiteY5" fmla="*/ 17213 h 481974"/>
                <a:gd name="connsiteX6" fmla="*/ 10994 w 217554"/>
                <a:gd name="connsiteY6" fmla="*/ 154920 h 481974"/>
                <a:gd name="connsiteX7" fmla="*/ 32679 w 217554"/>
                <a:gd name="connsiteY7" fmla="*/ 211897 h 481974"/>
                <a:gd name="connsiteX8" fmla="*/ 5834 w 217554"/>
                <a:gd name="connsiteY8" fmla="*/ 228077 h 481974"/>
                <a:gd name="connsiteX9" fmla="*/ 4279 w 217554"/>
                <a:gd name="connsiteY9" fmla="*/ 252350 h 481974"/>
                <a:gd name="connsiteX10" fmla="*/ 28552 w 217554"/>
                <a:gd name="connsiteY10" fmla="*/ 253897 h 481974"/>
                <a:gd name="connsiteX11" fmla="*/ 39050 w 217554"/>
                <a:gd name="connsiteY11" fmla="*/ 246670 h 481974"/>
                <a:gd name="connsiteX12" fmla="*/ 79848 w 217554"/>
                <a:gd name="connsiteY12" fmla="*/ 315523 h 481974"/>
                <a:gd name="connsiteX13" fmla="*/ 79848 w 217554"/>
                <a:gd name="connsiteY13" fmla="*/ 464761 h 481974"/>
                <a:gd name="connsiteX14" fmla="*/ 97061 w 217554"/>
                <a:gd name="connsiteY14" fmla="*/ 481975 h 481974"/>
                <a:gd name="connsiteX15" fmla="*/ 114274 w 217554"/>
                <a:gd name="connsiteY15" fmla="*/ 464761 h 481974"/>
                <a:gd name="connsiteX16" fmla="*/ 114274 w 217554"/>
                <a:gd name="connsiteY16" fmla="*/ 314656 h 481974"/>
                <a:gd name="connsiteX17" fmla="*/ 155072 w 217554"/>
                <a:gd name="connsiteY17" fmla="*/ 245803 h 481974"/>
                <a:gd name="connsiteX18" fmla="*/ 183128 w 217554"/>
                <a:gd name="connsiteY18" fmla="*/ 292628 h 481974"/>
                <a:gd name="connsiteX19" fmla="*/ 183128 w 217554"/>
                <a:gd name="connsiteY19" fmla="*/ 464761 h 481974"/>
                <a:gd name="connsiteX20" fmla="*/ 200341 w 217554"/>
                <a:gd name="connsiteY20" fmla="*/ 481975 h 481974"/>
                <a:gd name="connsiteX21" fmla="*/ 217555 w 217554"/>
                <a:gd name="connsiteY21" fmla="*/ 464761 h 481974"/>
                <a:gd name="connsiteX22" fmla="*/ 217555 w 217554"/>
                <a:gd name="connsiteY22" fmla="*/ 292628 h 481974"/>
                <a:gd name="connsiteX23" fmla="*/ 161443 w 217554"/>
                <a:gd name="connsiteY23" fmla="*/ 211897 h 481974"/>
                <a:gd name="connsiteX24" fmla="*/ 45421 w 217554"/>
                <a:gd name="connsiteY24" fmla="*/ 154920 h 481974"/>
                <a:gd name="connsiteX25" fmla="*/ 45421 w 217554"/>
                <a:gd name="connsiteY25" fmla="*/ 103280 h 481974"/>
                <a:gd name="connsiteX26" fmla="*/ 148701 w 217554"/>
                <a:gd name="connsiteY26" fmla="*/ 103280 h 481974"/>
                <a:gd name="connsiteX27" fmla="*/ 148701 w 217554"/>
                <a:gd name="connsiteY27" fmla="*/ 154920 h 481974"/>
                <a:gd name="connsiteX28" fmla="*/ 97061 w 217554"/>
                <a:gd name="connsiteY28" fmla="*/ 206561 h 481974"/>
                <a:gd name="connsiteX29" fmla="*/ 45421 w 217554"/>
                <a:gd name="connsiteY29" fmla="*/ 154920 h 481974"/>
                <a:gd name="connsiteX30" fmla="*/ 45421 w 217554"/>
                <a:gd name="connsiteY30" fmla="*/ 34427 h 481974"/>
                <a:gd name="connsiteX31" fmla="*/ 97061 w 217554"/>
                <a:gd name="connsiteY31" fmla="*/ 34427 h 481974"/>
                <a:gd name="connsiteX32" fmla="*/ 145777 w 217554"/>
                <a:gd name="connsiteY32" fmla="*/ 68854 h 481974"/>
                <a:gd name="connsiteX33" fmla="*/ 45421 w 217554"/>
                <a:gd name="connsiteY33" fmla="*/ 68854 h 481974"/>
                <a:gd name="connsiteX34" fmla="*/ 97061 w 217554"/>
                <a:gd name="connsiteY34" fmla="*/ 276447 h 481974"/>
                <a:gd name="connsiteX35" fmla="*/ 75888 w 217554"/>
                <a:gd name="connsiteY35" fmla="*/ 240987 h 481974"/>
                <a:gd name="connsiteX36" fmla="*/ 118233 w 217554"/>
                <a:gd name="connsiteY36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554" h="481974">
                  <a:moveTo>
                    <a:pt x="161443" y="211897"/>
                  </a:moveTo>
                  <a:cubicBezTo>
                    <a:pt x="175378" y="196190"/>
                    <a:pt x="183093" y="175925"/>
                    <a:pt x="183128" y="154920"/>
                  </a:cubicBezTo>
                  <a:lnTo>
                    <a:pt x="183128" y="86067"/>
                  </a:lnTo>
                  <a:cubicBezTo>
                    <a:pt x="183128" y="38536"/>
                    <a:pt x="144591" y="0"/>
                    <a:pt x="97061" y="0"/>
                  </a:cubicBezTo>
                  <a:lnTo>
                    <a:pt x="28207" y="0"/>
                  </a:lnTo>
                  <a:cubicBezTo>
                    <a:pt x="18701" y="0"/>
                    <a:pt x="10994" y="7707"/>
                    <a:pt x="10994" y="17213"/>
                  </a:cubicBezTo>
                  <a:lnTo>
                    <a:pt x="10994" y="154920"/>
                  </a:lnTo>
                  <a:cubicBezTo>
                    <a:pt x="11028" y="175925"/>
                    <a:pt x="18744" y="196190"/>
                    <a:pt x="32679" y="211897"/>
                  </a:cubicBezTo>
                  <a:cubicBezTo>
                    <a:pt x="22794" y="215563"/>
                    <a:pt x="13692" y="221050"/>
                    <a:pt x="5834" y="228077"/>
                  </a:cubicBezTo>
                  <a:cubicBezTo>
                    <a:pt x="-1294" y="234356"/>
                    <a:pt x="-1983" y="245215"/>
                    <a:pt x="4279" y="252350"/>
                  </a:cubicBezTo>
                  <a:cubicBezTo>
                    <a:pt x="10557" y="259470"/>
                    <a:pt x="21417" y="260159"/>
                    <a:pt x="28552" y="253897"/>
                  </a:cubicBezTo>
                  <a:cubicBezTo>
                    <a:pt x="31712" y="251023"/>
                    <a:pt x="35243" y="248594"/>
                    <a:pt x="39050" y="246670"/>
                  </a:cubicBezTo>
                  <a:lnTo>
                    <a:pt x="79848" y="315523"/>
                  </a:lnTo>
                  <a:lnTo>
                    <a:pt x="79848" y="464761"/>
                  </a:lnTo>
                  <a:cubicBezTo>
                    <a:pt x="79848" y="474267"/>
                    <a:pt x="87555" y="481975"/>
                    <a:pt x="97061" y="481975"/>
                  </a:cubicBezTo>
                  <a:cubicBezTo>
                    <a:pt x="106567" y="481975"/>
                    <a:pt x="114274" y="474267"/>
                    <a:pt x="114274" y="464761"/>
                  </a:cubicBezTo>
                  <a:lnTo>
                    <a:pt x="114274" y="314656"/>
                  </a:lnTo>
                  <a:lnTo>
                    <a:pt x="155072" y="245803"/>
                  </a:lnTo>
                  <a:cubicBezTo>
                    <a:pt x="172580" y="254788"/>
                    <a:pt x="183463" y="272951"/>
                    <a:pt x="183128" y="292628"/>
                  </a:cubicBezTo>
                  <a:lnTo>
                    <a:pt x="183128" y="464761"/>
                  </a:lnTo>
                  <a:cubicBezTo>
                    <a:pt x="183128" y="474267"/>
                    <a:pt x="190835" y="481975"/>
                    <a:pt x="200341" y="481975"/>
                  </a:cubicBezTo>
                  <a:cubicBezTo>
                    <a:pt x="209847" y="481975"/>
                    <a:pt x="217555" y="474267"/>
                    <a:pt x="217555" y="464761"/>
                  </a:cubicBezTo>
                  <a:lnTo>
                    <a:pt x="217555" y="292628"/>
                  </a:lnTo>
                  <a:cubicBezTo>
                    <a:pt x="217572" y="256630"/>
                    <a:pt x="195188" y="224422"/>
                    <a:pt x="161443" y="211897"/>
                  </a:cubicBezTo>
                  <a:close/>
                  <a:moveTo>
                    <a:pt x="45421" y="154920"/>
                  </a:moveTo>
                  <a:lnTo>
                    <a:pt x="45421" y="103280"/>
                  </a:lnTo>
                  <a:lnTo>
                    <a:pt x="148701" y="103280"/>
                  </a:lnTo>
                  <a:lnTo>
                    <a:pt x="148701" y="154920"/>
                  </a:lnTo>
                  <a:cubicBezTo>
                    <a:pt x="148701" y="183439"/>
                    <a:pt x="125579" y="206561"/>
                    <a:pt x="97061" y="206561"/>
                  </a:cubicBezTo>
                  <a:cubicBezTo>
                    <a:pt x="68543" y="206561"/>
                    <a:pt x="45421" y="183439"/>
                    <a:pt x="45421" y="154920"/>
                  </a:cubicBezTo>
                  <a:close/>
                  <a:moveTo>
                    <a:pt x="45421" y="34427"/>
                  </a:moveTo>
                  <a:lnTo>
                    <a:pt x="97061" y="34427"/>
                  </a:lnTo>
                  <a:cubicBezTo>
                    <a:pt x="118956" y="34418"/>
                    <a:pt x="138481" y="48210"/>
                    <a:pt x="145777" y="68854"/>
                  </a:cubicBezTo>
                  <a:lnTo>
                    <a:pt x="45421" y="68854"/>
                  </a:lnTo>
                  <a:close/>
                  <a:moveTo>
                    <a:pt x="97061" y="276447"/>
                  </a:moveTo>
                  <a:lnTo>
                    <a:pt x="75888" y="240987"/>
                  </a:lnTo>
                  <a:lnTo>
                    <a:pt x="118233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5" name="Freeform: Shape 90">
              <a:extLst>
                <a:ext uri="{FF2B5EF4-FFF2-40B4-BE49-F238E27FC236}">
                  <a16:creationId xmlns:a16="http://schemas.microsoft.com/office/drawing/2014/main" id="{275CC0E7-A710-4811-AD06-05E29EE1E48E}"/>
                </a:ext>
              </a:extLst>
            </p:cNvPr>
            <p:cNvSpPr/>
            <p:nvPr/>
          </p:nvSpPr>
          <p:spPr>
            <a:xfrm>
              <a:off x="8231689" y="5908957"/>
              <a:ext cx="220918" cy="481974"/>
            </a:xfrm>
            <a:custGeom>
              <a:avLst/>
              <a:gdLst>
                <a:gd name="connsiteX0" fmla="*/ 215856 w 220918"/>
                <a:gd name="connsiteY0" fmla="*/ 231692 h 481974"/>
                <a:gd name="connsiteX1" fmla="*/ 184876 w 220918"/>
                <a:gd name="connsiteY1" fmla="*/ 211897 h 481974"/>
                <a:gd name="connsiteX2" fmla="*/ 206561 w 220918"/>
                <a:gd name="connsiteY2" fmla="*/ 154920 h 481974"/>
                <a:gd name="connsiteX3" fmla="*/ 206561 w 220918"/>
                <a:gd name="connsiteY3" fmla="*/ 51640 h 481974"/>
                <a:gd name="connsiteX4" fmla="*/ 154920 w 220918"/>
                <a:gd name="connsiteY4" fmla="*/ 0 h 481974"/>
                <a:gd name="connsiteX5" fmla="*/ 86067 w 220918"/>
                <a:gd name="connsiteY5" fmla="*/ 0 h 481974"/>
                <a:gd name="connsiteX6" fmla="*/ 34427 w 220918"/>
                <a:gd name="connsiteY6" fmla="*/ 51640 h 481974"/>
                <a:gd name="connsiteX7" fmla="*/ 34427 w 220918"/>
                <a:gd name="connsiteY7" fmla="*/ 154920 h 481974"/>
                <a:gd name="connsiteX8" fmla="*/ 56112 w 220918"/>
                <a:gd name="connsiteY8" fmla="*/ 211897 h 481974"/>
                <a:gd name="connsiteX9" fmla="*/ 0 w 220918"/>
                <a:gd name="connsiteY9" fmla="*/ 292628 h 481974"/>
                <a:gd name="connsiteX10" fmla="*/ 0 w 220918"/>
                <a:gd name="connsiteY10" fmla="*/ 464761 h 481974"/>
                <a:gd name="connsiteX11" fmla="*/ 17213 w 220918"/>
                <a:gd name="connsiteY11" fmla="*/ 481975 h 481974"/>
                <a:gd name="connsiteX12" fmla="*/ 34427 w 220918"/>
                <a:gd name="connsiteY12" fmla="*/ 464761 h 481974"/>
                <a:gd name="connsiteX13" fmla="*/ 34427 w 220918"/>
                <a:gd name="connsiteY13" fmla="*/ 292628 h 481974"/>
                <a:gd name="connsiteX14" fmla="*/ 62483 w 220918"/>
                <a:gd name="connsiteY14" fmla="*/ 246670 h 481974"/>
                <a:gd name="connsiteX15" fmla="*/ 103280 w 220918"/>
                <a:gd name="connsiteY15" fmla="*/ 315523 h 481974"/>
                <a:gd name="connsiteX16" fmla="*/ 103280 w 220918"/>
                <a:gd name="connsiteY16" fmla="*/ 464761 h 481974"/>
                <a:gd name="connsiteX17" fmla="*/ 120494 w 220918"/>
                <a:gd name="connsiteY17" fmla="*/ 481975 h 481974"/>
                <a:gd name="connsiteX18" fmla="*/ 137707 w 220918"/>
                <a:gd name="connsiteY18" fmla="*/ 464761 h 481974"/>
                <a:gd name="connsiteX19" fmla="*/ 137707 w 220918"/>
                <a:gd name="connsiteY19" fmla="*/ 314656 h 481974"/>
                <a:gd name="connsiteX20" fmla="*/ 178505 w 220918"/>
                <a:gd name="connsiteY20" fmla="*/ 245803 h 481974"/>
                <a:gd name="connsiteX21" fmla="*/ 191415 w 220918"/>
                <a:gd name="connsiteY21" fmla="*/ 255277 h 481974"/>
                <a:gd name="connsiteX22" fmla="*/ 215856 w 220918"/>
                <a:gd name="connsiteY22" fmla="*/ 255277 h 481974"/>
                <a:gd name="connsiteX23" fmla="*/ 215856 w 220918"/>
                <a:gd name="connsiteY23" fmla="*/ 230834 h 481974"/>
                <a:gd name="connsiteX24" fmla="*/ 68854 w 220918"/>
                <a:gd name="connsiteY24" fmla="*/ 154920 h 481974"/>
                <a:gd name="connsiteX25" fmla="*/ 68854 w 220918"/>
                <a:gd name="connsiteY25" fmla="*/ 103280 h 481974"/>
                <a:gd name="connsiteX26" fmla="*/ 172134 w 220918"/>
                <a:gd name="connsiteY26" fmla="*/ 103280 h 481974"/>
                <a:gd name="connsiteX27" fmla="*/ 172134 w 220918"/>
                <a:gd name="connsiteY27" fmla="*/ 154920 h 481974"/>
                <a:gd name="connsiteX28" fmla="*/ 120494 w 220918"/>
                <a:gd name="connsiteY28" fmla="*/ 206561 h 481974"/>
                <a:gd name="connsiteX29" fmla="*/ 68854 w 220918"/>
                <a:gd name="connsiteY29" fmla="*/ 154920 h 481974"/>
                <a:gd name="connsiteX30" fmla="*/ 68854 w 220918"/>
                <a:gd name="connsiteY30" fmla="*/ 51640 h 481974"/>
                <a:gd name="connsiteX31" fmla="*/ 86067 w 220918"/>
                <a:gd name="connsiteY31" fmla="*/ 34427 h 481974"/>
                <a:gd name="connsiteX32" fmla="*/ 154920 w 220918"/>
                <a:gd name="connsiteY32" fmla="*/ 34427 h 481974"/>
                <a:gd name="connsiteX33" fmla="*/ 172134 w 220918"/>
                <a:gd name="connsiteY33" fmla="*/ 51640 h 481974"/>
                <a:gd name="connsiteX34" fmla="*/ 172134 w 220918"/>
                <a:gd name="connsiteY34" fmla="*/ 68854 h 481974"/>
                <a:gd name="connsiteX35" fmla="*/ 68854 w 220918"/>
                <a:gd name="connsiteY35" fmla="*/ 68854 h 481974"/>
                <a:gd name="connsiteX36" fmla="*/ 120494 w 220918"/>
                <a:gd name="connsiteY36" fmla="*/ 276447 h 481974"/>
                <a:gd name="connsiteX37" fmla="*/ 99321 w 220918"/>
                <a:gd name="connsiteY37" fmla="*/ 240987 h 481974"/>
                <a:gd name="connsiteX38" fmla="*/ 141666 w 220918"/>
                <a:gd name="connsiteY38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918" h="481974">
                  <a:moveTo>
                    <a:pt x="215856" y="231692"/>
                  </a:moveTo>
                  <a:cubicBezTo>
                    <a:pt x="207032" y="222993"/>
                    <a:pt x="196476" y="216252"/>
                    <a:pt x="184876" y="211897"/>
                  </a:cubicBezTo>
                  <a:cubicBezTo>
                    <a:pt x="198810" y="196190"/>
                    <a:pt x="206526" y="175925"/>
                    <a:pt x="206561" y="154920"/>
                  </a:cubicBezTo>
                  <a:lnTo>
                    <a:pt x="206561" y="51640"/>
                  </a:lnTo>
                  <a:cubicBezTo>
                    <a:pt x="206561" y="23122"/>
                    <a:pt x="183439" y="0"/>
                    <a:pt x="154920" y="0"/>
                  </a:cubicBezTo>
                  <a:lnTo>
                    <a:pt x="86067" y="0"/>
                  </a:lnTo>
                  <a:cubicBezTo>
                    <a:pt x="57549" y="0"/>
                    <a:pt x="34427" y="23122"/>
                    <a:pt x="34427" y="51640"/>
                  </a:cubicBezTo>
                  <a:lnTo>
                    <a:pt x="34427" y="154920"/>
                  </a:lnTo>
                  <a:cubicBezTo>
                    <a:pt x="34460" y="175925"/>
                    <a:pt x="42176" y="196190"/>
                    <a:pt x="56112" y="211897"/>
                  </a:cubicBezTo>
                  <a:cubicBezTo>
                    <a:pt x="22366" y="224422"/>
                    <a:pt x="-17" y="256630"/>
                    <a:pt x="0" y="292628"/>
                  </a:cubicBezTo>
                  <a:lnTo>
                    <a:pt x="0" y="464761"/>
                  </a:lnTo>
                  <a:cubicBezTo>
                    <a:pt x="0" y="474267"/>
                    <a:pt x="7707" y="481975"/>
                    <a:pt x="17213" y="481975"/>
                  </a:cubicBezTo>
                  <a:cubicBezTo>
                    <a:pt x="26719" y="481975"/>
                    <a:pt x="34427" y="474267"/>
                    <a:pt x="34427" y="464761"/>
                  </a:cubicBezTo>
                  <a:lnTo>
                    <a:pt x="34427" y="292628"/>
                  </a:lnTo>
                  <a:cubicBezTo>
                    <a:pt x="34418" y="273254"/>
                    <a:pt x="45252" y="255511"/>
                    <a:pt x="62483" y="246670"/>
                  </a:cubicBezTo>
                  <a:lnTo>
                    <a:pt x="103280" y="315523"/>
                  </a:lnTo>
                  <a:lnTo>
                    <a:pt x="103280" y="464761"/>
                  </a:lnTo>
                  <a:cubicBezTo>
                    <a:pt x="103280" y="474267"/>
                    <a:pt x="110988" y="481975"/>
                    <a:pt x="120494" y="481975"/>
                  </a:cubicBezTo>
                  <a:cubicBezTo>
                    <a:pt x="130000" y="481975"/>
                    <a:pt x="137707" y="474267"/>
                    <a:pt x="137707" y="464761"/>
                  </a:cubicBezTo>
                  <a:lnTo>
                    <a:pt x="137707" y="314656"/>
                  </a:lnTo>
                  <a:lnTo>
                    <a:pt x="178505" y="245803"/>
                  </a:lnTo>
                  <a:cubicBezTo>
                    <a:pt x="183297" y="248232"/>
                    <a:pt x="187658" y="251434"/>
                    <a:pt x="191415" y="255277"/>
                  </a:cubicBezTo>
                  <a:cubicBezTo>
                    <a:pt x="198165" y="262024"/>
                    <a:pt x="209108" y="262024"/>
                    <a:pt x="215856" y="255277"/>
                  </a:cubicBezTo>
                  <a:cubicBezTo>
                    <a:pt x="222606" y="248527"/>
                    <a:pt x="222606" y="237583"/>
                    <a:pt x="215856" y="230834"/>
                  </a:cubicBezTo>
                  <a:close/>
                  <a:moveTo>
                    <a:pt x="68854" y="154920"/>
                  </a:moveTo>
                  <a:lnTo>
                    <a:pt x="68854" y="103280"/>
                  </a:lnTo>
                  <a:lnTo>
                    <a:pt x="172134" y="103280"/>
                  </a:lnTo>
                  <a:lnTo>
                    <a:pt x="172134" y="154920"/>
                  </a:lnTo>
                  <a:cubicBezTo>
                    <a:pt x="172134" y="183439"/>
                    <a:pt x="149012" y="206561"/>
                    <a:pt x="120494" y="206561"/>
                  </a:cubicBezTo>
                  <a:cubicBezTo>
                    <a:pt x="91976" y="206561"/>
                    <a:pt x="68854" y="183439"/>
                    <a:pt x="68854" y="154920"/>
                  </a:cubicBezTo>
                  <a:close/>
                  <a:moveTo>
                    <a:pt x="68854" y="51640"/>
                  </a:moveTo>
                  <a:cubicBezTo>
                    <a:pt x="68854" y="42134"/>
                    <a:pt x="76561" y="34427"/>
                    <a:pt x="86067" y="34427"/>
                  </a:cubicBezTo>
                  <a:lnTo>
                    <a:pt x="154920" y="34427"/>
                  </a:lnTo>
                  <a:cubicBezTo>
                    <a:pt x="164427" y="34427"/>
                    <a:pt x="172134" y="42134"/>
                    <a:pt x="172134" y="51640"/>
                  </a:cubicBezTo>
                  <a:lnTo>
                    <a:pt x="172134" y="68854"/>
                  </a:lnTo>
                  <a:lnTo>
                    <a:pt x="68854" y="68854"/>
                  </a:lnTo>
                  <a:close/>
                  <a:moveTo>
                    <a:pt x="120494" y="276447"/>
                  </a:moveTo>
                  <a:lnTo>
                    <a:pt x="99321" y="240987"/>
                  </a:lnTo>
                  <a:lnTo>
                    <a:pt x="141666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6" name="Freeform: Shape 91">
              <a:extLst>
                <a:ext uri="{FF2B5EF4-FFF2-40B4-BE49-F238E27FC236}">
                  <a16:creationId xmlns:a16="http://schemas.microsoft.com/office/drawing/2014/main" id="{0822736F-8B76-4C8E-A626-A3953003982C}"/>
                </a:ext>
              </a:extLst>
            </p:cNvPr>
            <p:cNvSpPr/>
            <p:nvPr/>
          </p:nvSpPr>
          <p:spPr>
            <a:xfrm>
              <a:off x="8334969" y="5444196"/>
              <a:ext cx="585255" cy="430334"/>
            </a:xfrm>
            <a:custGeom>
              <a:avLst/>
              <a:gdLst>
                <a:gd name="connsiteX0" fmla="*/ 17213 w 585255"/>
                <a:gd name="connsiteY0" fmla="*/ 430335 h 430334"/>
                <a:gd name="connsiteX1" fmla="*/ 34427 w 585255"/>
                <a:gd name="connsiteY1" fmla="*/ 413121 h 430334"/>
                <a:gd name="connsiteX2" fmla="*/ 34427 w 585255"/>
                <a:gd name="connsiteY2" fmla="*/ 34427 h 430334"/>
                <a:gd name="connsiteX3" fmla="*/ 550828 w 585255"/>
                <a:gd name="connsiteY3" fmla="*/ 34427 h 430334"/>
                <a:gd name="connsiteX4" fmla="*/ 550828 w 585255"/>
                <a:gd name="connsiteY4" fmla="*/ 413121 h 430334"/>
                <a:gd name="connsiteX5" fmla="*/ 568042 w 585255"/>
                <a:gd name="connsiteY5" fmla="*/ 430335 h 430334"/>
                <a:gd name="connsiteX6" fmla="*/ 585255 w 585255"/>
                <a:gd name="connsiteY6" fmla="*/ 413121 h 430334"/>
                <a:gd name="connsiteX7" fmla="*/ 585255 w 585255"/>
                <a:gd name="connsiteY7" fmla="*/ 17213 h 430334"/>
                <a:gd name="connsiteX8" fmla="*/ 568042 w 585255"/>
                <a:gd name="connsiteY8" fmla="*/ 0 h 430334"/>
                <a:gd name="connsiteX9" fmla="*/ 17213 w 585255"/>
                <a:gd name="connsiteY9" fmla="*/ 0 h 430334"/>
                <a:gd name="connsiteX10" fmla="*/ 0 w 585255"/>
                <a:gd name="connsiteY10" fmla="*/ 17213 h 430334"/>
                <a:gd name="connsiteX11" fmla="*/ 0 w 585255"/>
                <a:gd name="connsiteY11" fmla="*/ 413121 h 430334"/>
                <a:gd name="connsiteX12" fmla="*/ 17213 w 585255"/>
                <a:gd name="connsiteY12" fmla="*/ 430335 h 4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255" h="430334">
                  <a:moveTo>
                    <a:pt x="17213" y="430335"/>
                  </a:moveTo>
                  <a:cubicBezTo>
                    <a:pt x="26719" y="430335"/>
                    <a:pt x="34427" y="422627"/>
                    <a:pt x="34427" y="413121"/>
                  </a:cubicBezTo>
                  <a:lnTo>
                    <a:pt x="34427" y="34427"/>
                  </a:lnTo>
                  <a:lnTo>
                    <a:pt x="550828" y="34427"/>
                  </a:lnTo>
                  <a:lnTo>
                    <a:pt x="550828" y="413121"/>
                  </a:lnTo>
                  <a:cubicBezTo>
                    <a:pt x="550828" y="422627"/>
                    <a:pt x="558536" y="430335"/>
                    <a:pt x="568042" y="430335"/>
                  </a:cubicBezTo>
                  <a:cubicBezTo>
                    <a:pt x="577548" y="430335"/>
                    <a:pt x="585255" y="422627"/>
                    <a:pt x="585255" y="413121"/>
                  </a:cubicBezTo>
                  <a:lnTo>
                    <a:pt x="585255" y="17213"/>
                  </a:lnTo>
                  <a:cubicBezTo>
                    <a:pt x="585255" y="7707"/>
                    <a:pt x="577548" y="0"/>
                    <a:pt x="568042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413121"/>
                  </a:lnTo>
                  <a:cubicBezTo>
                    <a:pt x="0" y="422627"/>
                    <a:pt x="7707" y="430335"/>
                    <a:pt x="17213" y="430335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7" name="Freeform: Shape 92">
              <a:extLst>
                <a:ext uri="{FF2B5EF4-FFF2-40B4-BE49-F238E27FC236}">
                  <a16:creationId xmlns:a16="http://schemas.microsoft.com/office/drawing/2014/main" id="{E0DBB009-3EAF-47D0-9F64-9BF085F1B605}"/>
                </a:ext>
              </a:extLst>
            </p:cNvPr>
            <p:cNvSpPr/>
            <p:nvPr/>
          </p:nvSpPr>
          <p:spPr>
            <a:xfrm>
              <a:off x="8455463" y="5513049"/>
              <a:ext cx="344267" cy="103280"/>
            </a:xfrm>
            <a:custGeom>
              <a:avLst/>
              <a:gdLst>
                <a:gd name="connsiteX0" fmla="*/ 344268 w 344267"/>
                <a:gd name="connsiteY0" fmla="*/ 86067 h 103280"/>
                <a:gd name="connsiteX1" fmla="*/ 327054 w 344267"/>
                <a:gd name="connsiteY1" fmla="*/ 68854 h 103280"/>
                <a:gd name="connsiteX2" fmla="*/ 34427 w 344267"/>
                <a:gd name="connsiteY2" fmla="*/ 68854 h 103280"/>
                <a:gd name="connsiteX3" fmla="*/ 34427 w 344267"/>
                <a:gd name="connsiteY3" fmla="*/ 34427 h 103280"/>
                <a:gd name="connsiteX4" fmla="*/ 327054 w 344267"/>
                <a:gd name="connsiteY4" fmla="*/ 34427 h 103280"/>
                <a:gd name="connsiteX5" fmla="*/ 344268 w 344267"/>
                <a:gd name="connsiteY5" fmla="*/ 17213 h 103280"/>
                <a:gd name="connsiteX6" fmla="*/ 327054 w 344267"/>
                <a:gd name="connsiteY6" fmla="*/ 0 h 103280"/>
                <a:gd name="connsiteX7" fmla="*/ 17213 w 344267"/>
                <a:gd name="connsiteY7" fmla="*/ 0 h 103280"/>
                <a:gd name="connsiteX8" fmla="*/ 0 w 344267"/>
                <a:gd name="connsiteY8" fmla="*/ 17213 h 103280"/>
                <a:gd name="connsiteX9" fmla="*/ 0 w 344267"/>
                <a:gd name="connsiteY9" fmla="*/ 86067 h 103280"/>
                <a:gd name="connsiteX10" fmla="*/ 17213 w 344267"/>
                <a:gd name="connsiteY10" fmla="*/ 103280 h 103280"/>
                <a:gd name="connsiteX11" fmla="*/ 327054 w 344267"/>
                <a:gd name="connsiteY11" fmla="*/ 103280 h 103280"/>
                <a:gd name="connsiteX12" fmla="*/ 344268 w 344267"/>
                <a:gd name="connsiteY12" fmla="*/ 8606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267" h="103280">
                  <a:moveTo>
                    <a:pt x="344268" y="86067"/>
                  </a:moveTo>
                  <a:cubicBezTo>
                    <a:pt x="344268" y="76561"/>
                    <a:pt x="336560" y="68854"/>
                    <a:pt x="327054" y="68854"/>
                  </a:cubicBezTo>
                  <a:lnTo>
                    <a:pt x="34427" y="68854"/>
                  </a:lnTo>
                  <a:lnTo>
                    <a:pt x="34427" y="34427"/>
                  </a:lnTo>
                  <a:lnTo>
                    <a:pt x="327054" y="34427"/>
                  </a:lnTo>
                  <a:cubicBezTo>
                    <a:pt x="336560" y="34427"/>
                    <a:pt x="344268" y="26719"/>
                    <a:pt x="344268" y="17213"/>
                  </a:cubicBezTo>
                  <a:cubicBezTo>
                    <a:pt x="344268" y="7707"/>
                    <a:pt x="336560" y="0"/>
                    <a:pt x="32705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27054" y="103280"/>
                  </a:lnTo>
                  <a:cubicBezTo>
                    <a:pt x="336560" y="103280"/>
                    <a:pt x="344268" y="95573"/>
                    <a:pt x="344268" y="86067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8" name="Freeform: Shape 93">
              <a:extLst>
                <a:ext uri="{FF2B5EF4-FFF2-40B4-BE49-F238E27FC236}">
                  <a16:creationId xmlns:a16="http://schemas.microsoft.com/office/drawing/2014/main" id="{4EE77BB1-983E-48E9-A9C8-471BA2154A35}"/>
                </a:ext>
              </a:extLst>
            </p:cNvPr>
            <p:cNvSpPr/>
            <p:nvPr/>
          </p:nvSpPr>
          <p:spPr>
            <a:xfrm>
              <a:off x="8412430" y="5702396"/>
              <a:ext cx="120493" cy="120493"/>
            </a:xfrm>
            <a:custGeom>
              <a:avLst/>
              <a:gdLst>
                <a:gd name="connsiteX0" fmla="*/ 17213 w 120493"/>
                <a:gd name="connsiteY0" fmla="*/ 0 h 120493"/>
                <a:gd name="connsiteX1" fmla="*/ 0 w 120493"/>
                <a:gd name="connsiteY1" fmla="*/ 17213 h 120493"/>
                <a:gd name="connsiteX2" fmla="*/ 0 w 120493"/>
                <a:gd name="connsiteY2" fmla="*/ 103280 h 120493"/>
                <a:gd name="connsiteX3" fmla="*/ 17213 w 120493"/>
                <a:gd name="connsiteY3" fmla="*/ 120494 h 120493"/>
                <a:gd name="connsiteX4" fmla="*/ 103280 w 120493"/>
                <a:gd name="connsiteY4" fmla="*/ 120494 h 120493"/>
                <a:gd name="connsiteX5" fmla="*/ 120494 w 120493"/>
                <a:gd name="connsiteY5" fmla="*/ 103280 h 120493"/>
                <a:gd name="connsiteX6" fmla="*/ 120494 w 120493"/>
                <a:gd name="connsiteY6" fmla="*/ 17213 h 120493"/>
                <a:gd name="connsiteX7" fmla="*/ 103280 w 120493"/>
                <a:gd name="connsiteY7" fmla="*/ 0 h 120493"/>
                <a:gd name="connsiteX8" fmla="*/ 86067 w 120493"/>
                <a:gd name="connsiteY8" fmla="*/ 86067 h 120493"/>
                <a:gd name="connsiteX9" fmla="*/ 34427 w 120493"/>
                <a:gd name="connsiteY9" fmla="*/ 86067 h 120493"/>
                <a:gd name="connsiteX10" fmla="*/ 34427 w 120493"/>
                <a:gd name="connsiteY10" fmla="*/ 34427 h 120493"/>
                <a:gd name="connsiteX11" fmla="*/ 8606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close/>
                  <a:moveTo>
                    <a:pt x="86067" y="86067"/>
                  </a:moveTo>
                  <a:lnTo>
                    <a:pt x="34427" y="86067"/>
                  </a:lnTo>
                  <a:lnTo>
                    <a:pt x="34427" y="34427"/>
                  </a:lnTo>
                  <a:lnTo>
                    <a:pt x="8606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59" name="Freeform: Shape 94">
              <a:extLst>
                <a:ext uri="{FF2B5EF4-FFF2-40B4-BE49-F238E27FC236}">
                  <a16:creationId xmlns:a16="http://schemas.microsoft.com/office/drawing/2014/main" id="{47D90261-2111-4240-8352-015CEBCCE74E}"/>
                </a:ext>
              </a:extLst>
            </p:cNvPr>
            <p:cNvSpPr/>
            <p:nvPr/>
          </p:nvSpPr>
          <p:spPr>
            <a:xfrm>
              <a:off x="8567350" y="5702396"/>
              <a:ext cx="120493" cy="120493"/>
            </a:xfrm>
            <a:custGeom>
              <a:avLst/>
              <a:gdLst>
                <a:gd name="connsiteX0" fmla="*/ 103280 w 120493"/>
                <a:gd name="connsiteY0" fmla="*/ 34427 h 120493"/>
                <a:gd name="connsiteX1" fmla="*/ 120494 w 120493"/>
                <a:gd name="connsiteY1" fmla="*/ 17213 h 120493"/>
                <a:gd name="connsiteX2" fmla="*/ 103280 w 120493"/>
                <a:gd name="connsiteY2" fmla="*/ 0 h 120493"/>
                <a:gd name="connsiteX3" fmla="*/ 17213 w 120493"/>
                <a:gd name="connsiteY3" fmla="*/ 0 h 120493"/>
                <a:gd name="connsiteX4" fmla="*/ 0 w 120493"/>
                <a:gd name="connsiteY4" fmla="*/ 17213 h 120493"/>
                <a:gd name="connsiteX5" fmla="*/ 0 w 120493"/>
                <a:gd name="connsiteY5" fmla="*/ 103280 h 120493"/>
                <a:gd name="connsiteX6" fmla="*/ 17213 w 120493"/>
                <a:gd name="connsiteY6" fmla="*/ 120494 h 120493"/>
                <a:gd name="connsiteX7" fmla="*/ 103280 w 120493"/>
                <a:gd name="connsiteY7" fmla="*/ 120494 h 120493"/>
                <a:gd name="connsiteX8" fmla="*/ 120494 w 120493"/>
                <a:gd name="connsiteY8" fmla="*/ 103280 h 120493"/>
                <a:gd name="connsiteX9" fmla="*/ 103280 w 120493"/>
                <a:gd name="connsiteY9" fmla="*/ 86067 h 120493"/>
                <a:gd name="connsiteX10" fmla="*/ 34427 w 120493"/>
                <a:gd name="connsiteY10" fmla="*/ 86067 h 120493"/>
                <a:gd name="connsiteX11" fmla="*/ 3442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cubicBezTo>
                    <a:pt x="120494" y="93774"/>
                    <a:pt x="112786" y="86067"/>
                    <a:pt x="103280" y="86067"/>
                  </a:cubicBezTo>
                  <a:lnTo>
                    <a:pt x="34427" y="86067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0" name="Freeform: Shape 95">
              <a:extLst>
                <a:ext uri="{FF2B5EF4-FFF2-40B4-BE49-F238E27FC236}">
                  <a16:creationId xmlns:a16="http://schemas.microsoft.com/office/drawing/2014/main" id="{0A907A9B-8B13-4026-84AE-CC19F48DAFC1}"/>
                </a:ext>
              </a:extLst>
            </p:cNvPr>
            <p:cNvSpPr/>
            <p:nvPr/>
          </p:nvSpPr>
          <p:spPr>
            <a:xfrm>
              <a:off x="8722271" y="5702396"/>
              <a:ext cx="120493" cy="120493"/>
            </a:xfrm>
            <a:custGeom>
              <a:avLst/>
              <a:gdLst>
                <a:gd name="connsiteX0" fmla="*/ 17213 w 120493"/>
                <a:gd name="connsiteY0" fmla="*/ 120494 h 120493"/>
                <a:gd name="connsiteX1" fmla="*/ 103280 w 120493"/>
                <a:gd name="connsiteY1" fmla="*/ 120494 h 120493"/>
                <a:gd name="connsiteX2" fmla="*/ 120494 w 120493"/>
                <a:gd name="connsiteY2" fmla="*/ 103280 h 120493"/>
                <a:gd name="connsiteX3" fmla="*/ 120494 w 120493"/>
                <a:gd name="connsiteY3" fmla="*/ 17213 h 120493"/>
                <a:gd name="connsiteX4" fmla="*/ 103280 w 120493"/>
                <a:gd name="connsiteY4" fmla="*/ 0 h 120493"/>
                <a:gd name="connsiteX5" fmla="*/ 17213 w 120493"/>
                <a:gd name="connsiteY5" fmla="*/ 0 h 120493"/>
                <a:gd name="connsiteX6" fmla="*/ 0 w 120493"/>
                <a:gd name="connsiteY6" fmla="*/ 17213 h 120493"/>
                <a:gd name="connsiteX7" fmla="*/ 0 w 120493"/>
                <a:gd name="connsiteY7" fmla="*/ 103280 h 120493"/>
                <a:gd name="connsiteX8" fmla="*/ 17213 w 120493"/>
                <a:gd name="connsiteY8" fmla="*/ 120494 h 120493"/>
                <a:gd name="connsiteX9" fmla="*/ 34427 w 120493"/>
                <a:gd name="connsiteY9" fmla="*/ 34427 h 120493"/>
                <a:gd name="connsiteX10" fmla="*/ 86067 w 120493"/>
                <a:gd name="connsiteY10" fmla="*/ 34427 h 120493"/>
                <a:gd name="connsiteX11" fmla="*/ 86067 w 120493"/>
                <a:gd name="connsiteY11" fmla="*/ 86067 h 120493"/>
                <a:gd name="connsiteX12" fmla="*/ 34427 w 120493"/>
                <a:gd name="connsiteY12" fmla="*/ 8606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3" h="120493">
                  <a:moveTo>
                    <a:pt x="17213" y="120494"/>
                  </a:move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close/>
                  <a:moveTo>
                    <a:pt x="34427" y="34427"/>
                  </a:moveTo>
                  <a:lnTo>
                    <a:pt x="86067" y="34427"/>
                  </a:lnTo>
                  <a:lnTo>
                    <a:pt x="86067" y="86067"/>
                  </a:lnTo>
                  <a:lnTo>
                    <a:pt x="34427" y="8606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1" name="Freeform: Shape 96">
              <a:extLst>
                <a:ext uri="{FF2B5EF4-FFF2-40B4-BE49-F238E27FC236}">
                  <a16:creationId xmlns:a16="http://schemas.microsoft.com/office/drawing/2014/main" id="{33F62B0C-07B5-4BC7-90DA-4F0E1099BA67}"/>
                </a:ext>
              </a:extLst>
            </p:cNvPr>
            <p:cNvSpPr/>
            <p:nvPr/>
          </p:nvSpPr>
          <p:spPr>
            <a:xfrm>
              <a:off x="8954651" y="5633543"/>
              <a:ext cx="189347" cy="757388"/>
            </a:xfrm>
            <a:custGeom>
              <a:avLst/>
              <a:gdLst>
                <a:gd name="connsiteX0" fmla="*/ 172134 w 189347"/>
                <a:gd name="connsiteY0" fmla="*/ 0 h 757388"/>
                <a:gd name="connsiteX1" fmla="*/ 17213 w 189347"/>
                <a:gd name="connsiteY1" fmla="*/ 0 h 757388"/>
                <a:gd name="connsiteX2" fmla="*/ 0 w 189347"/>
                <a:gd name="connsiteY2" fmla="*/ 17213 h 757388"/>
                <a:gd name="connsiteX3" fmla="*/ 17213 w 189347"/>
                <a:gd name="connsiteY3" fmla="*/ 34427 h 757388"/>
                <a:gd name="connsiteX4" fmla="*/ 154920 w 189347"/>
                <a:gd name="connsiteY4" fmla="*/ 34427 h 757388"/>
                <a:gd name="connsiteX5" fmla="*/ 154920 w 189347"/>
                <a:gd name="connsiteY5" fmla="*/ 68854 h 757388"/>
                <a:gd name="connsiteX6" fmla="*/ 17213 w 189347"/>
                <a:gd name="connsiteY6" fmla="*/ 68854 h 757388"/>
                <a:gd name="connsiteX7" fmla="*/ 0 w 189347"/>
                <a:gd name="connsiteY7" fmla="*/ 86067 h 757388"/>
                <a:gd name="connsiteX8" fmla="*/ 17213 w 189347"/>
                <a:gd name="connsiteY8" fmla="*/ 103280 h 757388"/>
                <a:gd name="connsiteX9" fmla="*/ 154920 w 189347"/>
                <a:gd name="connsiteY9" fmla="*/ 103280 h 757388"/>
                <a:gd name="connsiteX10" fmla="*/ 154920 w 189347"/>
                <a:gd name="connsiteY10" fmla="*/ 137707 h 757388"/>
                <a:gd name="connsiteX11" fmla="*/ 17213 w 189347"/>
                <a:gd name="connsiteY11" fmla="*/ 137707 h 757388"/>
                <a:gd name="connsiteX12" fmla="*/ 0 w 189347"/>
                <a:gd name="connsiteY12" fmla="*/ 154920 h 757388"/>
                <a:gd name="connsiteX13" fmla="*/ 17213 w 189347"/>
                <a:gd name="connsiteY13" fmla="*/ 172134 h 757388"/>
                <a:gd name="connsiteX14" fmla="*/ 154920 w 189347"/>
                <a:gd name="connsiteY14" fmla="*/ 172134 h 757388"/>
                <a:gd name="connsiteX15" fmla="*/ 154920 w 189347"/>
                <a:gd name="connsiteY15" fmla="*/ 206561 h 757388"/>
                <a:gd name="connsiteX16" fmla="*/ 17213 w 189347"/>
                <a:gd name="connsiteY16" fmla="*/ 206561 h 757388"/>
                <a:gd name="connsiteX17" fmla="*/ 0 w 189347"/>
                <a:gd name="connsiteY17" fmla="*/ 223774 h 757388"/>
                <a:gd name="connsiteX18" fmla="*/ 17213 w 189347"/>
                <a:gd name="connsiteY18" fmla="*/ 240987 h 757388"/>
                <a:gd name="connsiteX19" fmla="*/ 154920 w 189347"/>
                <a:gd name="connsiteY19" fmla="*/ 240987 h 757388"/>
                <a:gd name="connsiteX20" fmla="*/ 154920 w 189347"/>
                <a:gd name="connsiteY20" fmla="*/ 275414 h 757388"/>
                <a:gd name="connsiteX21" fmla="*/ 68854 w 189347"/>
                <a:gd name="connsiteY21" fmla="*/ 275414 h 757388"/>
                <a:gd name="connsiteX22" fmla="*/ 51640 w 189347"/>
                <a:gd name="connsiteY22" fmla="*/ 292628 h 757388"/>
                <a:gd name="connsiteX23" fmla="*/ 68854 w 189347"/>
                <a:gd name="connsiteY23" fmla="*/ 309841 h 757388"/>
                <a:gd name="connsiteX24" fmla="*/ 154920 w 189347"/>
                <a:gd name="connsiteY24" fmla="*/ 309841 h 757388"/>
                <a:gd name="connsiteX25" fmla="*/ 154920 w 189347"/>
                <a:gd name="connsiteY25" fmla="*/ 344268 h 757388"/>
                <a:gd name="connsiteX26" fmla="*/ 86067 w 189347"/>
                <a:gd name="connsiteY26" fmla="*/ 344268 h 757388"/>
                <a:gd name="connsiteX27" fmla="*/ 68854 w 189347"/>
                <a:gd name="connsiteY27" fmla="*/ 361481 h 757388"/>
                <a:gd name="connsiteX28" fmla="*/ 86067 w 189347"/>
                <a:gd name="connsiteY28" fmla="*/ 378694 h 757388"/>
                <a:gd name="connsiteX29" fmla="*/ 154920 w 189347"/>
                <a:gd name="connsiteY29" fmla="*/ 378694 h 757388"/>
                <a:gd name="connsiteX30" fmla="*/ 154920 w 189347"/>
                <a:gd name="connsiteY30" fmla="*/ 740176 h 757388"/>
                <a:gd name="connsiteX31" fmla="*/ 172134 w 189347"/>
                <a:gd name="connsiteY31" fmla="*/ 757389 h 757388"/>
                <a:gd name="connsiteX32" fmla="*/ 189347 w 189347"/>
                <a:gd name="connsiteY32" fmla="*/ 740176 h 757388"/>
                <a:gd name="connsiteX33" fmla="*/ 189347 w 189347"/>
                <a:gd name="connsiteY33" fmla="*/ 17213 h 757388"/>
                <a:gd name="connsiteX34" fmla="*/ 172134 w 189347"/>
                <a:gd name="connsiteY34" fmla="*/ 0 h 7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347" h="757388">
                  <a:moveTo>
                    <a:pt x="172134" y="0"/>
                  </a:move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cubicBezTo>
                    <a:pt x="0" y="26719"/>
                    <a:pt x="7707" y="34427"/>
                    <a:pt x="17213" y="34427"/>
                  </a:cubicBezTo>
                  <a:lnTo>
                    <a:pt x="154920" y="34427"/>
                  </a:lnTo>
                  <a:lnTo>
                    <a:pt x="154920" y="68854"/>
                  </a:lnTo>
                  <a:lnTo>
                    <a:pt x="17213" y="68854"/>
                  </a:lnTo>
                  <a:cubicBezTo>
                    <a:pt x="7707" y="68854"/>
                    <a:pt x="0" y="76561"/>
                    <a:pt x="0" y="86067"/>
                  </a:cubicBezTo>
                  <a:cubicBezTo>
                    <a:pt x="0" y="95573"/>
                    <a:pt x="7707" y="103280"/>
                    <a:pt x="17213" y="103280"/>
                  </a:cubicBezTo>
                  <a:lnTo>
                    <a:pt x="154920" y="103280"/>
                  </a:lnTo>
                  <a:lnTo>
                    <a:pt x="154920" y="137707"/>
                  </a:lnTo>
                  <a:lnTo>
                    <a:pt x="17213" y="137707"/>
                  </a:lnTo>
                  <a:cubicBezTo>
                    <a:pt x="7707" y="137707"/>
                    <a:pt x="0" y="145414"/>
                    <a:pt x="0" y="154920"/>
                  </a:cubicBezTo>
                  <a:cubicBezTo>
                    <a:pt x="0" y="164427"/>
                    <a:pt x="7707" y="172134"/>
                    <a:pt x="17213" y="172134"/>
                  </a:cubicBezTo>
                  <a:lnTo>
                    <a:pt x="154920" y="172134"/>
                  </a:lnTo>
                  <a:lnTo>
                    <a:pt x="154920" y="206561"/>
                  </a:lnTo>
                  <a:lnTo>
                    <a:pt x="17213" y="206561"/>
                  </a:lnTo>
                  <a:cubicBezTo>
                    <a:pt x="7707" y="206561"/>
                    <a:pt x="0" y="214268"/>
                    <a:pt x="0" y="223774"/>
                  </a:cubicBezTo>
                  <a:cubicBezTo>
                    <a:pt x="0" y="233280"/>
                    <a:pt x="7707" y="240987"/>
                    <a:pt x="17213" y="240987"/>
                  </a:cubicBezTo>
                  <a:lnTo>
                    <a:pt x="154920" y="240987"/>
                  </a:lnTo>
                  <a:lnTo>
                    <a:pt x="154920" y="275414"/>
                  </a:lnTo>
                  <a:lnTo>
                    <a:pt x="68854" y="275414"/>
                  </a:lnTo>
                  <a:cubicBezTo>
                    <a:pt x="59347" y="275414"/>
                    <a:pt x="51640" y="283121"/>
                    <a:pt x="51640" y="292628"/>
                  </a:cubicBezTo>
                  <a:cubicBezTo>
                    <a:pt x="51640" y="302134"/>
                    <a:pt x="59347" y="309841"/>
                    <a:pt x="68854" y="309841"/>
                  </a:cubicBezTo>
                  <a:lnTo>
                    <a:pt x="154920" y="309841"/>
                  </a:lnTo>
                  <a:lnTo>
                    <a:pt x="154920" y="344268"/>
                  </a:lnTo>
                  <a:lnTo>
                    <a:pt x="86067" y="344268"/>
                  </a:lnTo>
                  <a:cubicBezTo>
                    <a:pt x="76561" y="344268"/>
                    <a:pt x="68854" y="351975"/>
                    <a:pt x="68854" y="361481"/>
                  </a:cubicBezTo>
                  <a:cubicBezTo>
                    <a:pt x="68854" y="370987"/>
                    <a:pt x="76561" y="378694"/>
                    <a:pt x="86067" y="378694"/>
                  </a:cubicBezTo>
                  <a:lnTo>
                    <a:pt x="154920" y="378694"/>
                  </a:lnTo>
                  <a:lnTo>
                    <a:pt x="154920" y="740176"/>
                  </a:lnTo>
                  <a:cubicBezTo>
                    <a:pt x="154920" y="749682"/>
                    <a:pt x="162628" y="757389"/>
                    <a:pt x="172134" y="757389"/>
                  </a:cubicBezTo>
                  <a:cubicBezTo>
                    <a:pt x="181640" y="757389"/>
                    <a:pt x="189347" y="749682"/>
                    <a:pt x="189347" y="740176"/>
                  </a:cubicBezTo>
                  <a:lnTo>
                    <a:pt x="189347" y="17213"/>
                  </a:lnTo>
                  <a:cubicBezTo>
                    <a:pt x="189347" y="7707"/>
                    <a:pt x="181640" y="0"/>
                    <a:pt x="172134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2" name="Freeform: Shape 97">
              <a:extLst>
                <a:ext uri="{FF2B5EF4-FFF2-40B4-BE49-F238E27FC236}">
                  <a16:creationId xmlns:a16="http://schemas.microsoft.com/office/drawing/2014/main" id="{E9A28843-8766-48CF-8018-2EAB1532605F}"/>
                </a:ext>
              </a:extLst>
            </p:cNvPr>
            <p:cNvSpPr/>
            <p:nvPr/>
          </p:nvSpPr>
          <p:spPr>
            <a:xfrm>
              <a:off x="8111196" y="5513049"/>
              <a:ext cx="189347" cy="877882"/>
            </a:xfrm>
            <a:custGeom>
              <a:avLst/>
              <a:gdLst>
                <a:gd name="connsiteX0" fmla="*/ 189347 w 189347"/>
                <a:gd name="connsiteY0" fmla="*/ 17213 h 877882"/>
                <a:gd name="connsiteX1" fmla="*/ 172134 w 189347"/>
                <a:gd name="connsiteY1" fmla="*/ 0 h 877882"/>
                <a:gd name="connsiteX2" fmla="*/ 17213 w 189347"/>
                <a:gd name="connsiteY2" fmla="*/ 0 h 877882"/>
                <a:gd name="connsiteX3" fmla="*/ 0 w 189347"/>
                <a:gd name="connsiteY3" fmla="*/ 17213 h 877882"/>
                <a:gd name="connsiteX4" fmla="*/ 0 w 189347"/>
                <a:gd name="connsiteY4" fmla="*/ 860669 h 877882"/>
                <a:gd name="connsiteX5" fmla="*/ 17213 w 189347"/>
                <a:gd name="connsiteY5" fmla="*/ 877883 h 877882"/>
                <a:gd name="connsiteX6" fmla="*/ 34427 w 189347"/>
                <a:gd name="connsiteY6" fmla="*/ 860669 h 877882"/>
                <a:gd name="connsiteX7" fmla="*/ 34427 w 189347"/>
                <a:gd name="connsiteY7" fmla="*/ 34427 h 877882"/>
                <a:gd name="connsiteX8" fmla="*/ 172134 w 189347"/>
                <a:gd name="connsiteY8" fmla="*/ 34427 h 877882"/>
                <a:gd name="connsiteX9" fmla="*/ 189347 w 189347"/>
                <a:gd name="connsiteY9" fmla="*/ 17213 h 87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347" h="877882">
                  <a:moveTo>
                    <a:pt x="189347" y="17213"/>
                  </a:moveTo>
                  <a:cubicBezTo>
                    <a:pt x="189347" y="7707"/>
                    <a:pt x="181640" y="0"/>
                    <a:pt x="17213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69"/>
                  </a:lnTo>
                  <a:cubicBezTo>
                    <a:pt x="0" y="870175"/>
                    <a:pt x="7707" y="877883"/>
                    <a:pt x="17213" y="877883"/>
                  </a:cubicBezTo>
                  <a:cubicBezTo>
                    <a:pt x="26719" y="877883"/>
                    <a:pt x="34427" y="870175"/>
                    <a:pt x="34427" y="860669"/>
                  </a:cubicBezTo>
                  <a:lnTo>
                    <a:pt x="34427" y="34427"/>
                  </a:lnTo>
                  <a:lnTo>
                    <a:pt x="172134" y="34427"/>
                  </a:lnTo>
                  <a:cubicBezTo>
                    <a:pt x="181640" y="34427"/>
                    <a:pt x="189347" y="26719"/>
                    <a:pt x="189347" y="17213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3" name="Freeform: Shape 98">
              <a:extLst>
                <a:ext uri="{FF2B5EF4-FFF2-40B4-BE49-F238E27FC236}">
                  <a16:creationId xmlns:a16="http://schemas.microsoft.com/office/drawing/2014/main" id="{240F0FE0-0DEC-4F52-BE62-44B3C87767CC}"/>
                </a:ext>
              </a:extLst>
            </p:cNvPr>
            <p:cNvSpPr/>
            <p:nvPr/>
          </p:nvSpPr>
          <p:spPr>
            <a:xfrm>
              <a:off x="8180049" y="559911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4" name="Freeform: Shape 99">
              <a:extLst>
                <a:ext uri="{FF2B5EF4-FFF2-40B4-BE49-F238E27FC236}">
                  <a16:creationId xmlns:a16="http://schemas.microsoft.com/office/drawing/2014/main" id="{380FCC3E-32FC-4103-B2D0-9FCFEC91D13B}"/>
                </a:ext>
              </a:extLst>
            </p:cNvPr>
            <p:cNvSpPr/>
            <p:nvPr/>
          </p:nvSpPr>
          <p:spPr>
            <a:xfrm>
              <a:off x="8180049" y="575403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5" name="Freeform: Shape 100">
              <a:extLst>
                <a:ext uri="{FF2B5EF4-FFF2-40B4-BE49-F238E27FC236}">
                  <a16:creationId xmlns:a16="http://schemas.microsoft.com/office/drawing/2014/main" id="{C196B8FC-178F-468C-BFB9-00BCF9B471C1}"/>
                </a:ext>
              </a:extLst>
            </p:cNvPr>
            <p:cNvSpPr/>
            <p:nvPr/>
          </p:nvSpPr>
          <p:spPr>
            <a:xfrm>
              <a:off x="8180049" y="5908957"/>
              <a:ext cx="68853" cy="103280"/>
            </a:xfrm>
            <a:custGeom>
              <a:avLst/>
              <a:gdLst>
                <a:gd name="connsiteX0" fmla="*/ 34427 w 68853"/>
                <a:gd name="connsiteY0" fmla="*/ 68854 h 103280"/>
                <a:gd name="connsiteX1" fmla="*/ 34427 w 68853"/>
                <a:gd name="connsiteY1" fmla="*/ 34427 h 103280"/>
                <a:gd name="connsiteX2" fmla="*/ 51640 w 68853"/>
                <a:gd name="connsiteY2" fmla="*/ 34427 h 103280"/>
                <a:gd name="connsiteX3" fmla="*/ 68854 w 68853"/>
                <a:gd name="connsiteY3" fmla="*/ 17213 h 103280"/>
                <a:gd name="connsiteX4" fmla="*/ 51640 w 68853"/>
                <a:gd name="connsiteY4" fmla="*/ 0 h 103280"/>
                <a:gd name="connsiteX5" fmla="*/ 17213 w 68853"/>
                <a:gd name="connsiteY5" fmla="*/ 0 h 103280"/>
                <a:gd name="connsiteX6" fmla="*/ 0 w 68853"/>
                <a:gd name="connsiteY6" fmla="*/ 17213 h 103280"/>
                <a:gd name="connsiteX7" fmla="*/ 0 w 68853"/>
                <a:gd name="connsiteY7" fmla="*/ 86067 h 103280"/>
                <a:gd name="connsiteX8" fmla="*/ 17213 w 68853"/>
                <a:gd name="connsiteY8" fmla="*/ 103280 h 103280"/>
                <a:gd name="connsiteX9" fmla="*/ 34427 w 68853"/>
                <a:gd name="connsiteY9" fmla="*/ 103280 h 103280"/>
                <a:gd name="connsiteX10" fmla="*/ 51640 w 68853"/>
                <a:gd name="connsiteY10" fmla="*/ 86067 h 103280"/>
                <a:gd name="connsiteX11" fmla="*/ 34427 w 68853"/>
                <a:gd name="connsiteY11" fmla="*/ 68854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53" h="103280">
                  <a:moveTo>
                    <a:pt x="34427" y="68854"/>
                  </a:moveTo>
                  <a:lnTo>
                    <a:pt x="34427" y="34427"/>
                  </a:lnTo>
                  <a:lnTo>
                    <a:pt x="51640" y="34427"/>
                  </a:lnTo>
                  <a:cubicBezTo>
                    <a:pt x="61146" y="34427"/>
                    <a:pt x="68854" y="26719"/>
                    <a:pt x="68854" y="17213"/>
                  </a:cubicBezTo>
                  <a:cubicBezTo>
                    <a:pt x="68854" y="7707"/>
                    <a:pt x="61146" y="0"/>
                    <a:pt x="5164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4427" y="103280"/>
                  </a:lnTo>
                  <a:cubicBezTo>
                    <a:pt x="43933" y="103280"/>
                    <a:pt x="51640" y="95573"/>
                    <a:pt x="51640" y="86067"/>
                  </a:cubicBezTo>
                  <a:cubicBezTo>
                    <a:pt x="51640" y="76561"/>
                    <a:pt x="43933" y="68854"/>
                    <a:pt x="34427" y="68854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</p:grpSp>
      <p:grpSp>
        <p:nvGrpSpPr>
          <p:cNvPr id="266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725438" y="4190707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267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8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69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0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1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2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3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4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5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6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7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8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79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0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1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2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3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4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5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286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05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06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07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08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09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0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1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2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3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4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5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6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7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8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319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</p:grpSp>
      <p:grpSp>
        <p:nvGrpSpPr>
          <p:cNvPr id="320" name="Graphic 300">
            <a:extLst>
              <a:ext uri="{FF2B5EF4-FFF2-40B4-BE49-F238E27FC236}">
                <a16:creationId xmlns:a16="http://schemas.microsoft.com/office/drawing/2014/main" id="{CF083672-5CBD-4108-A797-FF9541BF7FF7}"/>
              </a:ext>
            </a:extLst>
          </p:cNvPr>
          <p:cNvGrpSpPr/>
          <p:nvPr/>
        </p:nvGrpSpPr>
        <p:grpSpPr>
          <a:xfrm>
            <a:off x="733366" y="2344871"/>
            <a:ext cx="380424" cy="431670"/>
            <a:chOff x="4115685" y="990600"/>
            <a:chExt cx="3960618" cy="4876799"/>
          </a:xfrm>
          <a:solidFill>
            <a:schemeClr val="accent1"/>
          </a:solidFill>
        </p:grpSpPr>
        <p:sp>
          <p:nvSpPr>
            <p:cNvPr id="321" name="Freeform: Shape 24">
              <a:extLst>
                <a:ext uri="{FF2B5EF4-FFF2-40B4-BE49-F238E27FC236}">
                  <a16:creationId xmlns:a16="http://schemas.microsoft.com/office/drawing/2014/main" id="{66FE5EA9-7EA6-4B95-8E27-61BBAF48EE21}"/>
                </a:ext>
              </a:extLst>
            </p:cNvPr>
            <p:cNvSpPr/>
            <p:nvPr/>
          </p:nvSpPr>
          <p:spPr>
            <a:xfrm>
              <a:off x="4879171" y="1754095"/>
              <a:ext cx="2433637" cy="4113304"/>
            </a:xfrm>
            <a:custGeom>
              <a:avLst/>
              <a:gdLst>
                <a:gd name="connsiteX0" fmla="*/ 1216819 w 2433637"/>
                <a:gd name="connsiteY0" fmla="*/ 0 h 4113304"/>
                <a:gd name="connsiteX1" fmla="*/ 0 w 2433637"/>
                <a:gd name="connsiteY1" fmla="*/ 1216819 h 4113304"/>
                <a:gd name="connsiteX2" fmla="*/ 345043 w 2433637"/>
                <a:gd name="connsiteY2" fmla="*/ 2140468 h 4113304"/>
                <a:gd name="connsiteX3" fmla="*/ 613553 w 2433637"/>
                <a:gd name="connsiteY3" fmla="*/ 2610755 h 4113304"/>
                <a:gd name="connsiteX4" fmla="*/ 680409 w 2433637"/>
                <a:gd name="connsiteY4" fmla="*/ 3053953 h 4113304"/>
                <a:gd name="connsiteX5" fmla="*/ 606028 w 2433637"/>
                <a:gd name="connsiteY5" fmla="*/ 3053953 h 4113304"/>
                <a:gd name="connsiteX6" fmla="*/ 534448 w 2433637"/>
                <a:gd name="connsiteY6" fmla="*/ 3125534 h 4113304"/>
                <a:gd name="connsiteX7" fmla="*/ 534448 w 2433637"/>
                <a:gd name="connsiteY7" fmla="*/ 3812677 h 4113304"/>
                <a:gd name="connsiteX8" fmla="*/ 835076 w 2433637"/>
                <a:gd name="connsiteY8" fmla="*/ 4113305 h 4113304"/>
                <a:gd name="connsiteX9" fmla="*/ 1598571 w 2433637"/>
                <a:gd name="connsiteY9" fmla="*/ 4113305 h 4113304"/>
                <a:gd name="connsiteX10" fmla="*/ 1899200 w 2433637"/>
                <a:gd name="connsiteY10" fmla="*/ 3812677 h 4113304"/>
                <a:gd name="connsiteX11" fmla="*/ 1899200 w 2433637"/>
                <a:gd name="connsiteY11" fmla="*/ 3125534 h 4113304"/>
                <a:gd name="connsiteX12" fmla="*/ 1827619 w 2433637"/>
                <a:gd name="connsiteY12" fmla="*/ 3053953 h 4113304"/>
                <a:gd name="connsiteX13" fmla="*/ 1753238 w 2433637"/>
                <a:gd name="connsiteY13" fmla="*/ 3053953 h 4113304"/>
                <a:gd name="connsiteX14" fmla="*/ 1820104 w 2433637"/>
                <a:gd name="connsiteY14" fmla="*/ 2610746 h 4113304"/>
                <a:gd name="connsiteX15" fmla="*/ 1885512 w 2433637"/>
                <a:gd name="connsiteY15" fmla="*/ 2441639 h 4113304"/>
                <a:gd name="connsiteX16" fmla="*/ 1853184 w 2433637"/>
                <a:gd name="connsiteY16" fmla="*/ 2345712 h 4113304"/>
                <a:gd name="connsiteX17" fmla="*/ 1757258 w 2433637"/>
                <a:gd name="connsiteY17" fmla="*/ 2378040 h 4113304"/>
                <a:gd name="connsiteX18" fmla="*/ 1682449 w 2433637"/>
                <a:gd name="connsiteY18" fmla="*/ 2571417 h 4113304"/>
                <a:gd name="connsiteX19" fmla="*/ 1609382 w 2433637"/>
                <a:gd name="connsiteY19" fmla="*/ 3053953 h 4113304"/>
                <a:gd name="connsiteX20" fmla="*/ 824275 w 2433637"/>
                <a:gd name="connsiteY20" fmla="*/ 3053953 h 4113304"/>
                <a:gd name="connsiteX21" fmla="*/ 751208 w 2433637"/>
                <a:gd name="connsiteY21" fmla="*/ 2571417 h 4113304"/>
                <a:gd name="connsiteX22" fmla="*/ 457791 w 2433637"/>
                <a:gd name="connsiteY22" fmla="*/ 2052228 h 4113304"/>
                <a:gd name="connsiteX23" fmla="*/ 143161 w 2433637"/>
                <a:gd name="connsiteY23" fmla="*/ 1216819 h 4113304"/>
                <a:gd name="connsiteX24" fmla="*/ 1216819 w 2433637"/>
                <a:gd name="connsiteY24" fmla="*/ 143161 h 4113304"/>
                <a:gd name="connsiteX25" fmla="*/ 2290477 w 2433637"/>
                <a:gd name="connsiteY25" fmla="*/ 1216819 h 4113304"/>
                <a:gd name="connsiteX26" fmla="*/ 1975876 w 2433637"/>
                <a:gd name="connsiteY26" fmla="*/ 2052237 h 4113304"/>
                <a:gd name="connsiteX27" fmla="*/ 1930613 w 2433637"/>
                <a:gd name="connsiteY27" fmla="*/ 2126971 h 4113304"/>
                <a:gd name="connsiteX28" fmla="*/ 1956759 w 2433637"/>
                <a:gd name="connsiteY28" fmla="*/ 2191198 h 4113304"/>
                <a:gd name="connsiteX29" fmla="*/ 2025234 w 2433637"/>
                <a:gd name="connsiteY29" fmla="*/ 2203095 h 4113304"/>
                <a:gd name="connsiteX30" fmla="*/ 2088614 w 2433637"/>
                <a:gd name="connsiteY30" fmla="*/ 2140458 h 4113304"/>
                <a:gd name="connsiteX31" fmla="*/ 2433638 w 2433637"/>
                <a:gd name="connsiteY31" fmla="*/ 1216809 h 4113304"/>
                <a:gd name="connsiteX32" fmla="*/ 1216819 w 2433637"/>
                <a:gd name="connsiteY32" fmla="*/ 0 h 4113304"/>
                <a:gd name="connsiteX33" fmla="*/ 1756039 w 2433637"/>
                <a:gd name="connsiteY33" fmla="*/ 3812677 h 4113304"/>
                <a:gd name="connsiteX34" fmla="*/ 1598571 w 2433637"/>
                <a:gd name="connsiteY34" fmla="*/ 3970144 h 4113304"/>
                <a:gd name="connsiteX35" fmla="*/ 835076 w 2433637"/>
                <a:gd name="connsiteY35" fmla="*/ 3970144 h 4113304"/>
                <a:gd name="connsiteX36" fmla="*/ 677609 w 2433637"/>
                <a:gd name="connsiteY36" fmla="*/ 3812677 h 4113304"/>
                <a:gd name="connsiteX37" fmla="*/ 677609 w 2433637"/>
                <a:gd name="connsiteY37" fmla="*/ 3807905 h 4113304"/>
                <a:gd name="connsiteX38" fmla="*/ 1756039 w 2433637"/>
                <a:gd name="connsiteY38" fmla="*/ 3807905 h 4113304"/>
                <a:gd name="connsiteX39" fmla="*/ 1756039 w 2433637"/>
                <a:gd name="connsiteY39" fmla="*/ 3812677 h 4113304"/>
                <a:gd name="connsiteX40" fmla="*/ 1756039 w 2433637"/>
                <a:gd name="connsiteY40" fmla="*/ 3664753 h 4113304"/>
                <a:gd name="connsiteX41" fmla="*/ 677609 w 2433637"/>
                <a:gd name="connsiteY41" fmla="*/ 3664753 h 4113304"/>
                <a:gd name="connsiteX42" fmla="*/ 677609 w 2433637"/>
                <a:gd name="connsiteY42" fmla="*/ 3502514 h 4113304"/>
                <a:gd name="connsiteX43" fmla="*/ 1756039 w 2433637"/>
                <a:gd name="connsiteY43" fmla="*/ 3502514 h 4113304"/>
                <a:gd name="connsiteX44" fmla="*/ 1756039 w 2433637"/>
                <a:gd name="connsiteY44" fmla="*/ 3664753 h 4113304"/>
                <a:gd name="connsiteX45" fmla="*/ 1756039 w 2433637"/>
                <a:gd name="connsiteY45" fmla="*/ 3197114 h 4113304"/>
                <a:gd name="connsiteX46" fmla="*/ 1756039 w 2433637"/>
                <a:gd name="connsiteY46" fmla="*/ 3359353 h 4113304"/>
                <a:gd name="connsiteX47" fmla="*/ 677609 w 2433637"/>
                <a:gd name="connsiteY47" fmla="*/ 3359353 h 4113304"/>
                <a:gd name="connsiteX48" fmla="*/ 677609 w 2433637"/>
                <a:gd name="connsiteY48" fmla="*/ 3197114 h 4113304"/>
                <a:gd name="connsiteX49" fmla="*/ 1756039 w 2433637"/>
                <a:gd name="connsiteY49" fmla="*/ 3197114 h 41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433637" h="4113304">
                  <a:moveTo>
                    <a:pt x="1216819" y="0"/>
                  </a:moveTo>
                  <a:cubicBezTo>
                    <a:pt x="545859" y="0"/>
                    <a:pt x="0" y="545859"/>
                    <a:pt x="0" y="1216819"/>
                  </a:cubicBezTo>
                  <a:cubicBezTo>
                    <a:pt x="0" y="1699594"/>
                    <a:pt x="175403" y="1923726"/>
                    <a:pt x="345043" y="2140468"/>
                  </a:cubicBezTo>
                  <a:cubicBezTo>
                    <a:pt x="453685" y="2279295"/>
                    <a:pt x="556308" y="2410425"/>
                    <a:pt x="613553" y="2610755"/>
                  </a:cubicBezTo>
                  <a:cubicBezTo>
                    <a:pt x="645300" y="2721864"/>
                    <a:pt x="669227" y="2938291"/>
                    <a:pt x="680409" y="3053953"/>
                  </a:cubicBezTo>
                  <a:lnTo>
                    <a:pt x="606028" y="3053953"/>
                  </a:lnTo>
                  <a:cubicBezTo>
                    <a:pt x="566499" y="3053953"/>
                    <a:pt x="534448" y="3086005"/>
                    <a:pt x="534448" y="3125534"/>
                  </a:cubicBezTo>
                  <a:lnTo>
                    <a:pt x="534448" y="3812677"/>
                  </a:lnTo>
                  <a:cubicBezTo>
                    <a:pt x="534448" y="3978440"/>
                    <a:pt x="669312" y="4113305"/>
                    <a:pt x="835076" y="4113305"/>
                  </a:cubicBezTo>
                  <a:lnTo>
                    <a:pt x="1598571" y="4113305"/>
                  </a:lnTo>
                  <a:cubicBezTo>
                    <a:pt x="1764335" y="4113305"/>
                    <a:pt x="1899200" y="3978440"/>
                    <a:pt x="1899200" y="3812677"/>
                  </a:cubicBezTo>
                  <a:lnTo>
                    <a:pt x="1899200" y="3125534"/>
                  </a:lnTo>
                  <a:cubicBezTo>
                    <a:pt x="1899200" y="3086005"/>
                    <a:pt x="1867148" y="3053953"/>
                    <a:pt x="1827619" y="3053953"/>
                  </a:cubicBezTo>
                  <a:lnTo>
                    <a:pt x="1753238" y="3053953"/>
                  </a:lnTo>
                  <a:cubicBezTo>
                    <a:pt x="1764402" y="2938310"/>
                    <a:pt x="1788328" y="2721931"/>
                    <a:pt x="1820104" y="2610746"/>
                  </a:cubicBezTo>
                  <a:cubicBezTo>
                    <a:pt x="1836963" y="2551710"/>
                    <a:pt x="1858366" y="2496398"/>
                    <a:pt x="1885512" y="2441639"/>
                  </a:cubicBezTo>
                  <a:cubicBezTo>
                    <a:pt x="1903076" y="2406225"/>
                    <a:pt x="1888608" y="2363276"/>
                    <a:pt x="1853184" y="2345712"/>
                  </a:cubicBezTo>
                  <a:cubicBezTo>
                    <a:pt x="1817770" y="2328148"/>
                    <a:pt x="1774812" y="2342617"/>
                    <a:pt x="1757258" y="2378040"/>
                  </a:cubicBezTo>
                  <a:cubicBezTo>
                    <a:pt x="1726206" y="2440677"/>
                    <a:pt x="1701737" y="2503923"/>
                    <a:pt x="1682449" y="2571417"/>
                  </a:cubicBezTo>
                  <a:cubicBezTo>
                    <a:pt x="1645939" y="2699176"/>
                    <a:pt x="1620279" y="2938110"/>
                    <a:pt x="1609382" y="3053953"/>
                  </a:cubicBezTo>
                  <a:lnTo>
                    <a:pt x="824275" y="3053953"/>
                  </a:lnTo>
                  <a:cubicBezTo>
                    <a:pt x="813378" y="2938110"/>
                    <a:pt x="787708" y="2699176"/>
                    <a:pt x="751208" y="2571417"/>
                  </a:cubicBezTo>
                  <a:cubicBezTo>
                    <a:pt x="686295" y="2344198"/>
                    <a:pt x="570128" y="2195770"/>
                    <a:pt x="457791" y="2052228"/>
                  </a:cubicBezTo>
                  <a:cubicBezTo>
                    <a:pt x="295990" y="1845507"/>
                    <a:pt x="143161" y="1650235"/>
                    <a:pt x="143161" y="1216819"/>
                  </a:cubicBezTo>
                  <a:cubicBezTo>
                    <a:pt x="143161" y="624802"/>
                    <a:pt x="624802" y="143161"/>
                    <a:pt x="1216819" y="143161"/>
                  </a:cubicBezTo>
                  <a:cubicBezTo>
                    <a:pt x="1808836" y="143161"/>
                    <a:pt x="2290477" y="624802"/>
                    <a:pt x="2290477" y="1216819"/>
                  </a:cubicBezTo>
                  <a:cubicBezTo>
                    <a:pt x="2290477" y="1650235"/>
                    <a:pt x="2137658" y="1845507"/>
                    <a:pt x="1975876" y="2052237"/>
                  </a:cubicBezTo>
                  <a:cubicBezTo>
                    <a:pt x="1958340" y="2074631"/>
                    <a:pt x="1934128" y="2097377"/>
                    <a:pt x="1930613" y="2126971"/>
                  </a:cubicBezTo>
                  <a:cubicBezTo>
                    <a:pt x="1927717" y="2151259"/>
                    <a:pt x="1937709" y="2175844"/>
                    <a:pt x="1956759" y="2191198"/>
                  </a:cubicBezTo>
                  <a:cubicBezTo>
                    <a:pt x="1975856" y="2206590"/>
                    <a:pt x="2002050" y="2211143"/>
                    <a:pt x="2025234" y="2203095"/>
                  </a:cubicBezTo>
                  <a:cubicBezTo>
                    <a:pt x="2054257" y="2193017"/>
                    <a:pt x="2070640" y="2163413"/>
                    <a:pt x="2088614" y="2140458"/>
                  </a:cubicBezTo>
                  <a:cubicBezTo>
                    <a:pt x="2258235" y="1923707"/>
                    <a:pt x="2433638" y="1699574"/>
                    <a:pt x="2433638" y="1216809"/>
                  </a:cubicBezTo>
                  <a:cubicBezTo>
                    <a:pt x="2433638" y="545849"/>
                    <a:pt x="1887779" y="0"/>
                    <a:pt x="1216819" y="0"/>
                  </a:cubicBezTo>
                  <a:close/>
                  <a:moveTo>
                    <a:pt x="1756039" y="3812677"/>
                  </a:moveTo>
                  <a:cubicBezTo>
                    <a:pt x="1756039" y="3899506"/>
                    <a:pt x="1685392" y="3970144"/>
                    <a:pt x="1598571" y="3970144"/>
                  </a:cubicBezTo>
                  <a:lnTo>
                    <a:pt x="835076" y="3970144"/>
                  </a:lnTo>
                  <a:cubicBezTo>
                    <a:pt x="748246" y="3970144"/>
                    <a:pt x="677609" y="3899497"/>
                    <a:pt x="677609" y="3812677"/>
                  </a:cubicBezTo>
                  <a:lnTo>
                    <a:pt x="677609" y="3807905"/>
                  </a:lnTo>
                  <a:lnTo>
                    <a:pt x="1756039" y="3807905"/>
                  </a:lnTo>
                  <a:lnTo>
                    <a:pt x="1756039" y="3812677"/>
                  </a:lnTo>
                  <a:close/>
                  <a:moveTo>
                    <a:pt x="1756039" y="3664753"/>
                  </a:moveTo>
                  <a:lnTo>
                    <a:pt x="677609" y="3664753"/>
                  </a:lnTo>
                  <a:lnTo>
                    <a:pt x="677609" y="3502514"/>
                  </a:lnTo>
                  <a:lnTo>
                    <a:pt x="1756039" y="3502514"/>
                  </a:lnTo>
                  <a:lnTo>
                    <a:pt x="1756039" y="3664753"/>
                  </a:lnTo>
                  <a:close/>
                  <a:moveTo>
                    <a:pt x="1756039" y="3197114"/>
                  </a:moveTo>
                  <a:lnTo>
                    <a:pt x="1756039" y="3359353"/>
                  </a:lnTo>
                  <a:lnTo>
                    <a:pt x="677609" y="3359353"/>
                  </a:lnTo>
                  <a:lnTo>
                    <a:pt x="677609" y="3197114"/>
                  </a:lnTo>
                  <a:lnTo>
                    <a:pt x="1756039" y="31971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2" name="Freeform: Shape 26">
              <a:extLst>
                <a:ext uri="{FF2B5EF4-FFF2-40B4-BE49-F238E27FC236}">
                  <a16:creationId xmlns:a16="http://schemas.microsoft.com/office/drawing/2014/main" id="{CB66E670-D0F0-4F4E-8059-E4D67C2ED1B5}"/>
                </a:ext>
              </a:extLst>
            </p:cNvPr>
            <p:cNvSpPr/>
            <p:nvPr/>
          </p:nvSpPr>
          <p:spPr>
            <a:xfrm>
              <a:off x="6024410" y="990600"/>
              <a:ext cx="143160" cy="448560"/>
            </a:xfrm>
            <a:custGeom>
              <a:avLst/>
              <a:gdLst>
                <a:gd name="connsiteX0" fmla="*/ 71580 w 143160"/>
                <a:gd name="connsiteY0" fmla="*/ 0 h 448560"/>
                <a:gd name="connsiteX1" fmla="*/ 0 w 143160"/>
                <a:gd name="connsiteY1" fmla="*/ 71580 h 448560"/>
                <a:gd name="connsiteX2" fmla="*/ 0 w 143160"/>
                <a:gd name="connsiteY2" fmla="*/ 376980 h 448560"/>
                <a:gd name="connsiteX3" fmla="*/ 71580 w 143160"/>
                <a:gd name="connsiteY3" fmla="*/ 448561 h 448560"/>
                <a:gd name="connsiteX4" fmla="*/ 143161 w 143160"/>
                <a:gd name="connsiteY4" fmla="*/ 376980 h 448560"/>
                <a:gd name="connsiteX5" fmla="*/ 143161 w 143160"/>
                <a:gd name="connsiteY5" fmla="*/ 71580 h 448560"/>
                <a:gd name="connsiteX6" fmla="*/ 71580 w 143160"/>
                <a:gd name="connsiteY6" fmla="*/ 0 h 4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0" h="448560">
                  <a:moveTo>
                    <a:pt x="71580" y="0"/>
                  </a:moveTo>
                  <a:cubicBezTo>
                    <a:pt x="32052" y="0"/>
                    <a:pt x="0" y="32052"/>
                    <a:pt x="0" y="71580"/>
                  </a:cubicBezTo>
                  <a:lnTo>
                    <a:pt x="0" y="376980"/>
                  </a:lnTo>
                  <a:cubicBezTo>
                    <a:pt x="0" y="416509"/>
                    <a:pt x="32052" y="448561"/>
                    <a:pt x="71580" y="448561"/>
                  </a:cubicBezTo>
                  <a:cubicBezTo>
                    <a:pt x="111109" y="448561"/>
                    <a:pt x="143161" y="416509"/>
                    <a:pt x="143161" y="376980"/>
                  </a:cubicBezTo>
                  <a:lnTo>
                    <a:pt x="143161" y="71580"/>
                  </a:lnTo>
                  <a:cubicBezTo>
                    <a:pt x="143161" y="32052"/>
                    <a:pt x="111119" y="0"/>
                    <a:pt x="715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3" name="Freeform: Shape 27">
              <a:extLst>
                <a:ext uri="{FF2B5EF4-FFF2-40B4-BE49-F238E27FC236}">
                  <a16:creationId xmlns:a16="http://schemas.microsoft.com/office/drawing/2014/main" id="{5AF7B3C1-B7D9-4EB1-B636-C2D3767D3F60}"/>
                </a:ext>
              </a:extLst>
            </p:cNvPr>
            <p:cNvSpPr/>
            <p:nvPr/>
          </p:nvSpPr>
          <p:spPr>
            <a:xfrm>
              <a:off x="5293959" y="1135867"/>
              <a:ext cx="259910" cy="425111"/>
            </a:xfrm>
            <a:custGeom>
              <a:avLst/>
              <a:gdLst>
                <a:gd name="connsiteX0" fmla="*/ 254591 w 259910"/>
                <a:gd name="connsiteY0" fmla="*/ 326354 h 425111"/>
                <a:gd name="connsiteX1" fmla="*/ 137719 w 259910"/>
                <a:gd name="connsiteY1" fmla="*/ 44204 h 425111"/>
                <a:gd name="connsiteX2" fmla="*/ 44203 w 259910"/>
                <a:gd name="connsiteY2" fmla="*/ 5466 h 425111"/>
                <a:gd name="connsiteX3" fmla="*/ 5464 w 259910"/>
                <a:gd name="connsiteY3" fmla="*/ 98982 h 425111"/>
                <a:gd name="connsiteX4" fmla="*/ 122336 w 259910"/>
                <a:gd name="connsiteY4" fmla="*/ 381141 h 425111"/>
                <a:gd name="connsiteX5" fmla="*/ 221882 w 259910"/>
                <a:gd name="connsiteY5" fmla="*/ 417032 h 425111"/>
                <a:gd name="connsiteX6" fmla="*/ 254591 w 259910"/>
                <a:gd name="connsiteY6" fmla="*/ 326354 h 4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0" h="425111">
                  <a:moveTo>
                    <a:pt x="254591" y="326354"/>
                  </a:moveTo>
                  <a:lnTo>
                    <a:pt x="137719" y="44204"/>
                  </a:lnTo>
                  <a:cubicBezTo>
                    <a:pt x="122594" y="7685"/>
                    <a:pt x="80712" y="-9660"/>
                    <a:pt x="44203" y="5466"/>
                  </a:cubicBezTo>
                  <a:cubicBezTo>
                    <a:pt x="7693" y="20591"/>
                    <a:pt x="-9661" y="62473"/>
                    <a:pt x="5464" y="98982"/>
                  </a:cubicBezTo>
                  <a:lnTo>
                    <a:pt x="122336" y="381141"/>
                  </a:lnTo>
                  <a:cubicBezTo>
                    <a:pt x="138262" y="419594"/>
                    <a:pt x="185030" y="436396"/>
                    <a:pt x="221882" y="417032"/>
                  </a:cubicBezTo>
                  <a:cubicBezTo>
                    <a:pt x="254181" y="400067"/>
                    <a:pt x="268535" y="360015"/>
                    <a:pt x="254591" y="326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4" name="Freeform: Shape 28">
              <a:extLst>
                <a:ext uri="{FF2B5EF4-FFF2-40B4-BE49-F238E27FC236}">
                  <a16:creationId xmlns:a16="http://schemas.microsoft.com/office/drawing/2014/main" id="{B3E43A16-D906-4CE3-82F9-349ECA0CFA8F}"/>
                </a:ext>
              </a:extLst>
            </p:cNvPr>
            <p:cNvSpPr/>
            <p:nvPr/>
          </p:nvSpPr>
          <p:spPr>
            <a:xfrm>
              <a:off x="4674743" y="1549657"/>
              <a:ext cx="358551" cy="359094"/>
            </a:xfrm>
            <a:custGeom>
              <a:avLst/>
              <a:gdLst>
                <a:gd name="connsiteX0" fmla="*/ 338130 w 358551"/>
                <a:gd name="connsiteY0" fmla="*/ 236908 h 359094"/>
                <a:gd name="connsiteX1" fmla="*/ 122189 w 358551"/>
                <a:gd name="connsiteY1" fmla="*/ 20967 h 359094"/>
                <a:gd name="connsiteX2" fmla="*/ 20967 w 358551"/>
                <a:gd name="connsiteY2" fmla="*/ 20967 h 359094"/>
                <a:gd name="connsiteX3" fmla="*/ 20967 w 358551"/>
                <a:gd name="connsiteY3" fmla="*/ 122189 h 359094"/>
                <a:gd name="connsiteX4" fmla="*/ 236908 w 358551"/>
                <a:gd name="connsiteY4" fmla="*/ 338130 h 359094"/>
                <a:gd name="connsiteX5" fmla="*/ 287515 w 358551"/>
                <a:gd name="connsiteY5" fmla="*/ 359095 h 359094"/>
                <a:gd name="connsiteX6" fmla="*/ 338130 w 358551"/>
                <a:gd name="connsiteY6" fmla="*/ 236908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51" h="359094">
                  <a:moveTo>
                    <a:pt x="338130" y="236908"/>
                  </a:moveTo>
                  <a:lnTo>
                    <a:pt x="122189" y="20967"/>
                  </a:lnTo>
                  <a:cubicBezTo>
                    <a:pt x="94233" y="-6989"/>
                    <a:pt x="48913" y="-6989"/>
                    <a:pt x="20967" y="20967"/>
                  </a:cubicBezTo>
                  <a:cubicBezTo>
                    <a:pt x="-6989" y="48923"/>
                    <a:pt x="-6989" y="94243"/>
                    <a:pt x="20967" y="122189"/>
                  </a:cubicBezTo>
                  <a:lnTo>
                    <a:pt x="236908" y="338130"/>
                  </a:lnTo>
                  <a:cubicBezTo>
                    <a:pt x="250881" y="352113"/>
                    <a:pt x="269207" y="359095"/>
                    <a:pt x="287515" y="359095"/>
                  </a:cubicBezTo>
                  <a:cubicBezTo>
                    <a:pt x="350113" y="359095"/>
                    <a:pt x="382231" y="280999"/>
                    <a:pt x="338130" y="23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5" name="Freeform: Shape 29">
              <a:extLst>
                <a:ext uri="{FF2B5EF4-FFF2-40B4-BE49-F238E27FC236}">
                  <a16:creationId xmlns:a16="http://schemas.microsoft.com/office/drawing/2014/main" id="{FBFE4C1F-6EBF-468B-888D-5D95376424B0}"/>
                </a:ext>
              </a:extLst>
            </p:cNvPr>
            <p:cNvSpPr/>
            <p:nvPr/>
          </p:nvSpPr>
          <p:spPr>
            <a:xfrm>
              <a:off x="4260961" y="2168871"/>
              <a:ext cx="425260" cy="259919"/>
            </a:xfrm>
            <a:custGeom>
              <a:avLst/>
              <a:gdLst>
                <a:gd name="connsiteX0" fmla="*/ 381133 w 425260"/>
                <a:gd name="connsiteY0" fmla="*/ 122339 h 259919"/>
                <a:gd name="connsiteX1" fmla="*/ 98984 w 425260"/>
                <a:gd name="connsiteY1" fmla="*/ 5467 h 259919"/>
                <a:gd name="connsiteX2" fmla="*/ 5467 w 425260"/>
                <a:gd name="connsiteY2" fmla="*/ 44205 h 259919"/>
                <a:gd name="connsiteX3" fmla="*/ 44205 w 425260"/>
                <a:gd name="connsiteY3" fmla="*/ 137722 h 259919"/>
                <a:gd name="connsiteX4" fmla="*/ 326355 w 425260"/>
                <a:gd name="connsiteY4" fmla="*/ 254594 h 259919"/>
                <a:gd name="connsiteX5" fmla="*/ 422129 w 425260"/>
                <a:gd name="connsiteY5" fmla="*/ 209588 h 259919"/>
                <a:gd name="connsiteX6" fmla="*/ 381133 w 425260"/>
                <a:gd name="connsiteY6" fmla="*/ 122339 h 25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60" h="259919">
                  <a:moveTo>
                    <a:pt x="381133" y="122339"/>
                  </a:moveTo>
                  <a:lnTo>
                    <a:pt x="98984" y="5467"/>
                  </a:lnTo>
                  <a:cubicBezTo>
                    <a:pt x="62446" y="-9659"/>
                    <a:pt x="20593" y="7677"/>
                    <a:pt x="5467" y="44205"/>
                  </a:cubicBezTo>
                  <a:cubicBezTo>
                    <a:pt x="-9659" y="80724"/>
                    <a:pt x="7677" y="122596"/>
                    <a:pt x="44205" y="137722"/>
                  </a:cubicBezTo>
                  <a:lnTo>
                    <a:pt x="326355" y="254594"/>
                  </a:lnTo>
                  <a:cubicBezTo>
                    <a:pt x="364874" y="270538"/>
                    <a:pt x="409784" y="249269"/>
                    <a:pt x="422129" y="209588"/>
                  </a:cubicBezTo>
                  <a:cubicBezTo>
                    <a:pt x="432968" y="174745"/>
                    <a:pt x="414794" y="136283"/>
                    <a:pt x="381133" y="122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6" name="Freeform: Shape 30">
              <a:extLst>
                <a:ext uri="{FF2B5EF4-FFF2-40B4-BE49-F238E27FC236}">
                  <a16:creationId xmlns:a16="http://schemas.microsoft.com/office/drawing/2014/main" id="{F49E8716-952F-4035-A913-16C4CEBC3567}"/>
                </a:ext>
              </a:extLst>
            </p:cNvPr>
            <p:cNvSpPr/>
            <p:nvPr/>
          </p:nvSpPr>
          <p:spPr>
            <a:xfrm>
              <a:off x="4115685" y="2899324"/>
              <a:ext cx="448560" cy="143160"/>
            </a:xfrm>
            <a:custGeom>
              <a:avLst/>
              <a:gdLst>
                <a:gd name="connsiteX0" fmla="*/ 376980 w 448560"/>
                <a:gd name="connsiteY0" fmla="*/ 0 h 143160"/>
                <a:gd name="connsiteX1" fmla="*/ 71580 w 448560"/>
                <a:gd name="connsiteY1" fmla="*/ 0 h 143160"/>
                <a:gd name="connsiteX2" fmla="*/ 0 w 448560"/>
                <a:gd name="connsiteY2" fmla="*/ 71580 h 143160"/>
                <a:gd name="connsiteX3" fmla="*/ 71580 w 448560"/>
                <a:gd name="connsiteY3" fmla="*/ 143161 h 143160"/>
                <a:gd name="connsiteX4" fmla="*/ 376980 w 448560"/>
                <a:gd name="connsiteY4" fmla="*/ 143161 h 143160"/>
                <a:gd name="connsiteX5" fmla="*/ 448561 w 448560"/>
                <a:gd name="connsiteY5" fmla="*/ 71580 h 143160"/>
                <a:gd name="connsiteX6" fmla="*/ 376980 w 448560"/>
                <a:gd name="connsiteY6" fmla="*/ 0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560" h="143160">
                  <a:moveTo>
                    <a:pt x="376980" y="0"/>
                  </a:moveTo>
                  <a:lnTo>
                    <a:pt x="71580" y="0"/>
                  </a:lnTo>
                  <a:cubicBezTo>
                    <a:pt x="32052" y="0"/>
                    <a:pt x="0" y="32052"/>
                    <a:pt x="0" y="71580"/>
                  </a:cubicBezTo>
                  <a:cubicBezTo>
                    <a:pt x="0" y="111109"/>
                    <a:pt x="32052" y="143161"/>
                    <a:pt x="71580" y="143161"/>
                  </a:cubicBezTo>
                  <a:lnTo>
                    <a:pt x="376980" y="143161"/>
                  </a:lnTo>
                  <a:cubicBezTo>
                    <a:pt x="416509" y="143161"/>
                    <a:pt x="448561" y="111109"/>
                    <a:pt x="448561" y="71580"/>
                  </a:cubicBezTo>
                  <a:cubicBezTo>
                    <a:pt x="448561" y="32052"/>
                    <a:pt x="416509" y="0"/>
                    <a:pt x="3769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7" name="Freeform: Shape 31">
              <a:extLst>
                <a:ext uri="{FF2B5EF4-FFF2-40B4-BE49-F238E27FC236}">
                  <a16:creationId xmlns:a16="http://schemas.microsoft.com/office/drawing/2014/main" id="{3316D5E6-7340-4CC6-B67C-BE6F4A4C8BA6}"/>
                </a:ext>
              </a:extLst>
            </p:cNvPr>
            <p:cNvSpPr/>
            <p:nvPr/>
          </p:nvSpPr>
          <p:spPr>
            <a:xfrm>
              <a:off x="4261067" y="3512880"/>
              <a:ext cx="425231" cy="259915"/>
            </a:xfrm>
            <a:custGeom>
              <a:avLst/>
              <a:gdLst>
                <a:gd name="connsiteX0" fmla="*/ 419765 w 425231"/>
                <a:gd name="connsiteY0" fmla="*/ 44203 h 259915"/>
                <a:gd name="connsiteX1" fmla="*/ 326248 w 425231"/>
                <a:gd name="connsiteY1" fmla="*/ 5465 h 259915"/>
                <a:gd name="connsiteX2" fmla="*/ 44099 w 425231"/>
                <a:gd name="connsiteY2" fmla="*/ 122336 h 259915"/>
                <a:gd name="connsiteX3" fmla="*/ 3113 w 425231"/>
                <a:gd name="connsiteY3" fmla="*/ 209585 h 259915"/>
                <a:gd name="connsiteX4" fmla="*/ 98887 w 425231"/>
                <a:gd name="connsiteY4" fmla="*/ 254591 h 259915"/>
                <a:gd name="connsiteX5" fmla="*/ 381036 w 425231"/>
                <a:gd name="connsiteY5" fmla="*/ 137719 h 259915"/>
                <a:gd name="connsiteX6" fmla="*/ 419765 w 425231"/>
                <a:gd name="connsiteY6" fmla="*/ 44203 h 25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31" h="259915">
                  <a:moveTo>
                    <a:pt x="419765" y="44203"/>
                  </a:moveTo>
                  <a:cubicBezTo>
                    <a:pt x="404639" y="7693"/>
                    <a:pt x="362767" y="-9661"/>
                    <a:pt x="326248" y="5465"/>
                  </a:cubicBezTo>
                  <a:lnTo>
                    <a:pt x="44099" y="122336"/>
                  </a:lnTo>
                  <a:cubicBezTo>
                    <a:pt x="10380" y="136300"/>
                    <a:pt x="-7660" y="174733"/>
                    <a:pt x="3113" y="209585"/>
                  </a:cubicBezTo>
                  <a:cubicBezTo>
                    <a:pt x="15371" y="249295"/>
                    <a:pt x="60444" y="270526"/>
                    <a:pt x="98887" y="254591"/>
                  </a:cubicBezTo>
                  <a:lnTo>
                    <a:pt x="381036" y="137719"/>
                  </a:lnTo>
                  <a:cubicBezTo>
                    <a:pt x="417555" y="122593"/>
                    <a:pt x="434890" y="80722"/>
                    <a:pt x="419765" y="44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8" name="Freeform: Shape 32">
              <a:extLst>
                <a:ext uri="{FF2B5EF4-FFF2-40B4-BE49-F238E27FC236}">
                  <a16:creationId xmlns:a16="http://schemas.microsoft.com/office/drawing/2014/main" id="{AF6E874E-A2D9-414E-88E5-4CFF20ED82A7}"/>
                </a:ext>
              </a:extLst>
            </p:cNvPr>
            <p:cNvSpPr/>
            <p:nvPr/>
          </p:nvSpPr>
          <p:spPr>
            <a:xfrm>
              <a:off x="7505690" y="3512871"/>
              <a:ext cx="425256" cy="259915"/>
            </a:xfrm>
            <a:custGeom>
              <a:avLst/>
              <a:gdLst>
                <a:gd name="connsiteX0" fmla="*/ 381133 w 425256"/>
                <a:gd name="connsiteY0" fmla="*/ 122335 h 259915"/>
                <a:gd name="connsiteX1" fmla="*/ 98984 w 425256"/>
                <a:gd name="connsiteY1" fmla="*/ 5463 h 259915"/>
                <a:gd name="connsiteX2" fmla="*/ 5467 w 425256"/>
                <a:gd name="connsiteY2" fmla="*/ 44201 h 259915"/>
                <a:gd name="connsiteX3" fmla="*/ 44205 w 425256"/>
                <a:gd name="connsiteY3" fmla="*/ 137718 h 259915"/>
                <a:gd name="connsiteX4" fmla="*/ 326355 w 425256"/>
                <a:gd name="connsiteY4" fmla="*/ 254589 h 259915"/>
                <a:gd name="connsiteX5" fmla="*/ 422129 w 425256"/>
                <a:gd name="connsiteY5" fmla="*/ 209584 h 259915"/>
                <a:gd name="connsiteX6" fmla="*/ 381133 w 425256"/>
                <a:gd name="connsiteY6" fmla="*/ 122335 h 25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56" h="259915">
                  <a:moveTo>
                    <a:pt x="381133" y="122335"/>
                  </a:moveTo>
                  <a:lnTo>
                    <a:pt x="98984" y="5463"/>
                  </a:lnTo>
                  <a:cubicBezTo>
                    <a:pt x="62446" y="-9653"/>
                    <a:pt x="20593" y="7673"/>
                    <a:pt x="5467" y="44201"/>
                  </a:cubicBezTo>
                  <a:cubicBezTo>
                    <a:pt x="-9659" y="80730"/>
                    <a:pt x="7677" y="122592"/>
                    <a:pt x="44205" y="137718"/>
                  </a:cubicBezTo>
                  <a:lnTo>
                    <a:pt x="326355" y="254589"/>
                  </a:lnTo>
                  <a:cubicBezTo>
                    <a:pt x="364874" y="270534"/>
                    <a:pt x="409784" y="249265"/>
                    <a:pt x="422129" y="209584"/>
                  </a:cubicBezTo>
                  <a:cubicBezTo>
                    <a:pt x="432959" y="174761"/>
                    <a:pt x="414794" y="136280"/>
                    <a:pt x="381133" y="122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29" name="Freeform: Shape 33">
              <a:extLst>
                <a:ext uri="{FF2B5EF4-FFF2-40B4-BE49-F238E27FC236}">
                  <a16:creationId xmlns:a16="http://schemas.microsoft.com/office/drawing/2014/main" id="{CA637E0B-1D27-45DE-9CE2-624ADC83C306}"/>
                </a:ext>
              </a:extLst>
            </p:cNvPr>
            <p:cNvSpPr/>
            <p:nvPr/>
          </p:nvSpPr>
          <p:spPr>
            <a:xfrm>
              <a:off x="7627743" y="2899324"/>
              <a:ext cx="448560" cy="143160"/>
            </a:xfrm>
            <a:custGeom>
              <a:avLst/>
              <a:gdLst>
                <a:gd name="connsiteX0" fmla="*/ 376980 w 448560"/>
                <a:gd name="connsiteY0" fmla="*/ 0 h 143160"/>
                <a:gd name="connsiteX1" fmla="*/ 71581 w 448560"/>
                <a:gd name="connsiteY1" fmla="*/ 0 h 143160"/>
                <a:gd name="connsiteX2" fmla="*/ 0 w 448560"/>
                <a:gd name="connsiteY2" fmla="*/ 71580 h 143160"/>
                <a:gd name="connsiteX3" fmla="*/ 71581 w 448560"/>
                <a:gd name="connsiteY3" fmla="*/ 143161 h 143160"/>
                <a:gd name="connsiteX4" fmla="*/ 376980 w 448560"/>
                <a:gd name="connsiteY4" fmla="*/ 143161 h 143160"/>
                <a:gd name="connsiteX5" fmla="*/ 448561 w 448560"/>
                <a:gd name="connsiteY5" fmla="*/ 71580 h 143160"/>
                <a:gd name="connsiteX6" fmla="*/ 376980 w 448560"/>
                <a:gd name="connsiteY6" fmla="*/ 0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560" h="143160">
                  <a:moveTo>
                    <a:pt x="376980" y="0"/>
                  </a:moveTo>
                  <a:lnTo>
                    <a:pt x="71581" y="0"/>
                  </a:lnTo>
                  <a:cubicBezTo>
                    <a:pt x="32052" y="0"/>
                    <a:pt x="0" y="32052"/>
                    <a:pt x="0" y="71580"/>
                  </a:cubicBezTo>
                  <a:cubicBezTo>
                    <a:pt x="0" y="111109"/>
                    <a:pt x="32052" y="143161"/>
                    <a:pt x="71581" y="143161"/>
                  </a:cubicBezTo>
                  <a:lnTo>
                    <a:pt x="376980" y="143161"/>
                  </a:lnTo>
                  <a:cubicBezTo>
                    <a:pt x="416509" y="143161"/>
                    <a:pt x="448561" y="111109"/>
                    <a:pt x="448561" y="71580"/>
                  </a:cubicBezTo>
                  <a:cubicBezTo>
                    <a:pt x="448561" y="32052"/>
                    <a:pt x="416509" y="0"/>
                    <a:pt x="3769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30" name="Freeform: Shape 34">
              <a:extLst>
                <a:ext uri="{FF2B5EF4-FFF2-40B4-BE49-F238E27FC236}">
                  <a16:creationId xmlns:a16="http://schemas.microsoft.com/office/drawing/2014/main" id="{819C7C15-AEF5-4D10-9204-F62BF6F169ED}"/>
                </a:ext>
              </a:extLst>
            </p:cNvPr>
            <p:cNvSpPr/>
            <p:nvPr/>
          </p:nvSpPr>
          <p:spPr>
            <a:xfrm>
              <a:off x="7505691" y="2168873"/>
              <a:ext cx="425335" cy="259914"/>
            </a:xfrm>
            <a:custGeom>
              <a:avLst/>
              <a:gdLst>
                <a:gd name="connsiteX0" fmla="*/ 419870 w 425335"/>
                <a:gd name="connsiteY0" fmla="*/ 44203 h 259914"/>
                <a:gd name="connsiteX1" fmla="*/ 326354 w 425335"/>
                <a:gd name="connsiteY1" fmla="*/ 5464 h 259914"/>
                <a:gd name="connsiteX2" fmla="*/ 44204 w 425335"/>
                <a:gd name="connsiteY2" fmla="*/ 122336 h 259914"/>
                <a:gd name="connsiteX3" fmla="*/ 5466 w 425335"/>
                <a:gd name="connsiteY3" fmla="*/ 215853 h 259914"/>
                <a:gd name="connsiteX4" fmla="*/ 98982 w 425335"/>
                <a:gd name="connsiteY4" fmla="*/ 254591 h 259914"/>
                <a:gd name="connsiteX5" fmla="*/ 381132 w 425335"/>
                <a:gd name="connsiteY5" fmla="*/ 137719 h 259914"/>
                <a:gd name="connsiteX6" fmla="*/ 419870 w 425335"/>
                <a:gd name="connsiteY6" fmla="*/ 44203 h 25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35" h="259914">
                  <a:moveTo>
                    <a:pt x="419870" y="44203"/>
                  </a:moveTo>
                  <a:cubicBezTo>
                    <a:pt x="404744" y="7693"/>
                    <a:pt x="362873" y="-9661"/>
                    <a:pt x="326354" y="5464"/>
                  </a:cubicBezTo>
                  <a:lnTo>
                    <a:pt x="44204" y="122336"/>
                  </a:lnTo>
                  <a:cubicBezTo>
                    <a:pt x="7685" y="137462"/>
                    <a:pt x="-9660" y="179334"/>
                    <a:pt x="5466" y="215853"/>
                  </a:cubicBezTo>
                  <a:cubicBezTo>
                    <a:pt x="20392" y="251876"/>
                    <a:pt x="62911" y="269536"/>
                    <a:pt x="98982" y="254591"/>
                  </a:cubicBezTo>
                  <a:lnTo>
                    <a:pt x="381132" y="137719"/>
                  </a:lnTo>
                  <a:cubicBezTo>
                    <a:pt x="417651" y="122593"/>
                    <a:pt x="434996" y="80712"/>
                    <a:pt x="419870" y="44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31" name="Freeform: Shape 35">
              <a:extLst>
                <a:ext uri="{FF2B5EF4-FFF2-40B4-BE49-F238E27FC236}">
                  <a16:creationId xmlns:a16="http://schemas.microsoft.com/office/drawing/2014/main" id="{7C813DDF-F3B0-4885-8F32-54B177BF5922}"/>
                </a:ext>
              </a:extLst>
            </p:cNvPr>
            <p:cNvSpPr/>
            <p:nvPr/>
          </p:nvSpPr>
          <p:spPr>
            <a:xfrm>
              <a:off x="7158396" y="1549648"/>
              <a:ext cx="358852" cy="358773"/>
            </a:xfrm>
            <a:custGeom>
              <a:avLst/>
              <a:gdLst>
                <a:gd name="connsiteX0" fmla="*/ 337893 w 358852"/>
                <a:gd name="connsiteY0" fmla="*/ 20967 h 358773"/>
                <a:gd name="connsiteX1" fmla="*/ 236671 w 358852"/>
                <a:gd name="connsiteY1" fmla="*/ 20967 h 358773"/>
                <a:gd name="connsiteX2" fmla="*/ 20729 w 358852"/>
                <a:gd name="connsiteY2" fmla="*/ 236908 h 358773"/>
                <a:gd name="connsiteX3" fmla="*/ 16919 w 358852"/>
                <a:gd name="connsiteY3" fmla="*/ 334025 h 358773"/>
                <a:gd name="connsiteX4" fmla="*/ 121951 w 358852"/>
                <a:gd name="connsiteY4" fmla="*/ 338130 h 358773"/>
                <a:gd name="connsiteX5" fmla="*/ 337893 w 358852"/>
                <a:gd name="connsiteY5" fmla="*/ 122189 h 358773"/>
                <a:gd name="connsiteX6" fmla="*/ 337893 w 358852"/>
                <a:gd name="connsiteY6" fmla="*/ 20967 h 3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852" h="358773">
                  <a:moveTo>
                    <a:pt x="337893" y="20967"/>
                  </a:moveTo>
                  <a:cubicBezTo>
                    <a:pt x="309937" y="-6989"/>
                    <a:pt x="264617" y="-6989"/>
                    <a:pt x="236671" y="20967"/>
                  </a:cubicBezTo>
                  <a:lnTo>
                    <a:pt x="20729" y="236908"/>
                  </a:lnTo>
                  <a:cubicBezTo>
                    <a:pt x="-5331" y="262959"/>
                    <a:pt x="-7065" y="306012"/>
                    <a:pt x="16919" y="334025"/>
                  </a:cubicBezTo>
                  <a:cubicBezTo>
                    <a:pt x="43684" y="365277"/>
                    <a:pt x="92833" y="367248"/>
                    <a:pt x="121951" y="338130"/>
                  </a:cubicBezTo>
                  <a:lnTo>
                    <a:pt x="337893" y="122189"/>
                  </a:lnTo>
                  <a:cubicBezTo>
                    <a:pt x="365839" y="94243"/>
                    <a:pt x="365839" y="48923"/>
                    <a:pt x="337893" y="20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332" name="Freeform: Shape 36">
              <a:extLst>
                <a:ext uri="{FF2B5EF4-FFF2-40B4-BE49-F238E27FC236}">
                  <a16:creationId xmlns:a16="http://schemas.microsoft.com/office/drawing/2014/main" id="{3F2D2612-45CA-42AC-BD31-7979445B12CB}"/>
                </a:ext>
              </a:extLst>
            </p:cNvPr>
            <p:cNvSpPr/>
            <p:nvPr/>
          </p:nvSpPr>
          <p:spPr>
            <a:xfrm>
              <a:off x="6637972" y="1135879"/>
              <a:ext cx="260063" cy="425334"/>
            </a:xfrm>
            <a:custGeom>
              <a:avLst/>
              <a:gdLst>
                <a:gd name="connsiteX0" fmla="*/ 215855 w 260063"/>
                <a:gd name="connsiteY0" fmla="*/ 5463 h 425334"/>
                <a:gd name="connsiteX1" fmla="*/ 122339 w 260063"/>
                <a:gd name="connsiteY1" fmla="*/ 44201 h 425334"/>
                <a:gd name="connsiteX2" fmla="*/ 5467 w 260063"/>
                <a:gd name="connsiteY2" fmla="*/ 326351 h 425334"/>
                <a:gd name="connsiteX3" fmla="*/ 44205 w 260063"/>
                <a:gd name="connsiteY3" fmla="*/ 419867 h 425334"/>
                <a:gd name="connsiteX4" fmla="*/ 71571 w 260063"/>
                <a:gd name="connsiteY4" fmla="*/ 425335 h 425334"/>
                <a:gd name="connsiteX5" fmla="*/ 137731 w 260063"/>
                <a:gd name="connsiteY5" fmla="*/ 381129 h 425334"/>
                <a:gd name="connsiteX6" fmla="*/ 254603 w 260063"/>
                <a:gd name="connsiteY6" fmla="*/ 98980 h 425334"/>
                <a:gd name="connsiteX7" fmla="*/ 215855 w 260063"/>
                <a:gd name="connsiteY7" fmla="*/ 5463 h 4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63" h="425334">
                  <a:moveTo>
                    <a:pt x="215855" y="5463"/>
                  </a:moveTo>
                  <a:cubicBezTo>
                    <a:pt x="179327" y="-9653"/>
                    <a:pt x="137465" y="7673"/>
                    <a:pt x="122339" y="44201"/>
                  </a:cubicBezTo>
                  <a:lnTo>
                    <a:pt x="5467" y="326351"/>
                  </a:lnTo>
                  <a:cubicBezTo>
                    <a:pt x="-9659" y="362870"/>
                    <a:pt x="7677" y="404742"/>
                    <a:pt x="44205" y="419867"/>
                  </a:cubicBezTo>
                  <a:cubicBezTo>
                    <a:pt x="53168" y="423582"/>
                    <a:pt x="62446" y="425335"/>
                    <a:pt x="71571" y="425335"/>
                  </a:cubicBezTo>
                  <a:cubicBezTo>
                    <a:pt x="99660" y="425335"/>
                    <a:pt x="126311" y="408694"/>
                    <a:pt x="137731" y="381129"/>
                  </a:cubicBezTo>
                  <a:lnTo>
                    <a:pt x="254603" y="98980"/>
                  </a:lnTo>
                  <a:cubicBezTo>
                    <a:pt x="269719" y="62461"/>
                    <a:pt x="252374" y="20589"/>
                    <a:pt x="215855" y="5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</p:grpSp>
      <p:grpSp>
        <p:nvGrpSpPr>
          <p:cNvPr id="333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699297" y="1643000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334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335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36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37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38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39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40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41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42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0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86727-173F-463E-B206-64E96BE98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3" y="501871"/>
            <a:ext cx="10858500" cy="262380"/>
          </a:xfrm>
        </p:spPr>
        <p:txBody>
          <a:bodyPr>
            <a:noAutofit/>
          </a:bodyPr>
          <a:lstStyle/>
          <a:p>
            <a:r>
              <a:rPr lang="en-GB" sz="2000" dirty="0" err="1"/>
              <a:t>Podpora</a:t>
            </a:r>
            <a:r>
              <a:rPr lang="en-GB" sz="2000" dirty="0"/>
              <a:t> </a:t>
            </a:r>
            <a:r>
              <a:rPr lang="en-GB" sz="2000" dirty="0" err="1"/>
              <a:t>skupiny</a:t>
            </a:r>
            <a:r>
              <a:rPr lang="en-GB" sz="2000" dirty="0"/>
              <a:t> EIB </a:t>
            </a:r>
            <a:r>
              <a:rPr lang="en-GB" sz="2000" dirty="0" err="1"/>
              <a:t>veřejnému</a:t>
            </a:r>
            <a:r>
              <a:rPr lang="en-GB" sz="2000" dirty="0"/>
              <a:t> </a:t>
            </a:r>
            <a:r>
              <a:rPr lang="en-GB" sz="2000" dirty="0" err="1"/>
              <a:t>sektoru</a:t>
            </a:r>
            <a:r>
              <a:rPr lang="en-GB" sz="2000" dirty="0"/>
              <a:t> –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produkty</a:t>
            </a:r>
            <a:endParaRPr lang="en-GB" sz="2000" dirty="0"/>
          </a:p>
        </p:txBody>
      </p:sp>
      <p:sp>
        <p:nvSpPr>
          <p:cNvPr id="109" name="TextBox 1"/>
          <p:cNvSpPr txBox="1">
            <a:spLocks noChangeArrowheads="1"/>
          </p:cNvSpPr>
          <p:nvPr/>
        </p:nvSpPr>
        <p:spPr bwMode="auto">
          <a:xfrm>
            <a:off x="1621835" y="2397734"/>
            <a:ext cx="3245710" cy="32316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b="1" dirty="0" smtClean="0">
                <a:latin typeface="+mn-lt"/>
              </a:rPr>
              <a:t>Úvěry pro veřejný sektor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8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Regionální a místní orgány,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firmy veřejného sektoru (veřejné služby)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i="1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Investiční náklady, obvykle po dobu až tří let, ale mohou být i delší.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Banka EU obvykle kryje až 50% celkových nákladů projektu půjčkami EIB, které začínají na </a:t>
            </a:r>
            <a:r>
              <a:rPr lang="en-US" altLang="en-US" sz="1400" dirty="0" smtClean="0">
                <a:latin typeface="+mn-lt"/>
              </a:rPr>
              <a:t>12.5</a:t>
            </a:r>
            <a:r>
              <a:rPr lang="cs-CZ" alt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en-US" sz="1400" dirty="0" smtClean="0">
                <a:latin typeface="+mn-lt"/>
              </a:rPr>
              <a:t>milionech EUR.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446144" y="1302310"/>
            <a:ext cx="80474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5BAA"/>
                </a:solidFill>
              </a:rPr>
              <a:t>P</a:t>
            </a:r>
            <a:r>
              <a:rPr lang="cs-CZ" dirty="0" smtClean="0">
                <a:solidFill>
                  <a:srgbClr val="005BAA"/>
                </a:solidFill>
              </a:rPr>
              <a:t>římé</a:t>
            </a:r>
            <a:r>
              <a:rPr lang="en-US" dirty="0" smtClean="0">
                <a:solidFill>
                  <a:srgbClr val="005BAA"/>
                </a:solidFill>
              </a:rPr>
              <a:t> </a:t>
            </a:r>
            <a:r>
              <a:rPr lang="en-US" dirty="0" err="1" smtClean="0">
                <a:solidFill>
                  <a:srgbClr val="005BAA"/>
                </a:solidFill>
              </a:rPr>
              <a:t>financ</a:t>
            </a:r>
            <a:r>
              <a:rPr lang="cs-CZ" dirty="0" smtClean="0">
                <a:solidFill>
                  <a:srgbClr val="005BAA"/>
                </a:solidFill>
              </a:rPr>
              <a:t>ování dostupné pro obce a kraje ze strany EIB</a:t>
            </a:r>
            <a:endParaRPr lang="en-GB" dirty="0">
              <a:solidFill>
                <a:srgbClr val="005BAA"/>
              </a:solidFill>
            </a:endParaRPr>
          </a:p>
        </p:txBody>
      </p:sp>
      <p:sp>
        <p:nvSpPr>
          <p:cNvPr id="111" name="TextBox 1"/>
          <p:cNvSpPr txBox="1">
            <a:spLocks noChangeArrowheads="1"/>
          </p:cNvSpPr>
          <p:nvPr/>
        </p:nvSpPr>
        <p:spPr bwMode="auto">
          <a:xfrm>
            <a:off x="4963344" y="2406419"/>
            <a:ext cx="3303479" cy="30162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b="1" dirty="0" smtClean="0">
                <a:latin typeface="+mn-lt"/>
              </a:rPr>
              <a:t>Rámcové úvěry</a:t>
            </a:r>
            <a:endParaRPr lang="en-US" altLang="en-US" sz="1400" b="1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400" dirty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dirty="0">
                <a:latin typeface="+mn-lt"/>
              </a:rPr>
              <a:t>Region</a:t>
            </a:r>
            <a:r>
              <a:rPr lang="cs-CZ" altLang="en-US" sz="1400" dirty="0">
                <a:latin typeface="+mn-lt"/>
              </a:rPr>
              <a:t>ální </a:t>
            </a:r>
            <a:r>
              <a:rPr lang="en-US" altLang="en-US" sz="1400" dirty="0">
                <a:latin typeface="+mn-lt"/>
              </a:rPr>
              <a:t>a</a:t>
            </a:r>
            <a:r>
              <a:rPr lang="cs-CZ" altLang="en-US" sz="1400" dirty="0">
                <a:latin typeface="+mn-lt"/>
              </a:rPr>
              <a:t> místní orgány</a:t>
            </a:r>
            <a:r>
              <a:rPr lang="en-US" altLang="en-US" sz="1400" dirty="0">
                <a:latin typeface="+mn-lt"/>
              </a:rPr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>
                <a:latin typeface="+mn-lt"/>
              </a:rPr>
              <a:t>firmy veřejného sektoru</a:t>
            </a:r>
            <a:r>
              <a:rPr lang="en-US" altLang="en-US" sz="1400" dirty="0">
                <a:latin typeface="+mn-lt"/>
              </a:rPr>
              <a:t> (</a:t>
            </a:r>
            <a:r>
              <a:rPr lang="cs-CZ" altLang="en-US" sz="1400" dirty="0">
                <a:latin typeface="+mn-lt"/>
              </a:rPr>
              <a:t>veřejné služby</a:t>
            </a:r>
            <a:r>
              <a:rPr lang="en-US" altLang="en-US" sz="1400" dirty="0">
                <a:latin typeface="+mn-lt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400" dirty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dirty="0" err="1" smtClean="0">
                <a:latin typeface="+mn-lt"/>
              </a:rPr>
              <a:t>Inves</a:t>
            </a:r>
            <a:r>
              <a:rPr lang="cs-CZ" altLang="en-US" sz="1400" dirty="0" err="1" smtClean="0">
                <a:latin typeface="+mn-lt"/>
              </a:rPr>
              <a:t>tiční</a:t>
            </a:r>
            <a:r>
              <a:rPr lang="cs-CZ" altLang="en-US" sz="1400" dirty="0" smtClean="0">
                <a:latin typeface="+mn-lt"/>
              </a:rPr>
              <a:t> náklady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cs-CZ" altLang="en-US" sz="1400" dirty="0" smtClean="0">
                <a:latin typeface="+mn-lt"/>
              </a:rPr>
              <a:t>obvykle po dobu 3-5 let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cs-CZ" altLang="en-US" sz="1400" dirty="0" smtClean="0">
                <a:latin typeface="+mn-lt"/>
              </a:rPr>
              <a:t>různých dílčích projektů investičního programu.</a:t>
            </a:r>
            <a:endParaRPr lang="cs-CZ" altLang="en-US" sz="1400" dirty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400" dirty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EIB </a:t>
            </a:r>
            <a:r>
              <a:rPr lang="cs-CZ" altLang="en-US" sz="1400" dirty="0" smtClean="0">
                <a:latin typeface="+mn-lt"/>
              </a:rPr>
              <a:t>kryje až </a:t>
            </a:r>
            <a:r>
              <a:rPr lang="en-US" altLang="en-US" sz="1400" dirty="0" smtClean="0">
                <a:latin typeface="+mn-lt"/>
              </a:rPr>
              <a:t>50</a:t>
            </a:r>
            <a:r>
              <a:rPr lang="en-US" altLang="en-US" sz="1400" dirty="0">
                <a:latin typeface="+mn-lt"/>
              </a:rPr>
              <a:t>% </a:t>
            </a:r>
            <a:r>
              <a:rPr lang="cs-CZ" altLang="en-US" sz="1400" dirty="0" smtClean="0">
                <a:latin typeface="+mn-lt"/>
              </a:rPr>
              <a:t>nákladů programu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cs-CZ" altLang="en-US" sz="1400" dirty="0" smtClean="0">
                <a:latin typeface="+mn-lt"/>
              </a:rPr>
              <a:t>které obvykle začínají od </a:t>
            </a:r>
            <a:r>
              <a:rPr lang="en-US" altLang="en-US" sz="1400" dirty="0" smtClean="0">
                <a:latin typeface="+mn-lt"/>
              </a:rPr>
              <a:t>12.5 </a:t>
            </a:r>
            <a:r>
              <a:rPr lang="en-US" altLang="en-US" sz="1400" dirty="0" smtClean="0">
                <a:latin typeface="+mn-lt"/>
              </a:rPr>
              <a:t>m</a:t>
            </a:r>
            <a:r>
              <a:rPr lang="cs-CZ" altLang="en-US" sz="1400" dirty="0" smtClean="0">
                <a:latin typeface="+mn-lt"/>
              </a:rPr>
              <a:t>i</a:t>
            </a:r>
            <a:r>
              <a:rPr lang="en-US" altLang="en-US" sz="1400" dirty="0" smtClean="0">
                <a:latin typeface="+mn-lt"/>
              </a:rPr>
              <a:t>lion</a:t>
            </a:r>
            <a:r>
              <a:rPr lang="cs-CZ" altLang="en-US" sz="1400" dirty="0" smtClean="0">
                <a:latin typeface="+mn-lt"/>
              </a:rPr>
              <a:t>ů EUR</a:t>
            </a:r>
            <a:r>
              <a:rPr lang="en-US" altLang="en-US" sz="1400" dirty="0" smtClean="0">
                <a:latin typeface="+mn-lt"/>
              </a:rPr>
              <a:t>. 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12" name="Down Arrow 111"/>
          <p:cNvSpPr/>
          <p:nvPr/>
        </p:nvSpPr>
        <p:spPr>
          <a:xfrm>
            <a:off x="3108114" y="2006061"/>
            <a:ext cx="334264" cy="240921"/>
          </a:xfrm>
          <a:prstGeom prst="downArrow">
            <a:avLst/>
          </a:prstGeom>
          <a:solidFill>
            <a:srgbClr val="FFD400"/>
          </a:solidFill>
          <a:ln>
            <a:solidFill>
              <a:srgbClr val="FD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4292267" y="1733650"/>
            <a:ext cx="4355182" cy="0"/>
            <a:chOff x="50800" y="5200393"/>
            <a:chExt cx="5806909" cy="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"/>
          <p:cNvSpPr txBox="1">
            <a:spLocks noChangeArrowheads="1"/>
          </p:cNvSpPr>
          <p:nvPr/>
        </p:nvSpPr>
        <p:spPr bwMode="auto">
          <a:xfrm>
            <a:off x="328979" y="2400573"/>
            <a:ext cx="1367458" cy="36625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400" b="1" dirty="0" err="1" smtClean="0">
                <a:solidFill>
                  <a:srgbClr val="44546A"/>
                </a:solidFill>
                <a:latin typeface="+mn-lt"/>
              </a:rPr>
              <a:t>Produ</a:t>
            </a: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k</a:t>
            </a:r>
            <a:r>
              <a:rPr lang="en-US" altLang="en-US" sz="1400" b="1" dirty="0" smtClean="0">
                <a:solidFill>
                  <a:srgbClr val="44546A"/>
                </a:solidFill>
                <a:latin typeface="+mn-lt"/>
              </a:rPr>
              <a:t>t: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Příjemce</a:t>
            </a:r>
            <a:r>
              <a:rPr lang="en-US" altLang="en-US" sz="1400" b="1" dirty="0" smtClean="0">
                <a:solidFill>
                  <a:srgbClr val="44546A"/>
                </a:solidFill>
                <a:latin typeface="+mn-lt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Co</a:t>
            </a:r>
            <a:r>
              <a:rPr lang="en-US" altLang="en-US" sz="1400" b="1" dirty="0" smtClean="0">
                <a:solidFill>
                  <a:srgbClr val="44546A"/>
                </a:solidFill>
                <a:latin typeface="+mn-lt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Velikost</a:t>
            </a:r>
            <a:r>
              <a:rPr lang="en-US" altLang="en-US" sz="1400" b="1" dirty="0" smtClean="0">
                <a:solidFill>
                  <a:srgbClr val="44546A"/>
                </a:solidFill>
                <a:latin typeface="+mn-lt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400" b="1" dirty="0">
              <a:solidFill>
                <a:srgbClr val="44546A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400" b="1" dirty="0" smtClean="0">
                <a:solidFill>
                  <a:srgbClr val="44546A"/>
                </a:solidFill>
                <a:latin typeface="+mn-lt"/>
              </a:rPr>
              <a:t>EU f</a:t>
            </a:r>
            <a:r>
              <a:rPr lang="sk-SK" altLang="en-US" sz="1400" b="1" dirty="0" err="1">
                <a:solidFill>
                  <a:srgbClr val="44546A"/>
                </a:solidFill>
                <a:latin typeface="+mn-lt"/>
              </a:rPr>
              <a:t>inancování</a:t>
            </a:r>
            <a:r>
              <a:rPr lang="en-US" altLang="en-US" sz="1400" b="1" dirty="0">
                <a:solidFill>
                  <a:srgbClr val="44546A"/>
                </a:solidFill>
                <a:latin typeface="+mn-lt"/>
              </a:rPr>
              <a:t>:</a:t>
            </a:r>
          </a:p>
        </p:txBody>
      </p:sp>
      <p:sp>
        <p:nvSpPr>
          <p:cNvPr id="206" name="Down Arrow 205"/>
          <p:cNvSpPr/>
          <p:nvPr/>
        </p:nvSpPr>
        <p:spPr>
          <a:xfrm>
            <a:off x="6491801" y="2006060"/>
            <a:ext cx="334264" cy="240921"/>
          </a:xfrm>
          <a:prstGeom prst="downArrow">
            <a:avLst/>
          </a:prstGeom>
          <a:solidFill>
            <a:srgbClr val="FFD400"/>
          </a:solidFill>
          <a:ln>
            <a:solidFill>
              <a:srgbClr val="FD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D83D9F20-A9BB-42F1-9D18-AFDE46710BB4}"/>
              </a:ext>
            </a:extLst>
          </p:cNvPr>
          <p:cNvCxnSpPr>
            <a:cxnSpLocks/>
          </p:cNvCxnSpPr>
          <p:nvPr/>
        </p:nvCxnSpPr>
        <p:spPr>
          <a:xfrm>
            <a:off x="4898965" y="2252101"/>
            <a:ext cx="14281" cy="3269124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1"/>
          <p:cNvSpPr txBox="1">
            <a:spLocks noChangeArrowheads="1"/>
          </p:cNvSpPr>
          <p:nvPr/>
        </p:nvSpPr>
        <p:spPr bwMode="auto">
          <a:xfrm>
            <a:off x="8489554" y="2397734"/>
            <a:ext cx="3303479" cy="30162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b="1" dirty="0" smtClean="0">
                <a:latin typeface="+mn-lt"/>
              </a:rPr>
              <a:t>PPP / struktury mimo rozvahu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8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Regionální a místní orgány,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a zájemci ze soukromého sektoru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Účelově vytvořená struktura projektu s dlouhodobou perspektivou peněžních toků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 EIB financuje až 50 % projektu o minimální velikosti </a:t>
            </a:r>
            <a:r>
              <a:rPr lang="en-US" altLang="en-US" sz="1400" dirty="0" smtClean="0">
                <a:latin typeface="+mn-lt"/>
              </a:rPr>
              <a:t>30</a:t>
            </a:r>
            <a:r>
              <a:rPr lang="cs-CZ" altLang="en-US" sz="1400" dirty="0" smtClean="0">
                <a:latin typeface="+mn-lt"/>
              </a:rPr>
              <a:t> milionů EUR. </a:t>
            </a:r>
            <a:endParaRPr lang="cs-CZ" altLang="en-US" sz="1400" dirty="0">
              <a:latin typeface="+mn-lt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D83D9F20-A9BB-42F1-9D18-AFDE46710BB4}"/>
              </a:ext>
            </a:extLst>
          </p:cNvPr>
          <p:cNvCxnSpPr>
            <a:cxnSpLocks/>
          </p:cNvCxnSpPr>
          <p:nvPr/>
        </p:nvCxnSpPr>
        <p:spPr>
          <a:xfrm>
            <a:off x="8404620" y="2252101"/>
            <a:ext cx="14281" cy="3269124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Down Arrow 212"/>
          <p:cNvSpPr/>
          <p:nvPr/>
        </p:nvSpPr>
        <p:spPr>
          <a:xfrm>
            <a:off x="9974161" y="2006059"/>
            <a:ext cx="334264" cy="240921"/>
          </a:xfrm>
          <a:prstGeom prst="downArrow">
            <a:avLst/>
          </a:prstGeom>
          <a:solidFill>
            <a:srgbClr val="FFD400"/>
          </a:solidFill>
          <a:ln>
            <a:solidFill>
              <a:srgbClr val="FD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925" y="5746628"/>
            <a:ext cx="93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 sz="1400" dirty="0" err="1" smtClean="0"/>
              <a:t>Financování</a:t>
            </a:r>
            <a:r>
              <a:rPr lang="sk-SK" altLang="en-US" sz="1400" dirty="0" smtClean="0"/>
              <a:t> EIB </a:t>
            </a:r>
            <a:r>
              <a:rPr lang="sk-SK" altLang="en-US" sz="1400" dirty="0"/>
              <a:t>je </a:t>
            </a:r>
            <a:r>
              <a:rPr lang="sk-SK" altLang="en-US" sz="1400" dirty="0" smtClean="0"/>
              <a:t>kompatibilní </a:t>
            </a:r>
            <a:r>
              <a:rPr lang="sk-SK" altLang="en-US" sz="1400" dirty="0"/>
              <a:t>s granty EU </a:t>
            </a:r>
            <a:r>
              <a:rPr lang="sk-SK" altLang="en-US" sz="1400" dirty="0" smtClean="0"/>
              <a:t> - a to až </a:t>
            </a:r>
            <a:r>
              <a:rPr lang="sk-SK" altLang="en-US" sz="1400" dirty="0"/>
              <a:t>do výše 90 % </a:t>
            </a:r>
            <a:r>
              <a:rPr lang="sk-SK" altLang="en-US" sz="1400" dirty="0" err="1"/>
              <a:t>nákladů</a:t>
            </a:r>
            <a:r>
              <a:rPr lang="sk-SK" altLang="en-US" sz="1400" dirty="0"/>
              <a:t> projektu v </a:t>
            </a:r>
            <a:r>
              <a:rPr lang="sk-SK" altLang="en-US" sz="1400" dirty="0" err="1" smtClean="0"/>
              <a:t>regionech</a:t>
            </a:r>
            <a:r>
              <a:rPr lang="sk-SK" altLang="en-US" sz="1400" dirty="0" smtClean="0"/>
              <a:t> </a:t>
            </a:r>
            <a:r>
              <a:rPr lang="sk-SK" altLang="en-US" sz="1400" dirty="0" err="1"/>
              <a:t>soudržnosti</a:t>
            </a:r>
            <a:r>
              <a:rPr lang="sk-SK" altLang="en-US" sz="1400" dirty="0"/>
              <a:t> a 70 % </a:t>
            </a:r>
            <a:r>
              <a:rPr lang="sk-SK" altLang="en-US" sz="1400" dirty="0" smtClean="0"/>
              <a:t>mimo </a:t>
            </a:r>
            <a:r>
              <a:rPr lang="sk-SK" altLang="en-US" sz="1400" dirty="0" err="1" smtClean="0"/>
              <a:t>ňe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724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746D-D046-4C45-9EC7-33D5BAD2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48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3" y="501871"/>
            <a:ext cx="10858500" cy="262380"/>
          </a:xfrm>
        </p:spPr>
        <p:txBody>
          <a:bodyPr>
            <a:noAutofit/>
          </a:bodyPr>
          <a:lstStyle/>
          <a:p>
            <a:r>
              <a:rPr lang="en-GB" sz="2000" dirty="0" err="1"/>
              <a:t>Podpora</a:t>
            </a:r>
            <a:r>
              <a:rPr lang="en-GB" sz="2000" dirty="0"/>
              <a:t> </a:t>
            </a:r>
            <a:r>
              <a:rPr lang="en-GB" sz="2000" dirty="0" err="1"/>
              <a:t>skupiny</a:t>
            </a:r>
            <a:r>
              <a:rPr lang="en-GB" sz="2000" dirty="0"/>
              <a:t> EIB </a:t>
            </a:r>
            <a:r>
              <a:rPr lang="en-GB" sz="2000" dirty="0" err="1"/>
              <a:t>veřejnému</a:t>
            </a:r>
            <a:r>
              <a:rPr lang="en-GB" sz="2000" dirty="0"/>
              <a:t> </a:t>
            </a:r>
            <a:r>
              <a:rPr lang="en-GB" sz="2000" dirty="0" err="1"/>
              <a:t>sektoru</a:t>
            </a:r>
            <a:r>
              <a:rPr lang="en-GB" sz="2000" dirty="0"/>
              <a:t> –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produkty</a:t>
            </a:r>
            <a:endParaRPr lang="en-GB" sz="2000" dirty="0"/>
          </a:p>
        </p:txBody>
      </p:sp>
      <p:sp>
        <p:nvSpPr>
          <p:cNvPr id="109" name="TextBox 1"/>
          <p:cNvSpPr txBox="1">
            <a:spLocks noChangeArrowheads="1"/>
          </p:cNvSpPr>
          <p:nvPr/>
        </p:nvSpPr>
        <p:spPr bwMode="auto">
          <a:xfrm>
            <a:off x="2591969" y="2005840"/>
            <a:ext cx="9242980" cy="40934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EUR/CZK/USD </a:t>
            </a:r>
            <a:r>
              <a:rPr lang="cs-CZ" altLang="en-US" sz="1200" i="1" dirty="0" smtClean="0">
                <a:latin typeface="+mn-lt"/>
              </a:rPr>
              <a:t>(a další měny)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8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Fixní nebo pohyblivá úroková sazba, individuálně nastavena při podpisu nebo při každém vyplácení částky 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Ceny jsou založeny na finančních zdrojích EIB AAA+ ratingu a úroková sazba odráží profil úvěrového rizika jednotlivého projektu a příjemce půjčky.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b="1" dirty="0" smtClean="0">
                <a:latin typeface="+mn-lt"/>
              </a:rPr>
              <a:t>Žádné poplatky pro místní a regionální orgány</a:t>
            </a:r>
            <a:r>
              <a:rPr lang="cs-CZ" altLang="en-US" sz="1400" dirty="0" smtClean="0">
                <a:latin typeface="+mn-lt"/>
              </a:rPr>
              <a:t>; no </a:t>
            </a:r>
            <a:r>
              <a:rPr lang="cs-CZ" altLang="en-US" sz="1400" dirty="0" err="1" smtClean="0">
                <a:latin typeface="+mn-lt"/>
              </a:rPr>
              <a:t>commitment</a:t>
            </a:r>
            <a:r>
              <a:rPr lang="cs-CZ" altLang="en-US" sz="1400" dirty="0" smtClean="0">
                <a:latin typeface="+mn-lt"/>
              </a:rPr>
              <a:t> </a:t>
            </a:r>
            <a:r>
              <a:rPr lang="cs-CZ" altLang="en-US" sz="1400" dirty="0" err="1" smtClean="0">
                <a:latin typeface="+mn-lt"/>
              </a:rPr>
              <a:t>fees</a:t>
            </a:r>
            <a:endParaRPr lang="cs-CZ" altLang="en-US" sz="1400" b="1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b="1" dirty="0" smtClean="0">
                <a:latin typeface="+mn-lt"/>
              </a:rPr>
              <a:t>Na základě ekonomického cyklu projektu až 25 let </a:t>
            </a:r>
            <a:r>
              <a:rPr lang="cs-CZ" altLang="en-US" sz="1400" dirty="0" smtClean="0">
                <a:latin typeface="+mn-lt"/>
              </a:rPr>
              <a:t>od prvního vyplacení, včetně odkladné lhůty pro realizaci projektu.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Individuálně nastavitelné pro každou tranši, v pravidelných čtvrtletních, pololetních nebo ročních splátkách.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V souladu s tržními standardy ve vztahu k příjemci půjčky a projektu.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Plnění klíčových finančních ukazatelů příjemce půjčky, podávání zpráv o  realizaci a dokončení projektu.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en-US" sz="1400" dirty="0" smtClean="0"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en-US" sz="1400" dirty="0" smtClean="0">
                <a:latin typeface="+mn-lt"/>
              </a:rPr>
              <a:t>Označení </a:t>
            </a:r>
            <a:r>
              <a:rPr lang="cs-CZ" altLang="en-US" sz="1400" b="1" dirty="0" smtClean="0">
                <a:latin typeface="+mn-lt"/>
              </a:rPr>
              <a:t>zelené úvěry </a:t>
            </a:r>
            <a:r>
              <a:rPr lang="cs-CZ" altLang="en-US" sz="1400" dirty="0" smtClean="0">
                <a:latin typeface="+mn-lt"/>
              </a:rPr>
              <a:t>je určeno pro </a:t>
            </a:r>
            <a:r>
              <a:rPr lang="cs-CZ" altLang="en-US" sz="1400" dirty="0" smtClean="0">
                <a:latin typeface="+mn-lt"/>
              </a:rPr>
              <a:t>úvěry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cs-CZ" altLang="en-US" sz="1400" dirty="0" smtClean="0">
                <a:latin typeface="+mn-lt"/>
              </a:rPr>
              <a:t>100</a:t>
            </a:r>
            <a:r>
              <a:rPr lang="cs-CZ" altLang="en-US" sz="1400" dirty="0">
                <a:latin typeface="+mn-lt"/>
              </a:rPr>
              <a:t>% </a:t>
            </a:r>
            <a:r>
              <a:rPr lang="cs-CZ" altLang="en-US" sz="1400" dirty="0" smtClean="0">
                <a:latin typeface="+mn-lt"/>
              </a:rPr>
              <a:t>financující </a:t>
            </a:r>
            <a:r>
              <a:rPr lang="cs-CZ" altLang="en-US" sz="1400" dirty="0" smtClean="0">
                <a:latin typeface="+mn-lt"/>
              </a:rPr>
              <a:t>opatření v oblasti klimatu s minimální další potřebou </a:t>
            </a:r>
            <a:r>
              <a:rPr lang="cs-CZ" altLang="en-US" sz="1400" dirty="0" err="1" smtClean="0">
                <a:latin typeface="+mn-lt"/>
              </a:rPr>
              <a:t>due</a:t>
            </a:r>
            <a:r>
              <a:rPr lang="cs-CZ" altLang="en-US" sz="1400" dirty="0" smtClean="0">
                <a:latin typeface="+mn-lt"/>
              </a:rPr>
              <a:t>-diligence.</a:t>
            </a:r>
            <a:endParaRPr lang="cs-CZ" altLang="en-US" sz="1400" dirty="0">
              <a:latin typeface="+mn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983862" y="1310106"/>
            <a:ext cx="71181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5BAA"/>
                </a:solidFill>
              </a:rPr>
              <a:t>Přímé</a:t>
            </a:r>
            <a:r>
              <a:rPr lang="en-US" dirty="0">
                <a:solidFill>
                  <a:srgbClr val="005BAA"/>
                </a:solidFill>
              </a:rPr>
              <a:t> </a:t>
            </a:r>
            <a:r>
              <a:rPr lang="en-US" dirty="0" err="1">
                <a:solidFill>
                  <a:srgbClr val="005BAA"/>
                </a:solidFill>
              </a:rPr>
              <a:t>financ</a:t>
            </a:r>
            <a:r>
              <a:rPr lang="cs-CZ" dirty="0">
                <a:solidFill>
                  <a:srgbClr val="005BAA"/>
                </a:solidFill>
              </a:rPr>
              <a:t>ování dostupné pro obce a kraje ze strany EIB</a:t>
            </a:r>
            <a:endParaRPr lang="en-GB" dirty="0">
              <a:solidFill>
                <a:srgbClr val="005BAA"/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3667597" y="1670146"/>
            <a:ext cx="5724966" cy="0"/>
            <a:chOff x="50800" y="5200393"/>
            <a:chExt cx="5806909" cy="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"/>
          <p:cNvSpPr txBox="1">
            <a:spLocks noChangeArrowheads="1"/>
          </p:cNvSpPr>
          <p:nvPr/>
        </p:nvSpPr>
        <p:spPr bwMode="auto">
          <a:xfrm>
            <a:off x="296091" y="2005840"/>
            <a:ext cx="1834325" cy="38779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Měna: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8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Úroková míra: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Stanovení ceny: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Poplatky: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Splatnost: 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Splácení: 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Pravidla a Podmínky: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 smtClean="0">
                <a:solidFill>
                  <a:srgbClr val="44546A"/>
                </a:solidFill>
                <a:latin typeface="+mn-lt"/>
              </a:rPr>
              <a:t>Reporting: </a:t>
            </a:r>
          </a:p>
          <a:p>
            <a:pPr marL="0" indent="0" algn="r">
              <a:spcBef>
                <a:spcPct val="0"/>
              </a:spcBef>
              <a:buNone/>
            </a:pPr>
            <a:endParaRPr lang="cs-CZ" altLang="en-US" sz="1400" b="1" dirty="0" smtClean="0">
              <a:solidFill>
                <a:srgbClr val="44546A"/>
              </a:solidFill>
              <a:latin typeface="+mn-lt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en-US" sz="1400" b="1" dirty="0">
                <a:solidFill>
                  <a:srgbClr val="44546A"/>
                </a:solidFill>
                <a:latin typeface="+mn-lt"/>
              </a:rPr>
              <a:t>Zelené úvěry: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83D9F20-A9BB-42F1-9D18-AFDE46710BB4}"/>
              </a:ext>
            </a:extLst>
          </p:cNvPr>
          <p:cNvCxnSpPr>
            <a:cxnSpLocks/>
          </p:cNvCxnSpPr>
          <p:nvPr/>
        </p:nvCxnSpPr>
        <p:spPr>
          <a:xfrm>
            <a:off x="2191378" y="1947803"/>
            <a:ext cx="0" cy="3924464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746D-D046-4C45-9EC7-33D5BAD2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48" name="Text Placeholder 1">
            <a:extLst>
              <a:ext uri="{FF2B5EF4-FFF2-40B4-BE49-F238E27FC236}">
                <a16:creationId xmlns:a16="http://schemas.microsoft.com/office/drawing/2014/main" id="{E9DEEA63-60BF-480A-AA62-F37CAC5B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3" y="501871"/>
            <a:ext cx="10858500" cy="262380"/>
          </a:xfrm>
        </p:spPr>
        <p:txBody>
          <a:bodyPr>
            <a:noAutofit/>
          </a:bodyPr>
          <a:lstStyle/>
          <a:p>
            <a:r>
              <a:rPr lang="cs-CZ" sz="2000" dirty="0" smtClean="0"/>
              <a:t>Zprostředkované financování a poradenstvo pro menší obce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45" y="3932182"/>
            <a:ext cx="1911448" cy="71123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A5C8BE-C863-4E65-BD0E-F5B9F56624A8}"/>
              </a:ext>
            </a:extLst>
          </p:cNvPr>
          <p:cNvGrpSpPr/>
          <p:nvPr/>
        </p:nvGrpSpPr>
        <p:grpSpPr>
          <a:xfrm>
            <a:off x="1311489" y="1715592"/>
            <a:ext cx="2365467" cy="768458"/>
            <a:chOff x="9367423" y="2046273"/>
            <a:chExt cx="2674426" cy="944476"/>
          </a:xfrm>
        </p:grpSpPr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6C5320BE-F12C-4734-B4B7-6C33AF04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409" y="2717264"/>
              <a:ext cx="146282" cy="168543"/>
            </a:xfrm>
            <a:custGeom>
              <a:avLst/>
              <a:gdLst>
                <a:gd name="T0" fmla="*/ 25 w 30"/>
                <a:gd name="T1" fmla="*/ 3 h 34"/>
                <a:gd name="T2" fmla="*/ 21 w 30"/>
                <a:gd name="T3" fmla="*/ 3 h 34"/>
                <a:gd name="T4" fmla="*/ 17 w 30"/>
                <a:gd name="T5" fmla="*/ 4 h 34"/>
                <a:gd name="T6" fmla="*/ 16 w 30"/>
                <a:gd name="T7" fmla="*/ 6 h 34"/>
                <a:gd name="T8" fmla="*/ 12 w 30"/>
                <a:gd name="T9" fmla="*/ 15 h 34"/>
                <a:gd name="T10" fmla="*/ 10 w 30"/>
                <a:gd name="T11" fmla="*/ 25 h 34"/>
                <a:gd name="T12" fmla="*/ 10 w 30"/>
                <a:gd name="T13" fmla="*/ 30 h 34"/>
                <a:gd name="T14" fmla="*/ 8 w 30"/>
                <a:gd name="T15" fmla="*/ 34 h 34"/>
                <a:gd name="T16" fmla="*/ 7 w 30"/>
                <a:gd name="T17" fmla="*/ 33 h 34"/>
                <a:gd name="T18" fmla="*/ 6 w 30"/>
                <a:gd name="T19" fmla="*/ 32 h 34"/>
                <a:gd name="T20" fmla="*/ 7 w 30"/>
                <a:gd name="T21" fmla="*/ 28 h 34"/>
                <a:gd name="T22" fmla="*/ 8 w 30"/>
                <a:gd name="T23" fmla="*/ 22 h 34"/>
                <a:gd name="T24" fmla="*/ 13 w 30"/>
                <a:gd name="T25" fmla="*/ 5 h 34"/>
                <a:gd name="T26" fmla="*/ 12 w 30"/>
                <a:gd name="T27" fmla="*/ 5 h 34"/>
                <a:gd name="T28" fmla="*/ 12 w 30"/>
                <a:gd name="T29" fmla="*/ 5 h 34"/>
                <a:gd name="T30" fmla="*/ 9 w 30"/>
                <a:gd name="T31" fmla="*/ 5 h 34"/>
                <a:gd name="T32" fmla="*/ 6 w 30"/>
                <a:gd name="T33" fmla="*/ 6 h 34"/>
                <a:gd name="T34" fmla="*/ 6 w 30"/>
                <a:gd name="T35" fmla="*/ 6 h 34"/>
                <a:gd name="T36" fmla="*/ 7 w 30"/>
                <a:gd name="T37" fmla="*/ 10 h 34"/>
                <a:gd name="T38" fmla="*/ 7 w 30"/>
                <a:gd name="T39" fmla="*/ 11 h 34"/>
                <a:gd name="T40" fmla="*/ 6 w 30"/>
                <a:gd name="T41" fmla="*/ 11 h 34"/>
                <a:gd name="T42" fmla="*/ 3 w 30"/>
                <a:gd name="T43" fmla="*/ 8 h 34"/>
                <a:gd name="T44" fmla="*/ 2 w 30"/>
                <a:gd name="T45" fmla="*/ 7 h 34"/>
                <a:gd name="T46" fmla="*/ 0 w 30"/>
                <a:gd name="T47" fmla="*/ 5 h 34"/>
                <a:gd name="T48" fmla="*/ 1 w 30"/>
                <a:gd name="T49" fmla="*/ 4 h 34"/>
                <a:gd name="T50" fmla="*/ 5 w 30"/>
                <a:gd name="T51" fmla="*/ 3 h 34"/>
                <a:gd name="T52" fmla="*/ 10 w 30"/>
                <a:gd name="T53" fmla="*/ 2 h 34"/>
                <a:gd name="T54" fmla="*/ 14 w 30"/>
                <a:gd name="T55" fmla="*/ 1 h 34"/>
                <a:gd name="T56" fmla="*/ 15 w 30"/>
                <a:gd name="T57" fmla="*/ 1 h 34"/>
                <a:gd name="T58" fmla="*/ 16 w 30"/>
                <a:gd name="T59" fmla="*/ 0 h 34"/>
                <a:gd name="T60" fmla="*/ 17 w 30"/>
                <a:gd name="T61" fmla="*/ 1 h 34"/>
                <a:gd name="T62" fmla="*/ 18 w 30"/>
                <a:gd name="T63" fmla="*/ 1 h 34"/>
                <a:gd name="T64" fmla="*/ 21 w 30"/>
                <a:gd name="T65" fmla="*/ 1 h 34"/>
                <a:gd name="T66" fmla="*/ 24 w 30"/>
                <a:gd name="T67" fmla="*/ 0 h 34"/>
                <a:gd name="T68" fmla="*/ 27 w 30"/>
                <a:gd name="T69" fmla="*/ 0 h 34"/>
                <a:gd name="T70" fmla="*/ 30 w 30"/>
                <a:gd name="T71" fmla="*/ 0 h 34"/>
                <a:gd name="T72" fmla="*/ 25 w 30"/>
                <a:gd name="T7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4">
                  <a:moveTo>
                    <a:pt x="25" y="3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4"/>
                    <a:pt x="16" y="5"/>
                    <a:pt x="16" y="6"/>
                  </a:cubicBezTo>
                  <a:cubicBezTo>
                    <a:pt x="14" y="8"/>
                    <a:pt x="13" y="11"/>
                    <a:pt x="12" y="15"/>
                  </a:cubicBezTo>
                  <a:cubicBezTo>
                    <a:pt x="11" y="19"/>
                    <a:pt x="11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10" y="32"/>
                    <a:pt x="9" y="34"/>
                    <a:pt x="8" y="34"/>
                  </a:cubicBezTo>
                  <a:cubicBezTo>
                    <a:pt x="8" y="34"/>
                    <a:pt x="7" y="34"/>
                    <a:pt x="7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1"/>
                    <a:pt x="6" y="30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10" y="17"/>
                    <a:pt x="11" y="11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8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5" y="9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21" y="1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2"/>
                    <a:pt x="28" y="3"/>
                    <a:pt x="25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B98B2AB3-0596-4C5B-9B49-D04A2EEF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710" y="2729985"/>
              <a:ext cx="89042" cy="149463"/>
            </a:xfrm>
            <a:custGeom>
              <a:avLst/>
              <a:gdLst>
                <a:gd name="T0" fmla="*/ 16 w 18"/>
                <a:gd name="T1" fmla="*/ 28 h 30"/>
                <a:gd name="T2" fmla="*/ 13 w 18"/>
                <a:gd name="T3" fmla="*/ 30 h 30"/>
                <a:gd name="T4" fmla="*/ 9 w 18"/>
                <a:gd name="T5" fmla="*/ 25 h 30"/>
                <a:gd name="T6" fmla="*/ 9 w 18"/>
                <a:gd name="T7" fmla="*/ 21 h 30"/>
                <a:gd name="T8" fmla="*/ 10 w 18"/>
                <a:gd name="T9" fmla="*/ 17 h 30"/>
                <a:gd name="T10" fmla="*/ 6 w 18"/>
                <a:gd name="T11" fmla="*/ 22 h 30"/>
                <a:gd name="T12" fmla="*/ 3 w 18"/>
                <a:gd name="T13" fmla="*/ 26 h 30"/>
                <a:gd name="T14" fmla="*/ 2 w 18"/>
                <a:gd name="T15" fmla="*/ 26 h 30"/>
                <a:gd name="T16" fmla="*/ 0 w 18"/>
                <a:gd name="T17" fmla="*/ 25 h 30"/>
                <a:gd name="T18" fmla="*/ 2 w 18"/>
                <a:gd name="T19" fmla="*/ 20 h 30"/>
                <a:gd name="T20" fmla="*/ 4 w 18"/>
                <a:gd name="T21" fmla="*/ 13 h 30"/>
                <a:gd name="T22" fmla="*/ 6 w 18"/>
                <a:gd name="T23" fmla="*/ 5 h 30"/>
                <a:gd name="T24" fmla="*/ 7 w 18"/>
                <a:gd name="T25" fmla="*/ 2 h 30"/>
                <a:gd name="T26" fmla="*/ 8 w 18"/>
                <a:gd name="T27" fmla="*/ 0 h 30"/>
                <a:gd name="T28" fmla="*/ 9 w 18"/>
                <a:gd name="T29" fmla="*/ 2 h 30"/>
                <a:gd name="T30" fmla="*/ 7 w 18"/>
                <a:gd name="T31" fmla="*/ 10 h 30"/>
                <a:gd name="T32" fmla="*/ 5 w 18"/>
                <a:gd name="T33" fmla="*/ 20 h 30"/>
                <a:gd name="T34" fmla="*/ 8 w 18"/>
                <a:gd name="T35" fmla="*/ 16 h 30"/>
                <a:gd name="T36" fmla="*/ 12 w 18"/>
                <a:gd name="T37" fmla="*/ 12 h 30"/>
                <a:gd name="T38" fmla="*/ 13 w 18"/>
                <a:gd name="T39" fmla="*/ 13 h 30"/>
                <a:gd name="T40" fmla="*/ 12 w 18"/>
                <a:gd name="T41" fmla="*/ 19 h 30"/>
                <a:gd name="T42" fmla="*/ 11 w 18"/>
                <a:gd name="T43" fmla="*/ 25 h 30"/>
                <a:gd name="T44" fmla="*/ 13 w 18"/>
                <a:gd name="T45" fmla="*/ 27 h 30"/>
                <a:gd name="T46" fmla="*/ 15 w 18"/>
                <a:gd name="T47" fmla="*/ 26 h 30"/>
                <a:gd name="T48" fmla="*/ 17 w 18"/>
                <a:gd name="T49" fmla="*/ 24 h 30"/>
                <a:gd name="T50" fmla="*/ 18 w 18"/>
                <a:gd name="T51" fmla="*/ 25 h 30"/>
                <a:gd name="T52" fmla="*/ 16 w 18"/>
                <a:gd name="T5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0">
                  <a:moveTo>
                    <a:pt x="16" y="28"/>
                  </a:moveTo>
                  <a:cubicBezTo>
                    <a:pt x="14" y="29"/>
                    <a:pt x="14" y="30"/>
                    <a:pt x="13" y="30"/>
                  </a:cubicBezTo>
                  <a:cubicBezTo>
                    <a:pt x="10" y="30"/>
                    <a:pt x="9" y="28"/>
                    <a:pt x="9" y="25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9" y="18"/>
                    <a:pt x="8" y="19"/>
                    <a:pt x="6" y="22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1" y="23"/>
                    <a:pt x="2" y="20"/>
                  </a:cubicBezTo>
                  <a:cubicBezTo>
                    <a:pt x="3" y="17"/>
                    <a:pt x="4" y="14"/>
                    <a:pt x="4" y="13"/>
                  </a:cubicBezTo>
                  <a:cubicBezTo>
                    <a:pt x="5" y="11"/>
                    <a:pt x="5" y="8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5"/>
                    <a:pt x="7" y="10"/>
                  </a:cubicBezTo>
                  <a:cubicBezTo>
                    <a:pt x="6" y="15"/>
                    <a:pt x="5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5"/>
                    <a:pt x="12" y="19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7"/>
                    <a:pt x="14" y="27"/>
                    <a:pt x="15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6" y="2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1F85C3A1-1104-4FF5-B257-7C961C295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8752" y="2787226"/>
              <a:ext cx="69961" cy="89042"/>
            </a:xfrm>
            <a:custGeom>
              <a:avLst/>
              <a:gdLst>
                <a:gd name="T0" fmla="*/ 10 w 14"/>
                <a:gd name="T1" fmla="*/ 9 h 18"/>
                <a:gd name="T2" fmla="*/ 3 w 14"/>
                <a:gd name="T3" fmla="*/ 13 h 18"/>
                <a:gd name="T4" fmla="*/ 4 w 14"/>
                <a:gd name="T5" fmla="*/ 15 h 18"/>
                <a:gd name="T6" fmla="*/ 6 w 14"/>
                <a:gd name="T7" fmla="*/ 15 h 18"/>
                <a:gd name="T8" fmla="*/ 10 w 14"/>
                <a:gd name="T9" fmla="*/ 14 h 18"/>
                <a:gd name="T10" fmla="*/ 13 w 14"/>
                <a:gd name="T11" fmla="*/ 13 h 18"/>
                <a:gd name="T12" fmla="*/ 14 w 14"/>
                <a:gd name="T13" fmla="*/ 13 h 18"/>
                <a:gd name="T14" fmla="*/ 10 w 14"/>
                <a:gd name="T15" fmla="*/ 16 h 18"/>
                <a:gd name="T16" fmla="*/ 6 w 14"/>
                <a:gd name="T17" fmla="*/ 18 h 18"/>
                <a:gd name="T18" fmla="*/ 2 w 14"/>
                <a:gd name="T19" fmla="*/ 16 h 18"/>
                <a:gd name="T20" fmla="*/ 1 w 14"/>
                <a:gd name="T21" fmla="*/ 12 h 18"/>
                <a:gd name="T22" fmla="*/ 4 w 14"/>
                <a:gd name="T23" fmla="*/ 5 h 18"/>
                <a:gd name="T24" fmla="*/ 10 w 14"/>
                <a:gd name="T25" fmla="*/ 0 h 18"/>
                <a:gd name="T26" fmla="*/ 12 w 14"/>
                <a:gd name="T27" fmla="*/ 1 h 18"/>
                <a:gd name="T28" fmla="*/ 13 w 14"/>
                <a:gd name="T29" fmla="*/ 3 h 18"/>
                <a:gd name="T30" fmla="*/ 10 w 14"/>
                <a:gd name="T31" fmla="*/ 9 h 18"/>
                <a:gd name="T32" fmla="*/ 10 w 14"/>
                <a:gd name="T33" fmla="*/ 3 h 18"/>
                <a:gd name="T34" fmla="*/ 6 w 14"/>
                <a:gd name="T35" fmla="*/ 6 h 18"/>
                <a:gd name="T36" fmla="*/ 4 w 14"/>
                <a:gd name="T37" fmla="*/ 9 h 18"/>
                <a:gd name="T38" fmla="*/ 6 w 14"/>
                <a:gd name="T39" fmla="*/ 9 h 18"/>
                <a:gd name="T40" fmla="*/ 8 w 14"/>
                <a:gd name="T41" fmla="*/ 7 h 18"/>
                <a:gd name="T42" fmla="*/ 10 w 14"/>
                <a:gd name="T43" fmla="*/ 4 h 18"/>
                <a:gd name="T44" fmla="*/ 10 w 14"/>
                <a:gd name="T4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10" y="14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2" y="6"/>
                    <a:pt x="10" y="9"/>
                  </a:cubicBezTo>
                  <a:moveTo>
                    <a:pt x="10" y="3"/>
                  </a:moveTo>
                  <a:cubicBezTo>
                    <a:pt x="9" y="3"/>
                    <a:pt x="7" y="4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2F3D772F-E715-4C01-91D8-F1EEA6CA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314" y="2707724"/>
              <a:ext cx="120842" cy="152643"/>
            </a:xfrm>
            <a:custGeom>
              <a:avLst/>
              <a:gdLst>
                <a:gd name="T0" fmla="*/ 23 w 25"/>
                <a:gd name="T1" fmla="*/ 2 h 31"/>
                <a:gd name="T2" fmla="*/ 17 w 25"/>
                <a:gd name="T3" fmla="*/ 3 h 31"/>
                <a:gd name="T4" fmla="*/ 11 w 25"/>
                <a:gd name="T5" fmla="*/ 6 h 31"/>
                <a:gd name="T6" fmla="*/ 9 w 25"/>
                <a:gd name="T7" fmla="*/ 9 h 31"/>
                <a:gd name="T8" fmla="*/ 8 w 25"/>
                <a:gd name="T9" fmla="*/ 12 h 31"/>
                <a:gd name="T10" fmla="*/ 8 w 25"/>
                <a:gd name="T11" fmla="*/ 12 h 31"/>
                <a:gd name="T12" fmla="*/ 8 w 25"/>
                <a:gd name="T13" fmla="*/ 12 h 31"/>
                <a:gd name="T14" fmla="*/ 8 w 25"/>
                <a:gd name="T15" fmla="*/ 12 h 31"/>
                <a:gd name="T16" fmla="*/ 10 w 25"/>
                <a:gd name="T17" fmla="*/ 12 h 31"/>
                <a:gd name="T18" fmla="*/ 12 w 25"/>
                <a:gd name="T19" fmla="*/ 11 h 31"/>
                <a:gd name="T20" fmla="*/ 19 w 25"/>
                <a:gd name="T21" fmla="*/ 9 h 31"/>
                <a:gd name="T22" fmla="*/ 19 w 25"/>
                <a:gd name="T23" fmla="*/ 10 h 31"/>
                <a:gd name="T24" fmla="*/ 17 w 25"/>
                <a:gd name="T25" fmla="*/ 11 h 31"/>
                <a:gd name="T26" fmla="*/ 16 w 25"/>
                <a:gd name="T27" fmla="*/ 12 h 31"/>
                <a:gd name="T28" fmla="*/ 15 w 25"/>
                <a:gd name="T29" fmla="*/ 12 h 31"/>
                <a:gd name="T30" fmla="*/ 11 w 25"/>
                <a:gd name="T31" fmla="*/ 14 h 31"/>
                <a:gd name="T32" fmla="*/ 7 w 25"/>
                <a:gd name="T33" fmla="*/ 16 h 31"/>
                <a:gd name="T34" fmla="*/ 5 w 25"/>
                <a:gd name="T35" fmla="*/ 19 h 31"/>
                <a:gd name="T36" fmla="*/ 4 w 25"/>
                <a:gd name="T37" fmla="*/ 24 h 31"/>
                <a:gd name="T38" fmla="*/ 6 w 25"/>
                <a:gd name="T39" fmla="*/ 26 h 31"/>
                <a:gd name="T40" fmla="*/ 8 w 25"/>
                <a:gd name="T41" fmla="*/ 28 h 31"/>
                <a:gd name="T42" fmla="*/ 10 w 25"/>
                <a:gd name="T43" fmla="*/ 28 h 31"/>
                <a:gd name="T44" fmla="*/ 11 w 25"/>
                <a:gd name="T45" fmla="*/ 27 h 31"/>
                <a:gd name="T46" fmla="*/ 13 w 25"/>
                <a:gd name="T47" fmla="*/ 27 h 31"/>
                <a:gd name="T48" fmla="*/ 16 w 25"/>
                <a:gd name="T49" fmla="*/ 25 h 31"/>
                <a:gd name="T50" fmla="*/ 20 w 25"/>
                <a:gd name="T51" fmla="*/ 22 h 31"/>
                <a:gd name="T52" fmla="*/ 22 w 25"/>
                <a:gd name="T53" fmla="*/ 21 h 31"/>
                <a:gd name="T54" fmla="*/ 24 w 25"/>
                <a:gd name="T55" fmla="*/ 20 h 31"/>
                <a:gd name="T56" fmla="*/ 25 w 25"/>
                <a:gd name="T57" fmla="*/ 20 h 31"/>
                <a:gd name="T58" fmla="*/ 18 w 25"/>
                <a:gd name="T59" fmla="*/ 26 h 31"/>
                <a:gd name="T60" fmla="*/ 9 w 25"/>
                <a:gd name="T61" fmla="*/ 31 h 31"/>
                <a:gd name="T62" fmla="*/ 4 w 25"/>
                <a:gd name="T63" fmla="*/ 28 h 31"/>
                <a:gd name="T64" fmla="*/ 1 w 25"/>
                <a:gd name="T65" fmla="*/ 22 h 31"/>
                <a:gd name="T66" fmla="*/ 2 w 25"/>
                <a:gd name="T67" fmla="*/ 21 h 31"/>
                <a:gd name="T68" fmla="*/ 2 w 25"/>
                <a:gd name="T69" fmla="*/ 19 h 31"/>
                <a:gd name="T70" fmla="*/ 1 w 25"/>
                <a:gd name="T71" fmla="*/ 19 h 31"/>
                <a:gd name="T72" fmla="*/ 0 w 25"/>
                <a:gd name="T73" fmla="*/ 19 h 31"/>
                <a:gd name="T74" fmla="*/ 2 w 25"/>
                <a:gd name="T75" fmla="*/ 16 h 31"/>
                <a:gd name="T76" fmla="*/ 4 w 25"/>
                <a:gd name="T77" fmla="*/ 14 h 31"/>
                <a:gd name="T78" fmla="*/ 7 w 25"/>
                <a:gd name="T79" fmla="*/ 6 h 31"/>
                <a:gd name="T80" fmla="*/ 13 w 25"/>
                <a:gd name="T81" fmla="*/ 2 h 31"/>
                <a:gd name="T82" fmla="*/ 20 w 25"/>
                <a:gd name="T83" fmla="*/ 0 h 31"/>
                <a:gd name="T84" fmla="*/ 23 w 25"/>
                <a:gd name="T85" fmla="*/ 0 h 31"/>
                <a:gd name="T86" fmla="*/ 25 w 25"/>
                <a:gd name="T87" fmla="*/ 0 h 31"/>
                <a:gd name="T88" fmla="*/ 25 w 25"/>
                <a:gd name="T89" fmla="*/ 1 h 31"/>
                <a:gd name="T90" fmla="*/ 23 w 25"/>
                <a:gd name="T9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31">
                  <a:moveTo>
                    <a:pt x="23" y="2"/>
                  </a:moveTo>
                  <a:cubicBezTo>
                    <a:pt x="22" y="2"/>
                    <a:pt x="20" y="2"/>
                    <a:pt x="17" y="3"/>
                  </a:cubicBezTo>
                  <a:cubicBezTo>
                    <a:pt x="13" y="4"/>
                    <a:pt x="11" y="5"/>
                    <a:pt x="11" y="6"/>
                  </a:cubicBezTo>
                  <a:cubicBezTo>
                    <a:pt x="10" y="7"/>
                    <a:pt x="10" y="7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6" y="10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4" y="12"/>
                    <a:pt x="11" y="14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6" y="16"/>
                    <a:pt x="6" y="17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4"/>
                    <a:pt x="5" y="25"/>
                    <a:pt x="6" y="26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6"/>
                    <a:pt x="16" y="25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0" y="22"/>
                    <a:pt x="21" y="22"/>
                    <a:pt x="22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2" y="23"/>
                    <a:pt x="18" y="26"/>
                  </a:cubicBezTo>
                  <a:cubicBezTo>
                    <a:pt x="14" y="29"/>
                    <a:pt x="11" y="31"/>
                    <a:pt x="9" y="31"/>
                  </a:cubicBezTo>
                  <a:cubicBezTo>
                    <a:pt x="7" y="31"/>
                    <a:pt x="5" y="30"/>
                    <a:pt x="4" y="28"/>
                  </a:cubicBezTo>
                  <a:cubicBezTo>
                    <a:pt x="2" y="27"/>
                    <a:pt x="2" y="25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6" y="10"/>
                    <a:pt x="7" y="8"/>
                    <a:pt x="7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99F9A53F-2D4B-4293-A006-B8C1CD61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156" y="2675924"/>
              <a:ext cx="143102" cy="174903"/>
            </a:xfrm>
            <a:custGeom>
              <a:avLst/>
              <a:gdLst>
                <a:gd name="T0" fmla="*/ 29 w 29"/>
                <a:gd name="T1" fmla="*/ 30 h 35"/>
                <a:gd name="T2" fmla="*/ 27 w 29"/>
                <a:gd name="T3" fmla="*/ 33 h 35"/>
                <a:gd name="T4" fmla="*/ 23 w 29"/>
                <a:gd name="T5" fmla="*/ 35 h 35"/>
                <a:gd name="T6" fmla="*/ 18 w 29"/>
                <a:gd name="T7" fmla="*/ 33 h 35"/>
                <a:gd name="T8" fmla="*/ 16 w 29"/>
                <a:gd name="T9" fmla="*/ 27 h 35"/>
                <a:gd name="T10" fmla="*/ 16 w 29"/>
                <a:gd name="T11" fmla="*/ 25 h 35"/>
                <a:gd name="T12" fmla="*/ 16 w 29"/>
                <a:gd name="T13" fmla="*/ 23 h 35"/>
                <a:gd name="T14" fmla="*/ 11 w 29"/>
                <a:gd name="T15" fmla="*/ 29 h 35"/>
                <a:gd name="T16" fmla="*/ 4 w 29"/>
                <a:gd name="T17" fmla="*/ 35 h 35"/>
                <a:gd name="T18" fmla="*/ 1 w 29"/>
                <a:gd name="T19" fmla="*/ 33 h 35"/>
                <a:gd name="T20" fmla="*/ 0 w 29"/>
                <a:gd name="T21" fmla="*/ 31 h 35"/>
                <a:gd name="T22" fmla="*/ 3 w 29"/>
                <a:gd name="T23" fmla="*/ 19 h 35"/>
                <a:gd name="T24" fmla="*/ 8 w 29"/>
                <a:gd name="T25" fmla="*/ 10 h 35"/>
                <a:gd name="T26" fmla="*/ 9 w 29"/>
                <a:gd name="T27" fmla="*/ 11 h 35"/>
                <a:gd name="T28" fmla="*/ 10 w 29"/>
                <a:gd name="T29" fmla="*/ 13 h 35"/>
                <a:gd name="T30" fmla="*/ 9 w 29"/>
                <a:gd name="T31" fmla="*/ 15 h 35"/>
                <a:gd name="T32" fmla="*/ 7 w 29"/>
                <a:gd name="T33" fmla="*/ 17 h 35"/>
                <a:gd name="T34" fmla="*/ 4 w 29"/>
                <a:gd name="T35" fmla="*/ 23 h 35"/>
                <a:gd name="T36" fmla="*/ 3 w 29"/>
                <a:gd name="T37" fmla="*/ 30 h 35"/>
                <a:gd name="T38" fmla="*/ 4 w 29"/>
                <a:gd name="T39" fmla="*/ 32 h 35"/>
                <a:gd name="T40" fmla="*/ 11 w 29"/>
                <a:gd name="T41" fmla="*/ 25 h 35"/>
                <a:gd name="T42" fmla="*/ 17 w 29"/>
                <a:gd name="T43" fmla="*/ 17 h 35"/>
                <a:gd name="T44" fmla="*/ 19 w 29"/>
                <a:gd name="T45" fmla="*/ 8 h 35"/>
                <a:gd name="T46" fmla="*/ 24 w 29"/>
                <a:gd name="T47" fmla="*/ 0 h 35"/>
                <a:gd name="T48" fmla="*/ 26 w 29"/>
                <a:gd name="T49" fmla="*/ 1 h 35"/>
                <a:gd name="T50" fmla="*/ 26 w 29"/>
                <a:gd name="T51" fmla="*/ 2 h 35"/>
                <a:gd name="T52" fmla="*/ 24 w 29"/>
                <a:gd name="T53" fmla="*/ 8 h 35"/>
                <a:gd name="T54" fmla="*/ 20 w 29"/>
                <a:gd name="T55" fmla="*/ 14 h 35"/>
                <a:gd name="T56" fmla="*/ 19 w 29"/>
                <a:gd name="T57" fmla="*/ 22 h 35"/>
                <a:gd name="T58" fmla="*/ 19 w 29"/>
                <a:gd name="T59" fmla="*/ 27 h 35"/>
                <a:gd name="T60" fmla="*/ 23 w 29"/>
                <a:gd name="T61" fmla="*/ 32 h 35"/>
                <a:gd name="T62" fmla="*/ 27 w 29"/>
                <a:gd name="T63" fmla="*/ 31 h 35"/>
                <a:gd name="T64" fmla="*/ 29 w 29"/>
                <a:gd name="T65" fmla="*/ 29 h 35"/>
                <a:gd name="T66" fmla="*/ 29 w 29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5">
                  <a:moveTo>
                    <a:pt x="29" y="30"/>
                  </a:moveTo>
                  <a:cubicBezTo>
                    <a:pt x="29" y="31"/>
                    <a:pt x="28" y="32"/>
                    <a:pt x="27" y="33"/>
                  </a:cubicBezTo>
                  <a:cubicBezTo>
                    <a:pt x="25" y="34"/>
                    <a:pt x="24" y="35"/>
                    <a:pt x="23" y="35"/>
                  </a:cubicBezTo>
                  <a:cubicBezTo>
                    <a:pt x="21" y="35"/>
                    <a:pt x="20" y="35"/>
                    <a:pt x="18" y="33"/>
                  </a:cubicBezTo>
                  <a:cubicBezTo>
                    <a:pt x="17" y="32"/>
                    <a:pt x="17" y="30"/>
                    <a:pt x="16" y="27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4"/>
                    <a:pt x="14" y="26"/>
                    <a:pt x="11" y="29"/>
                  </a:cubicBezTo>
                  <a:cubicBezTo>
                    <a:pt x="8" y="33"/>
                    <a:pt x="5" y="35"/>
                    <a:pt x="4" y="35"/>
                  </a:cubicBezTo>
                  <a:cubicBezTo>
                    <a:pt x="3" y="35"/>
                    <a:pt x="2" y="35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1" y="25"/>
                    <a:pt x="3" y="19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6"/>
                    <a:pt x="3" y="29"/>
                    <a:pt x="3" y="30"/>
                  </a:cubicBezTo>
                  <a:cubicBezTo>
                    <a:pt x="3" y="31"/>
                    <a:pt x="3" y="31"/>
                    <a:pt x="4" y="32"/>
                  </a:cubicBezTo>
                  <a:cubicBezTo>
                    <a:pt x="6" y="30"/>
                    <a:pt x="9" y="28"/>
                    <a:pt x="11" y="25"/>
                  </a:cubicBezTo>
                  <a:cubicBezTo>
                    <a:pt x="12" y="23"/>
                    <a:pt x="14" y="21"/>
                    <a:pt x="17" y="17"/>
                  </a:cubicBezTo>
                  <a:cubicBezTo>
                    <a:pt x="18" y="14"/>
                    <a:pt x="19" y="11"/>
                    <a:pt x="19" y="8"/>
                  </a:cubicBezTo>
                  <a:cubicBezTo>
                    <a:pt x="21" y="3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5" y="4"/>
                    <a:pt x="24" y="8"/>
                  </a:cubicBezTo>
                  <a:cubicBezTo>
                    <a:pt x="22" y="12"/>
                    <a:pt x="21" y="14"/>
                    <a:pt x="20" y="14"/>
                  </a:cubicBezTo>
                  <a:cubicBezTo>
                    <a:pt x="20" y="17"/>
                    <a:pt x="19" y="19"/>
                    <a:pt x="19" y="22"/>
                  </a:cubicBezTo>
                  <a:cubicBezTo>
                    <a:pt x="19" y="24"/>
                    <a:pt x="19" y="25"/>
                    <a:pt x="19" y="27"/>
                  </a:cubicBezTo>
                  <a:cubicBezTo>
                    <a:pt x="19" y="31"/>
                    <a:pt x="21" y="32"/>
                    <a:pt x="23" y="32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68528F8C-356B-408F-9661-4B7DA87E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040" y="2685464"/>
              <a:ext cx="73141" cy="155823"/>
            </a:xfrm>
            <a:custGeom>
              <a:avLst/>
              <a:gdLst>
                <a:gd name="T0" fmla="*/ 12 w 15"/>
                <a:gd name="T1" fmla="*/ 26 h 31"/>
                <a:gd name="T2" fmla="*/ 5 w 15"/>
                <a:gd name="T3" fmla="*/ 31 h 31"/>
                <a:gd name="T4" fmla="*/ 3 w 15"/>
                <a:gd name="T5" fmla="*/ 31 h 31"/>
                <a:gd name="T6" fmla="*/ 1 w 15"/>
                <a:gd name="T7" fmla="*/ 31 h 31"/>
                <a:gd name="T8" fmla="*/ 0 w 15"/>
                <a:gd name="T9" fmla="*/ 29 h 31"/>
                <a:gd name="T10" fmla="*/ 2 w 15"/>
                <a:gd name="T11" fmla="*/ 25 h 31"/>
                <a:gd name="T12" fmla="*/ 5 w 15"/>
                <a:gd name="T13" fmla="*/ 21 h 31"/>
                <a:gd name="T14" fmla="*/ 5 w 15"/>
                <a:gd name="T15" fmla="*/ 21 h 31"/>
                <a:gd name="T16" fmla="*/ 5 w 15"/>
                <a:gd name="T17" fmla="*/ 22 h 31"/>
                <a:gd name="T18" fmla="*/ 3 w 15"/>
                <a:gd name="T19" fmla="*/ 28 h 31"/>
                <a:gd name="T20" fmla="*/ 4 w 15"/>
                <a:gd name="T21" fmla="*/ 29 h 31"/>
                <a:gd name="T22" fmla="*/ 4 w 15"/>
                <a:gd name="T23" fmla="*/ 29 h 31"/>
                <a:gd name="T24" fmla="*/ 7 w 15"/>
                <a:gd name="T25" fmla="*/ 28 h 31"/>
                <a:gd name="T26" fmla="*/ 11 w 15"/>
                <a:gd name="T27" fmla="*/ 24 h 31"/>
                <a:gd name="T28" fmla="*/ 12 w 15"/>
                <a:gd name="T29" fmla="*/ 19 h 31"/>
                <a:gd name="T30" fmla="*/ 9 w 15"/>
                <a:gd name="T31" fmla="*/ 16 h 31"/>
                <a:gd name="T32" fmla="*/ 5 w 15"/>
                <a:gd name="T33" fmla="*/ 19 h 31"/>
                <a:gd name="T34" fmla="*/ 3 w 15"/>
                <a:gd name="T35" fmla="*/ 21 h 31"/>
                <a:gd name="T36" fmla="*/ 1 w 15"/>
                <a:gd name="T37" fmla="*/ 20 h 31"/>
                <a:gd name="T38" fmla="*/ 5 w 15"/>
                <a:gd name="T39" fmla="*/ 9 h 31"/>
                <a:gd name="T40" fmla="*/ 7 w 15"/>
                <a:gd name="T41" fmla="*/ 3 h 31"/>
                <a:gd name="T42" fmla="*/ 8 w 15"/>
                <a:gd name="T43" fmla="*/ 1 h 31"/>
                <a:gd name="T44" fmla="*/ 9 w 15"/>
                <a:gd name="T45" fmla="*/ 0 h 31"/>
                <a:gd name="T46" fmla="*/ 11 w 15"/>
                <a:gd name="T47" fmla="*/ 2 h 31"/>
                <a:gd name="T48" fmla="*/ 10 w 15"/>
                <a:gd name="T49" fmla="*/ 3 h 31"/>
                <a:gd name="T50" fmla="*/ 6 w 15"/>
                <a:gd name="T51" fmla="*/ 14 h 31"/>
                <a:gd name="T52" fmla="*/ 9 w 15"/>
                <a:gd name="T53" fmla="*/ 13 h 31"/>
                <a:gd name="T54" fmla="*/ 13 w 15"/>
                <a:gd name="T55" fmla="*/ 15 h 31"/>
                <a:gd name="T56" fmla="*/ 14 w 15"/>
                <a:gd name="T57" fmla="*/ 19 h 31"/>
                <a:gd name="T58" fmla="*/ 12 w 15"/>
                <a:gd name="T5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1">
                  <a:moveTo>
                    <a:pt x="12" y="26"/>
                  </a:moveTo>
                  <a:cubicBezTo>
                    <a:pt x="9" y="29"/>
                    <a:pt x="7" y="31"/>
                    <a:pt x="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1" y="26"/>
                    <a:pt x="2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3" y="29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8" y="27"/>
                    <a:pt x="9" y="26"/>
                    <a:pt x="11" y="24"/>
                  </a:cubicBezTo>
                  <a:cubicBezTo>
                    <a:pt x="12" y="22"/>
                    <a:pt x="12" y="20"/>
                    <a:pt x="12" y="19"/>
                  </a:cubicBezTo>
                  <a:cubicBezTo>
                    <a:pt x="12" y="17"/>
                    <a:pt x="10" y="15"/>
                    <a:pt x="9" y="16"/>
                  </a:cubicBezTo>
                  <a:cubicBezTo>
                    <a:pt x="8" y="16"/>
                    <a:pt x="7" y="17"/>
                    <a:pt x="5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19"/>
                    <a:pt x="3" y="16"/>
                    <a:pt x="5" y="9"/>
                  </a:cubicBezTo>
                  <a:cubicBezTo>
                    <a:pt x="6" y="8"/>
                    <a:pt x="6" y="6"/>
                    <a:pt x="7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6"/>
                    <a:pt x="8" y="9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3"/>
                    <a:pt x="12" y="13"/>
                    <a:pt x="13" y="15"/>
                  </a:cubicBezTo>
                  <a:cubicBezTo>
                    <a:pt x="14" y="16"/>
                    <a:pt x="14" y="17"/>
                    <a:pt x="14" y="19"/>
                  </a:cubicBezTo>
                  <a:cubicBezTo>
                    <a:pt x="15" y="21"/>
                    <a:pt x="14" y="24"/>
                    <a:pt x="12" y="26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29" name="Freeform 14">
              <a:extLst>
                <a:ext uri="{FF2B5EF4-FFF2-40B4-BE49-F238E27FC236}">
                  <a16:creationId xmlns:a16="http://schemas.microsoft.com/office/drawing/2014/main" id="{8E432E42-6869-42A2-BBAF-A9389F3B9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2081" y="2745885"/>
              <a:ext cx="108122" cy="85861"/>
            </a:xfrm>
            <a:custGeom>
              <a:avLst/>
              <a:gdLst>
                <a:gd name="T0" fmla="*/ 22 w 22"/>
                <a:gd name="T1" fmla="*/ 11 h 17"/>
                <a:gd name="T2" fmla="*/ 19 w 22"/>
                <a:gd name="T3" fmla="*/ 15 h 17"/>
                <a:gd name="T4" fmla="*/ 15 w 22"/>
                <a:gd name="T5" fmla="*/ 17 h 17"/>
                <a:gd name="T6" fmla="*/ 14 w 22"/>
                <a:gd name="T7" fmla="*/ 17 h 17"/>
                <a:gd name="T8" fmla="*/ 12 w 22"/>
                <a:gd name="T9" fmla="*/ 16 h 17"/>
                <a:gd name="T10" fmla="*/ 11 w 22"/>
                <a:gd name="T11" fmla="*/ 15 h 17"/>
                <a:gd name="T12" fmla="*/ 10 w 22"/>
                <a:gd name="T13" fmla="*/ 12 h 17"/>
                <a:gd name="T14" fmla="*/ 10 w 22"/>
                <a:gd name="T15" fmla="*/ 11 h 17"/>
                <a:gd name="T16" fmla="*/ 6 w 22"/>
                <a:gd name="T17" fmla="*/ 14 h 17"/>
                <a:gd name="T18" fmla="*/ 2 w 22"/>
                <a:gd name="T19" fmla="*/ 16 h 17"/>
                <a:gd name="T20" fmla="*/ 1 w 22"/>
                <a:gd name="T21" fmla="*/ 15 h 17"/>
                <a:gd name="T22" fmla="*/ 0 w 22"/>
                <a:gd name="T23" fmla="*/ 13 h 17"/>
                <a:gd name="T24" fmla="*/ 4 w 22"/>
                <a:gd name="T25" fmla="*/ 6 h 17"/>
                <a:gd name="T26" fmla="*/ 10 w 22"/>
                <a:gd name="T27" fmla="*/ 1 h 17"/>
                <a:gd name="T28" fmla="*/ 11 w 22"/>
                <a:gd name="T29" fmla="*/ 3 h 17"/>
                <a:gd name="T30" fmla="*/ 12 w 22"/>
                <a:gd name="T31" fmla="*/ 1 h 17"/>
                <a:gd name="T32" fmla="*/ 13 w 22"/>
                <a:gd name="T33" fmla="*/ 0 h 17"/>
                <a:gd name="T34" fmla="*/ 14 w 22"/>
                <a:gd name="T35" fmla="*/ 1 h 17"/>
                <a:gd name="T36" fmla="*/ 14 w 22"/>
                <a:gd name="T37" fmla="*/ 3 h 17"/>
                <a:gd name="T38" fmla="*/ 13 w 22"/>
                <a:gd name="T39" fmla="*/ 5 h 17"/>
                <a:gd name="T40" fmla="*/ 12 w 22"/>
                <a:gd name="T41" fmla="*/ 8 h 17"/>
                <a:gd name="T42" fmla="*/ 12 w 22"/>
                <a:gd name="T43" fmla="*/ 11 h 17"/>
                <a:gd name="T44" fmla="*/ 13 w 22"/>
                <a:gd name="T45" fmla="*/ 13 h 17"/>
                <a:gd name="T46" fmla="*/ 15 w 22"/>
                <a:gd name="T47" fmla="*/ 14 h 17"/>
                <a:gd name="T48" fmla="*/ 18 w 22"/>
                <a:gd name="T49" fmla="*/ 13 h 17"/>
                <a:gd name="T50" fmla="*/ 21 w 22"/>
                <a:gd name="T51" fmla="*/ 11 h 17"/>
                <a:gd name="T52" fmla="*/ 22 w 22"/>
                <a:gd name="T53" fmla="*/ 11 h 17"/>
                <a:gd name="T54" fmla="*/ 9 w 22"/>
                <a:gd name="T55" fmla="*/ 5 h 17"/>
                <a:gd name="T56" fmla="*/ 7 w 22"/>
                <a:gd name="T57" fmla="*/ 6 h 17"/>
                <a:gd name="T58" fmla="*/ 6 w 22"/>
                <a:gd name="T59" fmla="*/ 8 h 17"/>
                <a:gd name="T60" fmla="*/ 4 w 22"/>
                <a:gd name="T61" fmla="*/ 10 h 17"/>
                <a:gd name="T62" fmla="*/ 3 w 22"/>
                <a:gd name="T63" fmla="*/ 13 h 17"/>
                <a:gd name="T64" fmla="*/ 3 w 22"/>
                <a:gd name="T65" fmla="*/ 13 h 17"/>
                <a:gd name="T66" fmla="*/ 7 w 22"/>
                <a:gd name="T67" fmla="*/ 11 h 17"/>
                <a:gd name="T68" fmla="*/ 9 w 22"/>
                <a:gd name="T69" fmla="*/ 7 h 17"/>
                <a:gd name="T70" fmla="*/ 10 w 22"/>
                <a:gd name="T71" fmla="*/ 5 h 17"/>
                <a:gd name="T72" fmla="*/ 9 w 22"/>
                <a:gd name="T7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2" y="12"/>
                    <a:pt x="21" y="13"/>
                    <a:pt x="19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7"/>
                    <a:pt x="12" y="8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2"/>
                    <a:pt x="20" y="11"/>
                    <a:pt x="21" y="11"/>
                  </a:cubicBezTo>
                  <a:lnTo>
                    <a:pt x="22" y="11"/>
                  </a:lnTo>
                  <a:close/>
                  <a:moveTo>
                    <a:pt x="9" y="5"/>
                  </a:moveTo>
                  <a:cubicBezTo>
                    <a:pt x="9" y="5"/>
                    <a:pt x="8" y="5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7" y="11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0" name="Freeform 15">
              <a:extLst>
                <a:ext uri="{FF2B5EF4-FFF2-40B4-BE49-F238E27FC236}">
                  <a16:creationId xmlns:a16="http://schemas.microsoft.com/office/drawing/2014/main" id="{0BC60388-21A6-4962-9102-1742041BC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3843" y="2745885"/>
              <a:ext cx="79501" cy="76321"/>
            </a:xfrm>
            <a:custGeom>
              <a:avLst/>
              <a:gdLst>
                <a:gd name="T0" fmla="*/ 8 w 16"/>
                <a:gd name="T1" fmla="*/ 8 h 15"/>
                <a:gd name="T2" fmla="*/ 8 w 16"/>
                <a:gd name="T3" fmla="*/ 6 h 15"/>
                <a:gd name="T4" fmla="*/ 5 w 16"/>
                <a:gd name="T5" fmla="*/ 9 h 15"/>
                <a:gd name="T6" fmla="*/ 3 w 16"/>
                <a:gd name="T7" fmla="*/ 13 h 15"/>
                <a:gd name="T8" fmla="*/ 1 w 16"/>
                <a:gd name="T9" fmla="*/ 14 h 15"/>
                <a:gd name="T10" fmla="*/ 0 w 16"/>
                <a:gd name="T11" fmla="*/ 13 h 15"/>
                <a:gd name="T12" fmla="*/ 0 w 16"/>
                <a:gd name="T13" fmla="*/ 13 h 15"/>
                <a:gd name="T14" fmla="*/ 0 w 16"/>
                <a:gd name="T15" fmla="*/ 8 h 15"/>
                <a:gd name="T16" fmla="*/ 2 w 16"/>
                <a:gd name="T17" fmla="*/ 2 h 15"/>
                <a:gd name="T18" fmla="*/ 3 w 16"/>
                <a:gd name="T19" fmla="*/ 1 h 15"/>
                <a:gd name="T20" fmla="*/ 4 w 16"/>
                <a:gd name="T21" fmla="*/ 1 h 15"/>
                <a:gd name="T22" fmla="*/ 5 w 16"/>
                <a:gd name="T23" fmla="*/ 2 h 15"/>
                <a:gd name="T24" fmla="*/ 4 w 16"/>
                <a:gd name="T25" fmla="*/ 4 h 15"/>
                <a:gd name="T26" fmla="*/ 4 w 16"/>
                <a:gd name="T27" fmla="*/ 7 h 15"/>
                <a:gd name="T28" fmla="*/ 4 w 16"/>
                <a:gd name="T29" fmla="*/ 7 h 15"/>
                <a:gd name="T30" fmla="*/ 6 w 16"/>
                <a:gd name="T31" fmla="*/ 4 h 15"/>
                <a:gd name="T32" fmla="*/ 8 w 16"/>
                <a:gd name="T33" fmla="*/ 1 h 15"/>
                <a:gd name="T34" fmla="*/ 11 w 16"/>
                <a:gd name="T35" fmla="*/ 0 h 15"/>
                <a:gd name="T36" fmla="*/ 12 w 16"/>
                <a:gd name="T37" fmla="*/ 1 h 15"/>
                <a:gd name="T38" fmla="*/ 11 w 16"/>
                <a:gd name="T39" fmla="*/ 6 h 15"/>
                <a:gd name="T40" fmla="*/ 10 w 16"/>
                <a:gd name="T41" fmla="*/ 11 h 15"/>
                <a:gd name="T42" fmla="*/ 12 w 16"/>
                <a:gd name="T43" fmla="*/ 13 h 15"/>
                <a:gd name="T44" fmla="*/ 15 w 16"/>
                <a:gd name="T45" fmla="*/ 11 h 15"/>
                <a:gd name="T46" fmla="*/ 16 w 16"/>
                <a:gd name="T47" fmla="*/ 11 h 15"/>
                <a:gd name="T48" fmla="*/ 14 w 16"/>
                <a:gd name="T49" fmla="*/ 14 h 15"/>
                <a:gd name="T50" fmla="*/ 11 w 16"/>
                <a:gd name="T51" fmla="*/ 15 h 15"/>
                <a:gd name="T52" fmla="*/ 7 w 16"/>
                <a:gd name="T53" fmla="*/ 11 h 15"/>
                <a:gd name="T54" fmla="*/ 8 w 16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2" y="13"/>
                    <a:pt x="13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9" y="15"/>
                    <a:pt x="8" y="14"/>
                    <a:pt x="7" y="11"/>
                  </a:cubicBezTo>
                  <a:cubicBezTo>
                    <a:pt x="7" y="11"/>
                    <a:pt x="7" y="10"/>
                    <a:pt x="8" y="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393145C4-CA25-4886-9633-9F1DD63D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525" y="2672744"/>
              <a:ext cx="85861" cy="152643"/>
            </a:xfrm>
            <a:custGeom>
              <a:avLst/>
              <a:gdLst>
                <a:gd name="T0" fmla="*/ 9 w 17"/>
                <a:gd name="T1" fmla="*/ 31 h 31"/>
                <a:gd name="T2" fmla="*/ 4 w 17"/>
                <a:gd name="T3" fmla="*/ 28 h 31"/>
                <a:gd name="T4" fmla="*/ 4 w 17"/>
                <a:gd name="T5" fmla="*/ 26 h 31"/>
                <a:gd name="T6" fmla="*/ 3 w 17"/>
                <a:gd name="T7" fmla="*/ 25 h 31"/>
                <a:gd name="T8" fmla="*/ 3 w 17"/>
                <a:gd name="T9" fmla="*/ 25 h 31"/>
                <a:gd name="T10" fmla="*/ 2 w 17"/>
                <a:gd name="T11" fmla="*/ 26 h 31"/>
                <a:gd name="T12" fmla="*/ 1 w 17"/>
                <a:gd name="T13" fmla="*/ 25 h 31"/>
                <a:gd name="T14" fmla="*/ 1 w 17"/>
                <a:gd name="T15" fmla="*/ 24 h 31"/>
                <a:gd name="T16" fmla="*/ 3 w 17"/>
                <a:gd name="T17" fmla="*/ 14 h 31"/>
                <a:gd name="T18" fmla="*/ 6 w 17"/>
                <a:gd name="T19" fmla="*/ 5 h 31"/>
                <a:gd name="T20" fmla="*/ 7 w 17"/>
                <a:gd name="T21" fmla="*/ 2 h 31"/>
                <a:gd name="T22" fmla="*/ 9 w 17"/>
                <a:gd name="T23" fmla="*/ 0 h 31"/>
                <a:gd name="T24" fmla="*/ 10 w 17"/>
                <a:gd name="T25" fmla="*/ 1 h 31"/>
                <a:gd name="T26" fmla="*/ 7 w 17"/>
                <a:gd name="T27" fmla="*/ 9 h 31"/>
                <a:gd name="T28" fmla="*/ 4 w 17"/>
                <a:gd name="T29" fmla="*/ 19 h 31"/>
                <a:gd name="T30" fmla="*/ 4 w 17"/>
                <a:gd name="T31" fmla="*/ 19 h 31"/>
                <a:gd name="T32" fmla="*/ 8 w 17"/>
                <a:gd name="T33" fmla="*/ 14 h 31"/>
                <a:gd name="T34" fmla="*/ 13 w 17"/>
                <a:gd name="T35" fmla="*/ 9 h 31"/>
                <a:gd name="T36" fmla="*/ 14 w 17"/>
                <a:gd name="T37" fmla="*/ 10 h 31"/>
                <a:gd name="T38" fmla="*/ 14 w 17"/>
                <a:gd name="T39" fmla="*/ 10 h 31"/>
                <a:gd name="T40" fmla="*/ 14 w 17"/>
                <a:gd name="T41" fmla="*/ 12 h 31"/>
                <a:gd name="T42" fmla="*/ 13 w 17"/>
                <a:gd name="T43" fmla="*/ 13 h 31"/>
                <a:gd name="T44" fmla="*/ 11 w 17"/>
                <a:gd name="T45" fmla="*/ 14 h 31"/>
                <a:gd name="T46" fmla="*/ 8 w 17"/>
                <a:gd name="T47" fmla="*/ 18 h 31"/>
                <a:gd name="T48" fmla="*/ 6 w 17"/>
                <a:gd name="T49" fmla="*/ 24 h 31"/>
                <a:gd name="T50" fmla="*/ 7 w 17"/>
                <a:gd name="T51" fmla="*/ 27 h 31"/>
                <a:gd name="T52" fmla="*/ 10 w 17"/>
                <a:gd name="T53" fmla="*/ 28 h 31"/>
                <a:gd name="T54" fmla="*/ 16 w 17"/>
                <a:gd name="T55" fmla="*/ 25 h 31"/>
                <a:gd name="T56" fmla="*/ 17 w 17"/>
                <a:gd name="T57" fmla="*/ 25 h 31"/>
                <a:gd name="T58" fmla="*/ 17 w 17"/>
                <a:gd name="T59" fmla="*/ 25 h 31"/>
                <a:gd name="T60" fmla="*/ 9 w 17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cubicBezTo>
                    <a:pt x="7" y="31"/>
                    <a:pt x="5" y="30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0" y="24"/>
                    <a:pt x="1" y="24"/>
                  </a:cubicBezTo>
                  <a:cubicBezTo>
                    <a:pt x="1" y="22"/>
                    <a:pt x="1" y="19"/>
                    <a:pt x="3" y="14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5" y="14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7" y="16"/>
                    <a:pt x="8" y="14"/>
                  </a:cubicBezTo>
                  <a:cubicBezTo>
                    <a:pt x="11" y="11"/>
                    <a:pt x="12" y="9"/>
                    <a:pt x="13" y="9"/>
                  </a:cubicBezTo>
                  <a:cubicBezTo>
                    <a:pt x="13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3" y="27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9"/>
                    <a:pt x="12" y="31"/>
                    <a:pt x="9" y="31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id="{7AA23798-18C4-4BDD-9545-206844BF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98" y="2065353"/>
              <a:ext cx="92222" cy="149463"/>
            </a:xfrm>
            <a:custGeom>
              <a:avLst/>
              <a:gdLst>
                <a:gd name="T0" fmla="*/ 0 w 29"/>
                <a:gd name="T1" fmla="*/ 0 h 47"/>
                <a:gd name="T2" fmla="*/ 29 w 29"/>
                <a:gd name="T3" fmla="*/ 0 h 47"/>
                <a:gd name="T4" fmla="*/ 29 w 29"/>
                <a:gd name="T5" fmla="*/ 8 h 47"/>
                <a:gd name="T6" fmla="*/ 11 w 29"/>
                <a:gd name="T7" fmla="*/ 8 h 47"/>
                <a:gd name="T8" fmla="*/ 11 w 29"/>
                <a:gd name="T9" fmla="*/ 19 h 47"/>
                <a:gd name="T10" fmla="*/ 28 w 29"/>
                <a:gd name="T11" fmla="*/ 19 h 47"/>
                <a:gd name="T12" fmla="*/ 28 w 29"/>
                <a:gd name="T13" fmla="*/ 27 h 47"/>
                <a:gd name="T14" fmla="*/ 11 w 29"/>
                <a:gd name="T15" fmla="*/ 27 h 47"/>
                <a:gd name="T16" fmla="*/ 11 w 29"/>
                <a:gd name="T17" fmla="*/ 38 h 47"/>
                <a:gd name="T18" fmla="*/ 29 w 29"/>
                <a:gd name="T19" fmla="*/ 38 h 47"/>
                <a:gd name="T20" fmla="*/ 29 w 29"/>
                <a:gd name="T21" fmla="*/ 47 h 47"/>
                <a:gd name="T22" fmla="*/ 0 w 29"/>
                <a:gd name="T23" fmla="*/ 47 h 47"/>
                <a:gd name="T24" fmla="*/ 0 w 2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29" y="38"/>
                  </a:lnTo>
                  <a:lnTo>
                    <a:pt x="2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3" name="Freeform 18">
              <a:extLst>
                <a:ext uri="{FF2B5EF4-FFF2-40B4-BE49-F238E27FC236}">
                  <a16:creationId xmlns:a16="http://schemas.microsoft.com/office/drawing/2014/main" id="{AEC571EA-CD3F-43B8-A246-B9B05F09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700" y="2100334"/>
              <a:ext cx="104942" cy="114482"/>
            </a:xfrm>
            <a:custGeom>
              <a:avLst/>
              <a:gdLst>
                <a:gd name="T0" fmla="*/ 21 w 21"/>
                <a:gd name="T1" fmla="*/ 23 h 23"/>
                <a:gd name="T2" fmla="*/ 15 w 21"/>
                <a:gd name="T3" fmla="*/ 23 h 23"/>
                <a:gd name="T4" fmla="*/ 15 w 21"/>
                <a:gd name="T5" fmla="*/ 18 h 23"/>
                <a:gd name="T6" fmla="*/ 15 w 21"/>
                <a:gd name="T7" fmla="*/ 18 h 23"/>
                <a:gd name="T8" fmla="*/ 8 w 21"/>
                <a:gd name="T9" fmla="*/ 23 h 23"/>
                <a:gd name="T10" fmla="*/ 0 w 21"/>
                <a:gd name="T11" fmla="*/ 14 h 23"/>
                <a:gd name="T12" fmla="*/ 0 w 21"/>
                <a:gd name="T13" fmla="*/ 0 h 23"/>
                <a:gd name="T14" fmla="*/ 7 w 21"/>
                <a:gd name="T15" fmla="*/ 0 h 23"/>
                <a:gd name="T16" fmla="*/ 7 w 21"/>
                <a:gd name="T17" fmla="*/ 11 h 23"/>
                <a:gd name="T18" fmla="*/ 10 w 21"/>
                <a:gd name="T19" fmla="*/ 17 h 23"/>
                <a:gd name="T20" fmla="*/ 15 w 21"/>
                <a:gd name="T21" fmla="*/ 10 h 23"/>
                <a:gd name="T22" fmla="*/ 15 w 21"/>
                <a:gd name="T23" fmla="*/ 0 h 23"/>
                <a:gd name="T24" fmla="*/ 21 w 21"/>
                <a:gd name="T25" fmla="*/ 0 h 23"/>
                <a:gd name="T26" fmla="*/ 21 w 21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2"/>
                    <a:pt x="11" y="23"/>
                    <a:pt x="8" y="23"/>
                  </a:cubicBezTo>
                  <a:cubicBezTo>
                    <a:pt x="2" y="23"/>
                    <a:pt x="0" y="19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3" y="17"/>
                    <a:pt x="15" y="14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3349F12F-8354-4BBE-989E-DAF1C25F9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722" y="2100334"/>
              <a:ext cx="73141" cy="114482"/>
            </a:xfrm>
            <a:custGeom>
              <a:avLst/>
              <a:gdLst>
                <a:gd name="T0" fmla="*/ 15 w 15"/>
                <a:gd name="T1" fmla="*/ 6 h 23"/>
                <a:gd name="T2" fmla="*/ 12 w 15"/>
                <a:gd name="T3" fmla="*/ 6 h 23"/>
                <a:gd name="T4" fmla="*/ 7 w 15"/>
                <a:gd name="T5" fmla="*/ 13 h 23"/>
                <a:gd name="T6" fmla="*/ 7 w 15"/>
                <a:gd name="T7" fmla="*/ 23 h 23"/>
                <a:gd name="T8" fmla="*/ 0 w 15"/>
                <a:gd name="T9" fmla="*/ 23 h 23"/>
                <a:gd name="T10" fmla="*/ 0 w 15"/>
                <a:gd name="T11" fmla="*/ 0 h 23"/>
                <a:gd name="T12" fmla="*/ 7 w 15"/>
                <a:gd name="T13" fmla="*/ 0 h 23"/>
                <a:gd name="T14" fmla="*/ 7 w 15"/>
                <a:gd name="T15" fmla="*/ 4 h 23"/>
                <a:gd name="T16" fmla="*/ 7 w 15"/>
                <a:gd name="T17" fmla="*/ 4 h 23"/>
                <a:gd name="T18" fmla="*/ 13 w 15"/>
                <a:gd name="T19" fmla="*/ 0 h 23"/>
                <a:gd name="T20" fmla="*/ 15 w 15"/>
                <a:gd name="T21" fmla="*/ 0 h 23"/>
                <a:gd name="T22" fmla="*/ 15 w 1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5" name="Freeform 20">
              <a:extLst>
                <a:ext uri="{FF2B5EF4-FFF2-40B4-BE49-F238E27FC236}">
                  <a16:creationId xmlns:a16="http://schemas.microsoft.com/office/drawing/2014/main" id="{CA1F3E77-34F0-491F-9CE9-7634116CF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4043" y="2100334"/>
              <a:ext cx="114482" cy="114482"/>
            </a:xfrm>
            <a:custGeom>
              <a:avLst/>
              <a:gdLst>
                <a:gd name="T0" fmla="*/ 0 w 23"/>
                <a:gd name="T1" fmla="*/ 11 h 23"/>
                <a:gd name="T2" fmla="*/ 11 w 23"/>
                <a:gd name="T3" fmla="*/ 0 h 23"/>
                <a:gd name="T4" fmla="*/ 23 w 23"/>
                <a:gd name="T5" fmla="*/ 11 h 23"/>
                <a:gd name="T6" fmla="*/ 11 w 23"/>
                <a:gd name="T7" fmla="*/ 23 h 23"/>
                <a:gd name="T8" fmla="*/ 0 w 23"/>
                <a:gd name="T9" fmla="*/ 11 h 23"/>
                <a:gd name="T10" fmla="*/ 16 w 23"/>
                <a:gd name="T11" fmla="*/ 11 h 23"/>
                <a:gd name="T12" fmla="*/ 11 w 23"/>
                <a:gd name="T13" fmla="*/ 5 h 23"/>
                <a:gd name="T14" fmla="*/ 7 w 23"/>
                <a:gd name="T15" fmla="*/ 11 h 23"/>
                <a:gd name="T16" fmla="*/ 11 w 23"/>
                <a:gd name="T17" fmla="*/ 18 h 23"/>
                <a:gd name="T18" fmla="*/ 16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9"/>
                    <a:pt x="18" y="23"/>
                    <a:pt x="11" y="23"/>
                  </a:cubicBezTo>
                  <a:cubicBezTo>
                    <a:pt x="5" y="23"/>
                    <a:pt x="0" y="19"/>
                    <a:pt x="0" y="11"/>
                  </a:cubicBezTo>
                  <a:moveTo>
                    <a:pt x="16" y="11"/>
                  </a:moveTo>
                  <a:cubicBezTo>
                    <a:pt x="16" y="8"/>
                    <a:pt x="14" y="5"/>
                    <a:pt x="11" y="5"/>
                  </a:cubicBezTo>
                  <a:cubicBezTo>
                    <a:pt x="8" y="5"/>
                    <a:pt x="7" y="8"/>
                    <a:pt x="7" y="11"/>
                  </a:cubicBezTo>
                  <a:cubicBezTo>
                    <a:pt x="7" y="15"/>
                    <a:pt x="8" y="18"/>
                    <a:pt x="11" y="18"/>
                  </a:cubicBezTo>
                  <a:cubicBezTo>
                    <a:pt x="14" y="18"/>
                    <a:pt x="16" y="15"/>
                    <a:pt x="16" y="11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6" name="Freeform 21">
              <a:extLst>
                <a:ext uri="{FF2B5EF4-FFF2-40B4-BE49-F238E27FC236}">
                  <a16:creationId xmlns:a16="http://schemas.microsoft.com/office/drawing/2014/main" id="{840E8585-3937-40BA-A364-4C45F79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245" y="2100334"/>
              <a:ext cx="108122" cy="159003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0 h 32"/>
                <a:gd name="T4" fmla="*/ 6 w 22"/>
                <a:gd name="T5" fmla="*/ 4 h 32"/>
                <a:gd name="T6" fmla="*/ 6 w 22"/>
                <a:gd name="T7" fmla="*/ 4 h 32"/>
                <a:gd name="T8" fmla="*/ 14 w 22"/>
                <a:gd name="T9" fmla="*/ 0 h 32"/>
                <a:gd name="T10" fmla="*/ 22 w 22"/>
                <a:gd name="T11" fmla="*/ 11 h 32"/>
                <a:gd name="T12" fmla="*/ 13 w 22"/>
                <a:gd name="T13" fmla="*/ 23 h 32"/>
                <a:gd name="T14" fmla="*/ 7 w 22"/>
                <a:gd name="T15" fmla="*/ 19 h 32"/>
                <a:gd name="T16" fmla="*/ 7 w 22"/>
                <a:gd name="T17" fmla="*/ 19 h 32"/>
                <a:gd name="T18" fmla="*/ 7 w 22"/>
                <a:gd name="T19" fmla="*/ 32 h 32"/>
                <a:gd name="T20" fmla="*/ 0 w 22"/>
                <a:gd name="T21" fmla="*/ 32 h 32"/>
                <a:gd name="T22" fmla="*/ 0 w 22"/>
                <a:gd name="T23" fmla="*/ 0 h 32"/>
                <a:gd name="T24" fmla="*/ 11 w 22"/>
                <a:gd name="T25" fmla="*/ 6 h 32"/>
                <a:gd name="T26" fmla="*/ 7 w 22"/>
                <a:gd name="T27" fmla="*/ 11 h 32"/>
                <a:gd name="T28" fmla="*/ 11 w 22"/>
                <a:gd name="T29" fmla="*/ 17 h 32"/>
                <a:gd name="T30" fmla="*/ 15 w 22"/>
                <a:gd name="T31" fmla="*/ 11 h 32"/>
                <a:gd name="T32" fmla="*/ 11 w 22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2" y="6"/>
                    <a:pt x="22" y="11"/>
                  </a:cubicBezTo>
                  <a:cubicBezTo>
                    <a:pt x="22" y="18"/>
                    <a:pt x="19" y="23"/>
                    <a:pt x="13" y="23"/>
                  </a:cubicBezTo>
                  <a:cubicBezTo>
                    <a:pt x="11" y="23"/>
                    <a:pt x="8" y="22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1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4" y="17"/>
                    <a:pt x="15" y="15"/>
                    <a:pt x="15" y="11"/>
                  </a:cubicBezTo>
                  <a:cubicBezTo>
                    <a:pt x="15" y="8"/>
                    <a:pt x="14" y="6"/>
                    <a:pt x="11" y="6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FC1710CC-D62B-4CB6-A4EA-6ED20BCD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907" y="2100334"/>
              <a:ext cx="104942" cy="114482"/>
            </a:xfrm>
            <a:custGeom>
              <a:avLst/>
              <a:gdLst>
                <a:gd name="T0" fmla="*/ 7 w 21"/>
                <a:gd name="T1" fmla="*/ 14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2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4 h 23"/>
                <a:gd name="T18" fmla="*/ 7 w 21"/>
                <a:gd name="T19" fmla="*/ 14 h 23"/>
                <a:gd name="T20" fmla="*/ 15 w 21"/>
                <a:gd name="T21" fmla="*/ 9 h 23"/>
                <a:gd name="T22" fmla="*/ 11 w 21"/>
                <a:gd name="T23" fmla="*/ 5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4"/>
                  </a:moveTo>
                  <a:cubicBezTo>
                    <a:pt x="8" y="17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3"/>
                    <a:pt x="15" y="23"/>
                    <a:pt x="12" y="23"/>
                  </a:cubicBezTo>
                  <a:cubicBezTo>
                    <a:pt x="5" y="23"/>
                    <a:pt x="0" y="19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9" y="0"/>
                    <a:pt x="21" y="6"/>
                    <a:pt x="21" y="12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7" y="14"/>
                  </a:lnTo>
                  <a:close/>
                  <a:moveTo>
                    <a:pt x="15" y="9"/>
                  </a:moveTo>
                  <a:cubicBezTo>
                    <a:pt x="15" y="7"/>
                    <a:pt x="14" y="5"/>
                    <a:pt x="11" y="5"/>
                  </a:cubicBezTo>
                  <a:cubicBezTo>
                    <a:pt x="9" y="5"/>
                    <a:pt x="8" y="7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8" name="Freeform 23">
              <a:extLst>
                <a:ext uri="{FF2B5EF4-FFF2-40B4-BE49-F238E27FC236}">
                  <a16:creationId xmlns:a16="http://schemas.microsoft.com/office/drawing/2014/main" id="{71B915E0-91DA-48B9-994D-B94277B47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569" y="2100334"/>
              <a:ext cx="98582" cy="114482"/>
            </a:xfrm>
            <a:custGeom>
              <a:avLst/>
              <a:gdLst>
                <a:gd name="T0" fmla="*/ 14 w 20"/>
                <a:gd name="T1" fmla="*/ 23 h 23"/>
                <a:gd name="T2" fmla="*/ 14 w 20"/>
                <a:gd name="T3" fmla="*/ 19 h 23"/>
                <a:gd name="T4" fmla="*/ 13 w 20"/>
                <a:gd name="T5" fmla="*/ 19 h 23"/>
                <a:gd name="T6" fmla="*/ 7 w 20"/>
                <a:gd name="T7" fmla="*/ 23 h 23"/>
                <a:gd name="T8" fmla="*/ 0 w 20"/>
                <a:gd name="T9" fmla="*/ 16 h 23"/>
                <a:gd name="T10" fmla="*/ 10 w 20"/>
                <a:gd name="T11" fmla="*/ 8 h 23"/>
                <a:gd name="T12" fmla="*/ 13 w 20"/>
                <a:gd name="T13" fmla="*/ 9 h 23"/>
                <a:gd name="T14" fmla="*/ 9 w 20"/>
                <a:gd name="T15" fmla="*/ 5 h 23"/>
                <a:gd name="T16" fmla="*/ 2 w 20"/>
                <a:gd name="T17" fmla="*/ 7 h 23"/>
                <a:gd name="T18" fmla="*/ 2 w 20"/>
                <a:gd name="T19" fmla="*/ 1 h 23"/>
                <a:gd name="T20" fmla="*/ 10 w 20"/>
                <a:gd name="T21" fmla="*/ 0 h 23"/>
                <a:gd name="T22" fmla="*/ 20 w 20"/>
                <a:gd name="T23" fmla="*/ 9 h 23"/>
                <a:gd name="T24" fmla="*/ 20 w 20"/>
                <a:gd name="T25" fmla="*/ 17 h 23"/>
                <a:gd name="T26" fmla="*/ 20 w 20"/>
                <a:gd name="T27" fmla="*/ 23 h 23"/>
                <a:gd name="T28" fmla="*/ 14 w 20"/>
                <a:gd name="T29" fmla="*/ 23 h 23"/>
                <a:gd name="T30" fmla="*/ 9 w 20"/>
                <a:gd name="T31" fmla="*/ 18 h 23"/>
                <a:gd name="T32" fmla="*/ 13 w 20"/>
                <a:gd name="T33" fmla="*/ 13 h 23"/>
                <a:gd name="T34" fmla="*/ 10 w 20"/>
                <a:gd name="T35" fmla="*/ 13 h 23"/>
                <a:gd name="T36" fmla="*/ 6 w 20"/>
                <a:gd name="T37" fmla="*/ 15 h 23"/>
                <a:gd name="T38" fmla="*/ 9 w 20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3">
                  <a:moveTo>
                    <a:pt x="14" y="23"/>
                  </a:moveTo>
                  <a:cubicBezTo>
                    <a:pt x="14" y="21"/>
                    <a:pt x="14" y="20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2"/>
                    <a:pt x="10" y="23"/>
                    <a:pt x="7" y="23"/>
                  </a:cubicBezTo>
                  <a:cubicBezTo>
                    <a:pt x="3" y="23"/>
                    <a:pt x="0" y="21"/>
                    <a:pt x="0" y="16"/>
                  </a:cubicBezTo>
                  <a:cubicBezTo>
                    <a:pt x="0" y="9"/>
                    <a:pt x="6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6"/>
                    <a:pt x="11" y="5"/>
                    <a:pt x="9" y="5"/>
                  </a:cubicBezTo>
                  <a:cubicBezTo>
                    <a:pt x="6" y="5"/>
                    <a:pt x="4" y="5"/>
                    <a:pt x="2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5" y="0"/>
                    <a:pt x="20" y="2"/>
                    <a:pt x="20" y="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21"/>
                    <a:pt x="20" y="23"/>
                  </a:cubicBezTo>
                  <a:lnTo>
                    <a:pt x="14" y="23"/>
                  </a:lnTo>
                  <a:close/>
                  <a:moveTo>
                    <a:pt x="9" y="18"/>
                  </a:moveTo>
                  <a:cubicBezTo>
                    <a:pt x="12" y="18"/>
                    <a:pt x="13" y="15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3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39" name="Freeform 24">
              <a:extLst>
                <a:ext uri="{FF2B5EF4-FFF2-40B4-BE49-F238E27FC236}">
                  <a16:creationId xmlns:a16="http://schemas.microsoft.com/office/drawing/2014/main" id="{C940B919-FB32-4546-8FCD-4B608832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231" y="2100334"/>
              <a:ext cx="101762" cy="114482"/>
            </a:xfrm>
            <a:custGeom>
              <a:avLst/>
              <a:gdLst>
                <a:gd name="T0" fmla="*/ 0 w 21"/>
                <a:gd name="T1" fmla="*/ 0 h 23"/>
                <a:gd name="T2" fmla="*/ 6 w 21"/>
                <a:gd name="T3" fmla="*/ 0 h 23"/>
                <a:gd name="T4" fmla="*/ 6 w 21"/>
                <a:gd name="T5" fmla="*/ 4 h 23"/>
                <a:gd name="T6" fmla="*/ 6 w 21"/>
                <a:gd name="T7" fmla="*/ 4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6A03CDDE-338A-4E85-9A4C-341EE2712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2398" y="2310217"/>
              <a:ext cx="34981" cy="146282"/>
            </a:xfrm>
            <a:prstGeom prst="rect">
              <a:avLst/>
            </a:pr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4D584BBD-17D9-4894-9E25-39076CFC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639" y="2348378"/>
              <a:ext cx="10494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3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64B9EA67-2EF2-452B-A40A-F89B6AE5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7761" y="2348378"/>
              <a:ext cx="114482" cy="108122"/>
            </a:xfrm>
            <a:custGeom>
              <a:avLst/>
              <a:gdLst>
                <a:gd name="T0" fmla="*/ 0 w 36"/>
                <a:gd name="T1" fmla="*/ 0 h 34"/>
                <a:gd name="T2" fmla="*/ 13 w 36"/>
                <a:gd name="T3" fmla="*/ 0 h 34"/>
                <a:gd name="T4" fmla="*/ 19 w 36"/>
                <a:gd name="T5" fmla="*/ 25 h 34"/>
                <a:gd name="T6" fmla="*/ 19 w 36"/>
                <a:gd name="T7" fmla="*/ 25 h 34"/>
                <a:gd name="T8" fmla="*/ 25 w 36"/>
                <a:gd name="T9" fmla="*/ 0 h 34"/>
                <a:gd name="T10" fmla="*/ 36 w 36"/>
                <a:gd name="T11" fmla="*/ 0 h 34"/>
                <a:gd name="T12" fmla="*/ 25 w 36"/>
                <a:gd name="T13" fmla="*/ 34 h 34"/>
                <a:gd name="T14" fmla="*/ 13 w 36"/>
                <a:gd name="T15" fmla="*/ 34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25" y="34"/>
                  </a:lnTo>
                  <a:lnTo>
                    <a:pt x="1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DACABC02-07C7-4D70-9A23-EBF3D385B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423" y="2348378"/>
              <a:ext cx="98582" cy="114482"/>
            </a:xfrm>
            <a:custGeom>
              <a:avLst/>
              <a:gdLst>
                <a:gd name="T0" fmla="*/ 7 w 20"/>
                <a:gd name="T1" fmla="*/ 13 h 23"/>
                <a:gd name="T2" fmla="*/ 12 w 20"/>
                <a:gd name="T3" fmla="*/ 18 h 23"/>
                <a:gd name="T4" fmla="*/ 18 w 20"/>
                <a:gd name="T5" fmla="*/ 16 h 23"/>
                <a:gd name="T6" fmla="*/ 18 w 20"/>
                <a:gd name="T7" fmla="*/ 21 h 23"/>
                <a:gd name="T8" fmla="*/ 11 w 20"/>
                <a:gd name="T9" fmla="*/ 23 h 23"/>
                <a:gd name="T10" fmla="*/ 0 w 20"/>
                <a:gd name="T11" fmla="*/ 11 h 23"/>
                <a:gd name="T12" fmla="*/ 10 w 20"/>
                <a:gd name="T13" fmla="*/ 0 h 23"/>
                <a:gd name="T14" fmla="*/ 20 w 20"/>
                <a:gd name="T15" fmla="*/ 12 h 23"/>
                <a:gd name="T16" fmla="*/ 20 w 20"/>
                <a:gd name="T17" fmla="*/ 13 h 23"/>
                <a:gd name="T18" fmla="*/ 7 w 20"/>
                <a:gd name="T19" fmla="*/ 13 h 23"/>
                <a:gd name="T20" fmla="*/ 14 w 20"/>
                <a:gd name="T21" fmla="*/ 9 h 23"/>
                <a:gd name="T22" fmla="*/ 10 w 20"/>
                <a:gd name="T23" fmla="*/ 4 h 23"/>
                <a:gd name="T24" fmla="*/ 6 w 20"/>
                <a:gd name="T25" fmla="*/ 9 h 23"/>
                <a:gd name="T26" fmla="*/ 14 w 20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3">
                  <a:moveTo>
                    <a:pt x="7" y="13"/>
                  </a:moveTo>
                  <a:cubicBezTo>
                    <a:pt x="7" y="16"/>
                    <a:pt x="9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" y="0"/>
                    <a:pt x="20" y="5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7" y="13"/>
                  </a:lnTo>
                  <a:close/>
                  <a:moveTo>
                    <a:pt x="14" y="9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8" y="4"/>
                    <a:pt x="7" y="6"/>
                    <a:pt x="6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4" name="Freeform 29">
              <a:extLst>
                <a:ext uri="{FF2B5EF4-FFF2-40B4-BE49-F238E27FC236}">
                  <a16:creationId xmlns:a16="http://schemas.microsoft.com/office/drawing/2014/main" id="{523CDFFF-DA4E-44DE-909E-5C0AA8BD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4" y="2348378"/>
              <a:ext cx="76321" cy="114482"/>
            </a:xfrm>
            <a:custGeom>
              <a:avLst/>
              <a:gdLst>
                <a:gd name="T0" fmla="*/ 0 w 16"/>
                <a:gd name="T1" fmla="*/ 16 h 23"/>
                <a:gd name="T2" fmla="*/ 7 w 16"/>
                <a:gd name="T3" fmla="*/ 18 h 23"/>
                <a:gd name="T4" fmla="*/ 9 w 16"/>
                <a:gd name="T5" fmla="*/ 16 h 23"/>
                <a:gd name="T6" fmla="*/ 0 w 16"/>
                <a:gd name="T7" fmla="*/ 7 h 23"/>
                <a:gd name="T8" fmla="*/ 8 w 16"/>
                <a:gd name="T9" fmla="*/ 0 h 23"/>
                <a:gd name="T10" fmla="*/ 15 w 16"/>
                <a:gd name="T11" fmla="*/ 1 h 23"/>
                <a:gd name="T12" fmla="*/ 15 w 16"/>
                <a:gd name="T13" fmla="*/ 6 h 23"/>
                <a:gd name="T14" fmla="*/ 9 w 16"/>
                <a:gd name="T15" fmla="*/ 5 h 23"/>
                <a:gd name="T16" fmla="*/ 6 w 16"/>
                <a:gd name="T17" fmla="*/ 6 h 23"/>
                <a:gd name="T18" fmla="*/ 16 w 16"/>
                <a:gd name="T19" fmla="*/ 15 h 23"/>
                <a:gd name="T20" fmla="*/ 7 w 16"/>
                <a:gd name="T21" fmla="*/ 23 h 23"/>
                <a:gd name="T22" fmla="*/ 0 w 16"/>
                <a:gd name="T23" fmla="*/ 22 h 23"/>
                <a:gd name="T24" fmla="*/ 0 w 16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2"/>
                    <a:pt x="0" y="15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1"/>
                    <a:pt x="12" y="23"/>
                    <a:pt x="7" y="23"/>
                  </a:cubicBezTo>
                  <a:cubicBezTo>
                    <a:pt x="4" y="23"/>
                    <a:pt x="2" y="22"/>
                    <a:pt x="0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5" name="Freeform 30">
              <a:extLst>
                <a:ext uri="{FF2B5EF4-FFF2-40B4-BE49-F238E27FC236}">
                  <a16:creationId xmlns:a16="http://schemas.microsoft.com/office/drawing/2014/main" id="{7330E2D0-1835-4B8A-AF23-29C126C2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586" y="2313397"/>
              <a:ext cx="7632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146" name="Freeform 31">
              <a:extLst>
                <a:ext uri="{FF2B5EF4-FFF2-40B4-BE49-F238E27FC236}">
                  <a16:creationId xmlns:a16="http://schemas.microsoft.com/office/drawing/2014/main" id="{67043A25-6651-4A98-9862-319EAC3A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807" y="2348378"/>
              <a:ext cx="165363" cy="108122"/>
            </a:xfrm>
            <a:custGeom>
              <a:avLst/>
              <a:gdLst>
                <a:gd name="T0" fmla="*/ 0 w 34"/>
                <a:gd name="T1" fmla="*/ 0 h 22"/>
                <a:gd name="T2" fmla="*/ 6 w 34"/>
                <a:gd name="T3" fmla="*/ 0 h 22"/>
                <a:gd name="T4" fmla="*/ 6 w 34"/>
                <a:gd name="T5" fmla="*/ 4 h 22"/>
                <a:gd name="T6" fmla="*/ 6 w 34"/>
                <a:gd name="T7" fmla="*/ 4 h 22"/>
                <a:gd name="T8" fmla="*/ 14 w 34"/>
                <a:gd name="T9" fmla="*/ 0 h 22"/>
                <a:gd name="T10" fmla="*/ 20 w 34"/>
                <a:gd name="T11" fmla="*/ 4 h 22"/>
                <a:gd name="T12" fmla="*/ 27 w 34"/>
                <a:gd name="T13" fmla="*/ 0 h 22"/>
                <a:gd name="T14" fmla="*/ 34 w 34"/>
                <a:gd name="T15" fmla="*/ 9 h 22"/>
                <a:gd name="T16" fmla="*/ 34 w 34"/>
                <a:gd name="T17" fmla="*/ 22 h 22"/>
                <a:gd name="T18" fmla="*/ 27 w 34"/>
                <a:gd name="T19" fmla="*/ 22 h 22"/>
                <a:gd name="T20" fmla="*/ 27 w 34"/>
                <a:gd name="T21" fmla="*/ 10 h 22"/>
                <a:gd name="T22" fmla="*/ 24 w 34"/>
                <a:gd name="T23" fmla="*/ 6 h 22"/>
                <a:gd name="T24" fmla="*/ 21 w 34"/>
                <a:gd name="T25" fmla="*/ 13 h 22"/>
                <a:gd name="T26" fmla="*/ 21 w 34"/>
                <a:gd name="T27" fmla="*/ 22 h 22"/>
                <a:gd name="T28" fmla="*/ 14 w 34"/>
                <a:gd name="T29" fmla="*/ 22 h 22"/>
                <a:gd name="T30" fmla="*/ 14 w 34"/>
                <a:gd name="T31" fmla="*/ 10 h 22"/>
                <a:gd name="T32" fmla="*/ 11 w 34"/>
                <a:gd name="T33" fmla="*/ 6 h 22"/>
                <a:gd name="T34" fmla="*/ 7 w 34"/>
                <a:gd name="T35" fmla="*/ 13 h 22"/>
                <a:gd name="T36" fmla="*/ 7 w 34"/>
                <a:gd name="T37" fmla="*/ 22 h 22"/>
                <a:gd name="T38" fmla="*/ 0 w 34"/>
                <a:gd name="T39" fmla="*/ 22 h 22"/>
                <a:gd name="T40" fmla="*/ 0 w 34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7" y="0"/>
                    <a:pt x="19" y="1"/>
                    <a:pt x="20" y="4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3" y="0"/>
                    <a:pt x="34" y="3"/>
                    <a:pt x="34" y="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6" y="6"/>
                    <a:pt x="24" y="6"/>
                  </a:cubicBezTo>
                  <a:cubicBezTo>
                    <a:pt x="22" y="6"/>
                    <a:pt x="21" y="8"/>
                    <a:pt x="21" y="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49" name="Freeform 32">
              <a:extLst>
                <a:ext uri="{FF2B5EF4-FFF2-40B4-BE49-F238E27FC236}">
                  <a16:creationId xmlns:a16="http://schemas.microsoft.com/office/drawing/2014/main" id="{079DB1BA-343B-4E5E-B9D7-7860DA9BD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6071" y="2348378"/>
              <a:ext cx="101762" cy="114482"/>
            </a:xfrm>
            <a:custGeom>
              <a:avLst/>
              <a:gdLst>
                <a:gd name="T0" fmla="*/ 7 w 21"/>
                <a:gd name="T1" fmla="*/ 13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1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3 h 23"/>
                <a:gd name="T18" fmla="*/ 7 w 21"/>
                <a:gd name="T19" fmla="*/ 13 h 23"/>
                <a:gd name="T20" fmla="*/ 15 w 21"/>
                <a:gd name="T21" fmla="*/ 9 h 23"/>
                <a:gd name="T22" fmla="*/ 11 w 21"/>
                <a:gd name="T23" fmla="*/ 4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3"/>
                  </a:moveTo>
                  <a:cubicBezTo>
                    <a:pt x="7" y="16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4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1" y="5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7" y="13"/>
                  </a:lnTo>
                  <a:close/>
                  <a:moveTo>
                    <a:pt x="15" y="9"/>
                  </a:moveTo>
                  <a:cubicBezTo>
                    <a:pt x="15" y="6"/>
                    <a:pt x="14" y="4"/>
                    <a:pt x="11" y="4"/>
                  </a:cubicBezTo>
                  <a:cubicBezTo>
                    <a:pt x="8" y="4"/>
                    <a:pt x="7" y="6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0" name="Freeform 33">
              <a:extLst>
                <a:ext uri="{FF2B5EF4-FFF2-40B4-BE49-F238E27FC236}">
                  <a16:creationId xmlns:a16="http://schemas.microsoft.com/office/drawing/2014/main" id="{72F393DB-E3DF-4F8E-9223-6FA8460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3733" y="2348378"/>
              <a:ext cx="10176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4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1" name="Freeform 34">
              <a:extLst>
                <a:ext uri="{FF2B5EF4-FFF2-40B4-BE49-F238E27FC236}">
                  <a16:creationId xmlns:a16="http://schemas.microsoft.com/office/drawing/2014/main" id="{A16711C9-A63B-413F-A68F-EF5981C62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5034" y="2313397"/>
              <a:ext cx="7950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2" name="Freeform 35">
              <a:extLst>
                <a:ext uri="{FF2B5EF4-FFF2-40B4-BE49-F238E27FC236}">
                  <a16:creationId xmlns:a16="http://schemas.microsoft.com/office/drawing/2014/main" id="{89629D21-1A4E-41F0-9C36-CBA9D6999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2398" y="2558262"/>
              <a:ext cx="108122" cy="149463"/>
            </a:xfrm>
            <a:custGeom>
              <a:avLst/>
              <a:gdLst>
                <a:gd name="T0" fmla="*/ 0 w 22"/>
                <a:gd name="T1" fmla="*/ 0 h 30"/>
                <a:gd name="T2" fmla="*/ 12 w 22"/>
                <a:gd name="T3" fmla="*/ 0 h 30"/>
                <a:gd name="T4" fmla="*/ 21 w 22"/>
                <a:gd name="T5" fmla="*/ 8 h 30"/>
                <a:gd name="T6" fmla="*/ 16 w 22"/>
                <a:gd name="T7" fmla="*/ 15 h 30"/>
                <a:gd name="T8" fmla="*/ 16 w 22"/>
                <a:gd name="T9" fmla="*/ 15 h 30"/>
                <a:gd name="T10" fmla="*/ 22 w 22"/>
                <a:gd name="T11" fmla="*/ 21 h 30"/>
                <a:gd name="T12" fmla="*/ 11 w 22"/>
                <a:gd name="T13" fmla="*/ 30 h 30"/>
                <a:gd name="T14" fmla="*/ 0 w 22"/>
                <a:gd name="T15" fmla="*/ 30 h 30"/>
                <a:gd name="T16" fmla="*/ 0 w 22"/>
                <a:gd name="T17" fmla="*/ 0 h 30"/>
                <a:gd name="T18" fmla="*/ 7 w 22"/>
                <a:gd name="T19" fmla="*/ 24 h 30"/>
                <a:gd name="T20" fmla="*/ 9 w 22"/>
                <a:gd name="T21" fmla="*/ 24 h 30"/>
                <a:gd name="T22" fmla="*/ 15 w 22"/>
                <a:gd name="T23" fmla="*/ 21 h 30"/>
                <a:gd name="T24" fmla="*/ 9 w 22"/>
                <a:gd name="T25" fmla="*/ 17 h 30"/>
                <a:gd name="T26" fmla="*/ 7 w 22"/>
                <a:gd name="T27" fmla="*/ 17 h 30"/>
                <a:gd name="T28" fmla="*/ 7 w 22"/>
                <a:gd name="T29" fmla="*/ 24 h 30"/>
                <a:gd name="T30" fmla="*/ 7 w 22"/>
                <a:gd name="T31" fmla="*/ 12 h 30"/>
                <a:gd name="T32" fmla="*/ 9 w 22"/>
                <a:gd name="T33" fmla="*/ 12 h 30"/>
                <a:gd name="T34" fmla="*/ 14 w 22"/>
                <a:gd name="T35" fmla="*/ 9 h 30"/>
                <a:gd name="T36" fmla="*/ 9 w 22"/>
                <a:gd name="T37" fmla="*/ 6 h 30"/>
                <a:gd name="T38" fmla="*/ 7 w 22"/>
                <a:gd name="T39" fmla="*/ 6 h 30"/>
                <a:gd name="T40" fmla="*/ 7 w 22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2"/>
                    <a:pt x="21" y="8"/>
                  </a:cubicBezTo>
                  <a:cubicBezTo>
                    <a:pt x="21" y="11"/>
                    <a:pt x="19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2" y="18"/>
                    <a:pt x="22" y="21"/>
                  </a:cubicBezTo>
                  <a:cubicBezTo>
                    <a:pt x="22" y="28"/>
                    <a:pt x="16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  <a:moveTo>
                    <a:pt x="7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4"/>
                    <a:pt x="15" y="21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24"/>
                  </a:lnTo>
                  <a:close/>
                  <a:moveTo>
                    <a:pt x="7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4" y="11"/>
                    <a:pt x="14" y="9"/>
                  </a:cubicBezTo>
                  <a:cubicBezTo>
                    <a:pt x="14" y="6"/>
                    <a:pt x="12" y="6"/>
                    <a:pt x="9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3" name="Freeform 36">
              <a:extLst>
                <a:ext uri="{FF2B5EF4-FFF2-40B4-BE49-F238E27FC236}">
                  <a16:creationId xmlns:a16="http://schemas.microsoft.com/office/drawing/2014/main" id="{2C449ABF-0726-41A6-B3BE-4D5088161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060" y="2593242"/>
              <a:ext cx="101762" cy="114482"/>
            </a:xfrm>
            <a:custGeom>
              <a:avLst/>
              <a:gdLst>
                <a:gd name="T0" fmla="*/ 15 w 21"/>
                <a:gd name="T1" fmla="*/ 23 h 23"/>
                <a:gd name="T2" fmla="*/ 14 w 21"/>
                <a:gd name="T3" fmla="*/ 19 h 23"/>
                <a:gd name="T4" fmla="*/ 14 w 21"/>
                <a:gd name="T5" fmla="*/ 19 h 23"/>
                <a:gd name="T6" fmla="*/ 8 w 21"/>
                <a:gd name="T7" fmla="*/ 23 h 23"/>
                <a:gd name="T8" fmla="*/ 0 w 21"/>
                <a:gd name="T9" fmla="*/ 16 h 23"/>
                <a:gd name="T10" fmla="*/ 11 w 21"/>
                <a:gd name="T11" fmla="*/ 9 h 23"/>
                <a:gd name="T12" fmla="*/ 14 w 21"/>
                <a:gd name="T13" fmla="*/ 9 h 23"/>
                <a:gd name="T14" fmla="*/ 9 w 21"/>
                <a:gd name="T15" fmla="*/ 5 h 23"/>
                <a:gd name="T16" fmla="*/ 3 w 21"/>
                <a:gd name="T17" fmla="*/ 7 h 23"/>
                <a:gd name="T18" fmla="*/ 3 w 21"/>
                <a:gd name="T19" fmla="*/ 2 h 23"/>
                <a:gd name="T20" fmla="*/ 11 w 21"/>
                <a:gd name="T21" fmla="*/ 0 h 23"/>
                <a:gd name="T22" fmla="*/ 20 w 21"/>
                <a:gd name="T23" fmla="*/ 9 h 23"/>
                <a:gd name="T24" fmla="*/ 20 w 21"/>
                <a:gd name="T25" fmla="*/ 18 h 23"/>
                <a:gd name="T26" fmla="*/ 21 w 21"/>
                <a:gd name="T27" fmla="*/ 23 h 23"/>
                <a:gd name="T28" fmla="*/ 15 w 21"/>
                <a:gd name="T29" fmla="*/ 23 h 23"/>
                <a:gd name="T30" fmla="*/ 10 w 21"/>
                <a:gd name="T31" fmla="*/ 18 h 23"/>
                <a:gd name="T32" fmla="*/ 14 w 21"/>
                <a:gd name="T33" fmla="*/ 13 h 23"/>
                <a:gd name="T34" fmla="*/ 11 w 21"/>
                <a:gd name="T35" fmla="*/ 13 h 23"/>
                <a:gd name="T36" fmla="*/ 7 w 21"/>
                <a:gd name="T37" fmla="*/ 16 h 23"/>
                <a:gd name="T38" fmla="*/ 10 w 21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3">
                  <a:moveTo>
                    <a:pt x="15" y="23"/>
                  </a:moveTo>
                  <a:cubicBezTo>
                    <a:pt x="14" y="22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1" y="23"/>
                    <a:pt x="8" y="23"/>
                  </a:cubicBezTo>
                  <a:cubicBezTo>
                    <a:pt x="4" y="23"/>
                    <a:pt x="0" y="21"/>
                    <a:pt x="0" y="16"/>
                  </a:cubicBezTo>
                  <a:cubicBezTo>
                    <a:pt x="0" y="10"/>
                    <a:pt x="7" y="9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6"/>
                    <a:pt x="12" y="5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6" y="0"/>
                    <a:pt x="20" y="2"/>
                    <a:pt x="20" y="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1" y="21"/>
                    <a:pt x="21" y="23"/>
                  </a:cubicBezTo>
                  <a:lnTo>
                    <a:pt x="15" y="23"/>
                  </a:lnTo>
                  <a:close/>
                  <a:moveTo>
                    <a:pt x="10" y="18"/>
                  </a:moveTo>
                  <a:cubicBezTo>
                    <a:pt x="12" y="18"/>
                    <a:pt x="14" y="16"/>
                    <a:pt x="14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7" y="14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4" name="Freeform 37">
              <a:extLst>
                <a:ext uri="{FF2B5EF4-FFF2-40B4-BE49-F238E27FC236}">
                  <a16:creationId xmlns:a16="http://schemas.microsoft.com/office/drawing/2014/main" id="{910E2BD2-3DC2-469F-83AC-42324AF7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902" y="2593242"/>
              <a:ext cx="104942" cy="114482"/>
            </a:xfrm>
            <a:custGeom>
              <a:avLst/>
              <a:gdLst>
                <a:gd name="T0" fmla="*/ 0 w 21"/>
                <a:gd name="T1" fmla="*/ 1 h 23"/>
                <a:gd name="T2" fmla="*/ 6 w 21"/>
                <a:gd name="T3" fmla="*/ 1 h 23"/>
                <a:gd name="T4" fmla="*/ 6 w 21"/>
                <a:gd name="T5" fmla="*/ 5 h 23"/>
                <a:gd name="T6" fmla="*/ 6 w 21"/>
                <a:gd name="T7" fmla="*/ 5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5" name="Freeform 38">
              <a:extLst>
                <a:ext uri="{FF2B5EF4-FFF2-40B4-BE49-F238E27FC236}">
                  <a16:creationId xmlns:a16="http://schemas.microsoft.com/office/drawing/2014/main" id="{67E7A113-52CE-44FB-957A-0919E1CE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04" y="2548721"/>
              <a:ext cx="98582" cy="159003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29 h 50"/>
                <a:gd name="T6" fmla="*/ 11 w 31"/>
                <a:gd name="T7" fmla="*/ 29 h 50"/>
                <a:gd name="T8" fmla="*/ 19 w 31"/>
                <a:gd name="T9" fmla="*/ 15 h 50"/>
                <a:gd name="T10" fmla="*/ 31 w 31"/>
                <a:gd name="T11" fmla="*/ 15 h 50"/>
                <a:gd name="T12" fmla="*/ 20 w 31"/>
                <a:gd name="T13" fmla="*/ 31 h 50"/>
                <a:gd name="T14" fmla="*/ 31 w 31"/>
                <a:gd name="T15" fmla="*/ 50 h 50"/>
                <a:gd name="T16" fmla="*/ 19 w 31"/>
                <a:gd name="T17" fmla="*/ 50 h 50"/>
                <a:gd name="T18" fmla="*/ 11 w 31"/>
                <a:gd name="T19" fmla="*/ 32 h 50"/>
                <a:gd name="T20" fmla="*/ 10 w 31"/>
                <a:gd name="T21" fmla="*/ 32 h 50"/>
                <a:gd name="T22" fmla="*/ 10 w 31"/>
                <a:gd name="T23" fmla="*/ 50 h 50"/>
                <a:gd name="T24" fmla="*/ 0 w 31"/>
                <a:gd name="T25" fmla="*/ 50 h 50"/>
                <a:gd name="T26" fmla="*/ 0 w 31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9" y="15"/>
                  </a:lnTo>
                  <a:lnTo>
                    <a:pt x="31" y="15"/>
                  </a:lnTo>
                  <a:lnTo>
                    <a:pt x="20" y="31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6" name="Freeform 39">
              <a:extLst>
                <a:ext uri="{FF2B5EF4-FFF2-40B4-BE49-F238E27FC236}">
                  <a16:creationId xmlns:a16="http://schemas.microsoft.com/office/drawing/2014/main" id="{DF1EAA3D-E07C-467B-A890-99AAA72B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423" y="2046273"/>
              <a:ext cx="184443" cy="740953"/>
            </a:xfrm>
            <a:custGeom>
              <a:avLst/>
              <a:gdLst>
                <a:gd name="T0" fmla="*/ 35 w 38"/>
                <a:gd name="T1" fmla="*/ 0 h 149"/>
                <a:gd name="T2" fmla="*/ 10 w 38"/>
                <a:gd name="T3" fmla="*/ 0 h 149"/>
                <a:gd name="T4" fmla="*/ 0 w 38"/>
                <a:gd name="T5" fmla="*/ 149 h 149"/>
                <a:gd name="T6" fmla="*/ 12 w 38"/>
                <a:gd name="T7" fmla="*/ 148 h 149"/>
                <a:gd name="T8" fmla="*/ 37 w 38"/>
                <a:gd name="T9" fmla="*/ 43 h 149"/>
                <a:gd name="T10" fmla="*/ 35 w 38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9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28" y="119"/>
                    <a:pt x="37" y="82"/>
                    <a:pt x="37" y="43"/>
                  </a:cubicBezTo>
                  <a:cubicBezTo>
                    <a:pt x="38" y="26"/>
                    <a:pt x="37" y="13"/>
                    <a:pt x="35" y="0"/>
                  </a:cubicBezTo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7" name="Freeform 40">
              <a:extLst>
                <a:ext uri="{FF2B5EF4-FFF2-40B4-BE49-F238E27FC236}">
                  <a16:creationId xmlns:a16="http://schemas.microsoft.com/office/drawing/2014/main" id="{DB6C32B1-3800-49A4-A227-A270C98C9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908" y="2046273"/>
              <a:ext cx="171723" cy="731412"/>
            </a:xfrm>
            <a:custGeom>
              <a:avLst/>
              <a:gdLst>
                <a:gd name="T0" fmla="*/ 0 w 54"/>
                <a:gd name="T1" fmla="*/ 0 h 230"/>
                <a:gd name="T2" fmla="*/ 4 w 54"/>
                <a:gd name="T3" fmla="*/ 225 h 230"/>
                <a:gd name="T4" fmla="*/ 49 w 54"/>
                <a:gd name="T5" fmla="*/ 230 h 230"/>
                <a:gd name="T6" fmla="*/ 54 w 54"/>
                <a:gd name="T7" fmla="*/ 1 h 230"/>
                <a:gd name="T8" fmla="*/ 40 w 54"/>
                <a:gd name="T9" fmla="*/ 1 h 230"/>
                <a:gd name="T10" fmla="*/ 0 w 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0">
                  <a:moveTo>
                    <a:pt x="0" y="0"/>
                  </a:moveTo>
                  <a:lnTo>
                    <a:pt x="4" y="225"/>
                  </a:lnTo>
                  <a:lnTo>
                    <a:pt x="49" y="230"/>
                  </a:lnTo>
                  <a:lnTo>
                    <a:pt x="54" y="1"/>
                  </a:lnTo>
                  <a:lnTo>
                    <a:pt x="4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8" name="Freeform 41">
              <a:extLst>
                <a:ext uri="{FF2B5EF4-FFF2-40B4-BE49-F238E27FC236}">
                  <a16:creationId xmlns:a16="http://schemas.microsoft.com/office/drawing/2014/main" id="{9D4932CF-94F9-4599-8D7D-2D2A41D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932" y="2065353"/>
              <a:ext cx="120842" cy="814094"/>
            </a:xfrm>
            <a:custGeom>
              <a:avLst/>
              <a:gdLst>
                <a:gd name="T0" fmla="*/ 25 w 38"/>
                <a:gd name="T1" fmla="*/ 256 h 256"/>
                <a:gd name="T2" fmla="*/ 0 w 38"/>
                <a:gd name="T3" fmla="*/ 256 h 256"/>
                <a:gd name="T4" fmla="*/ 0 w 38"/>
                <a:gd name="T5" fmla="*/ 0 h 256"/>
                <a:gd name="T6" fmla="*/ 38 w 38"/>
                <a:gd name="T7" fmla="*/ 0 h 256"/>
                <a:gd name="T8" fmla="*/ 38 w 38"/>
                <a:gd name="T9" fmla="*/ 59 h 256"/>
                <a:gd name="T10" fmla="*/ 25 w 38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6">
                  <a:moveTo>
                    <a:pt x="25" y="256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9"/>
                  </a:lnTo>
                  <a:lnTo>
                    <a:pt x="25" y="256"/>
                  </a:lnTo>
                  <a:close/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59" name="Freeform 42">
              <a:extLst>
                <a:ext uri="{FF2B5EF4-FFF2-40B4-BE49-F238E27FC236}">
                  <a16:creationId xmlns:a16="http://schemas.microsoft.com/office/drawing/2014/main" id="{C67C7818-39FD-454F-8FC5-F69A6554E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743" y="246286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8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8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0" name="Freeform 43">
              <a:extLst>
                <a:ext uri="{FF2B5EF4-FFF2-40B4-BE49-F238E27FC236}">
                  <a16:creationId xmlns:a16="http://schemas.microsoft.com/office/drawing/2014/main" id="{AC210CFD-3E3E-40CA-9C19-322E4880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8364" y="2936688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6 h 17"/>
                <a:gd name="T10" fmla="*/ 5 w 17"/>
                <a:gd name="T11" fmla="*/ 10 h 17"/>
                <a:gd name="T12" fmla="*/ 3 w 17"/>
                <a:gd name="T13" fmla="*/ 17 h 17"/>
                <a:gd name="T14" fmla="*/ 9 w 17"/>
                <a:gd name="T15" fmla="*/ 12 h 17"/>
                <a:gd name="T16" fmla="*/ 14 w 17"/>
                <a:gd name="T17" fmla="*/ 17 h 17"/>
                <a:gd name="T18" fmla="*/ 12 w 17"/>
                <a:gd name="T19" fmla="*/ 9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9" y="12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C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1" name="Freeform 44">
              <a:extLst>
                <a:ext uri="{FF2B5EF4-FFF2-40B4-BE49-F238E27FC236}">
                  <a16:creationId xmlns:a16="http://schemas.microsoft.com/office/drawing/2014/main" id="{2004E2FE-DCAD-4AF7-A35E-16C7AD8D4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666" y="2895347"/>
              <a:ext cx="54061" cy="60421"/>
            </a:xfrm>
            <a:custGeom>
              <a:avLst/>
              <a:gdLst>
                <a:gd name="T0" fmla="*/ 17 w 17"/>
                <a:gd name="T1" fmla="*/ 6 h 19"/>
                <a:gd name="T2" fmla="*/ 11 w 17"/>
                <a:gd name="T3" fmla="*/ 6 h 19"/>
                <a:gd name="T4" fmla="*/ 8 w 17"/>
                <a:gd name="T5" fmla="*/ 0 h 19"/>
                <a:gd name="T6" fmla="*/ 7 w 17"/>
                <a:gd name="T7" fmla="*/ 8 h 19"/>
                <a:gd name="T8" fmla="*/ 0 w 17"/>
                <a:gd name="T9" fmla="*/ 8 h 19"/>
                <a:gd name="T10" fmla="*/ 5 w 17"/>
                <a:gd name="T11" fmla="*/ 11 h 19"/>
                <a:gd name="T12" fmla="*/ 4 w 17"/>
                <a:gd name="T13" fmla="*/ 19 h 19"/>
                <a:gd name="T14" fmla="*/ 10 w 17"/>
                <a:gd name="T15" fmla="*/ 14 h 19"/>
                <a:gd name="T16" fmla="*/ 14 w 17"/>
                <a:gd name="T17" fmla="*/ 17 h 19"/>
                <a:gd name="T18" fmla="*/ 13 w 17"/>
                <a:gd name="T19" fmla="*/ 11 h 19"/>
                <a:gd name="T20" fmla="*/ 17 w 17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5" y="11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1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2" name="Freeform 45">
              <a:extLst>
                <a:ext uri="{FF2B5EF4-FFF2-40B4-BE49-F238E27FC236}">
                  <a16:creationId xmlns:a16="http://schemas.microsoft.com/office/drawing/2014/main" id="{7BD22C8C-4BC8-4EF0-9AD9-ED5A75F7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405" y="248830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7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5F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3" name="Freeform 46">
              <a:extLst>
                <a:ext uri="{FF2B5EF4-FFF2-40B4-BE49-F238E27FC236}">
                  <a16:creationId xmlns:a16="http://schemas.microsoft.com/office/drawing/2014/main" id="{EF3DD09F-8BC2-4A2A-AD04-3F42A22F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627" y="2570982"/>
              <a:ext cx="54061" cy="57241"/>
            </a:xfrm>
            <a:custGeom>
              <a:avLst/>
              <a:gdLst>
                <a:gd name="T0" fmla="*/ 17 w 17"/>
                <a:gd name="T1" fmla="*/ 7 h 18"/>
                <a:gd name="T2" fmla="*/ 11 w 17"/>
                <a:gd name="T3" fmla="*/ 7 h 18"/>
                <a:gd name="T4" fmla="*/ 8 w 17"/>
                <a:gd name="T5" fmla="*/ 0 h 18"/>
                <a:gd name="T6" fmla="*/ 6 w 17"/>
                <a:gd name="T7" fmla="*/ 7 h 18"/>
                <a:gd name="T8" fmla="*/ 0 w 17"/>
                <a:gd name="T9" fmla="*/ 7 h 18"/>
                <a:gd name="T10" fmla="*/ 5 w 17"/>
                <a:gd name="T11" fmla="*/ 11 h 18"/>
                <a:gd name="T12" fmla="*/ 3 w 17"/>
                <a:gd name="T13" fmla="*/ 18 h 18"/>
                <a:gd name="T14" fmla="*/ 9 w 17"/>
                <a:gd name="T15" fmla="*/ 13 h 18"/>
                <a:gd name="T16" fmla="*/ 14 w 17"/>
                <a:gd name="T17" fmla="*/ 18 h 18"/>
                <a:gd name="T18" fmla="*/ 12 w 17"/>
                <a:gd name="T19" fmla="*/ 10 h 18"/>
                <a:gd name="T20" fmla="*/ 17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17" y="7"/>
                  </a:moveTo>
                  <a:lnTo>
                    <a:pt x="11" y="7"/>
                  </a:lnTo>
                  <a:lnTo>
                    <a:pt x="8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2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738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4" name="Freeform 47">
              <a:extLst>
                <a:ext uri="{FF2B5EF4-FFF2-40B4-BE49-F238E27FC236}">
                  <a16:creationId xmlns:a16="http://schemas.microsoft.com/office/drawing/2014/main" id="{ACD75040-1D0C-4CAD-AAC7-4FC71F594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167" y="2806306"/>
              <a:ext cx="60421" cy="54061"/>
            </a:xfrm>
            <a:custGeom>
              <a:avLst/>
              <a:gdLst>
                <a:gd name="T0" fmla="*/ 5 w 19"/>
                <a:gd name="T1" fmla="*/ 17 h 17"/>
                <a:gd name="T2" fmla="*/ 6 w 19"/>
                <a:gd name="T3" fmla="*/ 11 h 17"/>
                <a:gd name="T4" fmla="*/ 0 w 19"/>
                <a:gd name="T5" fmla="*/ 8 h 17"/>
                <a:gd name="T6" fmla="*/ 6 w 19"/>
                <a:gd name="T7" fmla="*/ 6 h 17"/>
                <a:gd name="T8" fmla="*/ 9 w 19"/>
                <a:gd name="T9" fmla="*/ 0 h 17"/>
                <a:gd name="T10" fmla="*/ 11 w 19"/>
                <a:gd name="T11" fmla="*/ 6 h 17"/>
                <a:gd name="T12" fmla="*/ 19 w 19"/>
                <a:gd name="T13" fmla="*/ 6 h 17"/>
                <a:gd name="T14" fmla="*/ 12 w 19"/>
                <a:gd name="T15" fmla="*/ 11 h 17"/>
                <a:gd name="T16" fmla="*/ 15 w 19"/>
                <a:gd name="T17" fmla="*/ 17 h 17"/>
                <a:gd name="T18" fmla="*/ 9 w 19"/>
                <a:gd name="T19" fmla="*/ 14 h 17"/>
                <a:gd name="T20" fmla="*/ 5 w 19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lnTo>
                    <a:pt x="6" y="11"/>
                  </a:lnTo>
                  <a:lnTo>
                    <a:pt x="0" y="8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15" y="17"/>
                  </a:lnTo>
                  <a:lnTo>
                    <a:pt x="9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879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5" name="Freeform 48">
              <a:extLst>
                <a:ext uri="{FF2B5EF4-FFF2-40B4-BE49-F238E27FC236}">
                  <a16:creationId xmlns:a16="http://schemas.microsoft.com/office/drawing/2014/main" id="{1768F9C2-417B-436D-B9EB-3A58A6E2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608" y="2685464"/>
              <a:ext cx="57241" cy="57241"/>
            </a:xfrm>
            <a:custGeom>
              <a:avLst/>
              <a:gdLst>
                <a:gd name="T0" fmla="*/ 18 w 18"/>
                <a:gd name="T1" fmla="*/ 7 h 18"/>
                <a:gd name="T2" fmla="*/ 11 w 18"/>
                <a:gd name="T3" fmla="*/ 7 h 18"/>
                <a:gd name="T4" fmla="*/ 9 w 18"/>
                <a:gd name="T5" fmla="*/ 0 h 18"/>
                <a:gd name="T6" fmla="*/ 7 w 18"/>
                <a:gd name="T7" fmla="*/ 7 h 18"/>
                <a:gd name="T8" fmla="*/ 0 w 18"/>
                <a:gd name="T9" fmla="*/ 7 h 18"/>
                <a:gd name="T10" fmla="*/ 6 w 18"/>
                <a:gd name="T11" fmla="*/ 11 h 18"/>
                <a:gd name="T12" fmla="*/ 4 w 18"/>
                <a:gd name="T13" fmla="*/ 18 h 18"/>
                <a:gd name="T14" fmla="*/ 9 w 18"/>
                <a:gd name="T15" fmla="*/ 13 h 18"/>
                <a:gd name="T16" fmla="*/ 15 w 18"/>
                <a:gd name="T17" fmla="*/ 18 h 18"/>
                <a:gd name="T18" fmla="*/ 12 w 18"/>
                <a:gd name="T19" fmla="*/ 10 h 18"/>
                <a:gd name="T20" fmla="*/ 18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2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D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6" name="Freeform 49">
              <a:extLst>
                <a:ext uri="{FF2B5EF4-FFF2-40B4-BE49-F238E27FC236}">
                  <a16:creationId xmlns:a16="http://schemas.microsoft.com/office/drawing/2014/main" id="{460DA2A1-0D3D-4C5D-B1A5-BB6326D84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1" y="2504201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7 w 17"/>
                <a:gd name="T7" fmla="*/ 6 h 17"/>
                <a:gd name="T8" fmla="*/ 0 w 17"/>
                <a:gd name="T9" fmla="*/ 6 h 17"/>
                <a:gd name="T10" fmla="*/ 7 w 17"/>
                <a:gd name="T11" fmla="*/ 10 h 17"/>
                <a:gd name="T12" fmla="*/ 4 w 17"/>
                <a:gd name="T13" fmla="*/ 17 h 17"/>
                <a:gd name="T14" fmla="*/ 10 w 17"/>
                <a:gd name="T15" fmla="*/ 12 h 17"/>
                <a:gd name="T16" fmla="*/ 14 w 17"/>
                <a:gd name="T17" fmla="*/ 17 h 17"/>
                <a:gd name="T18" fmla="*/ 13 w 17"/>
                <a:gd name="T19" fmla="*/ 10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10" y="12"/>
                  </a:lnTo>
                  <a:lnTo>
                    <a:pt x="14" y="17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2D6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7" name="Freeform 50">
              <a:extLst>
                <a:ext uri="{FF2B5EF4-FFF2-40B4-BE49-F238E27FC236}">
                  <a16:creationId xmlns:a16="http://schemas.microsoft.com/office/drawing/2014/main" id="{3154641F-7FDD-4906-A87D-07D0DABA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40" y="2593242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7 h 17"/>
                <a:gd name="T10" fmla="*/ 6 w 17"/>
                <a:gd name="T11" fmla="*/ 11 h 17"/>
                <a:gd name="T12" fmla="*/ 3 w 17"/>
                <a:gd name="T13" fmla="*/ 17 h 17"/>
                <a:gd name="T14" fmla="*/ 9 w 17"/>
                <a:gd name="T15" fmla="*/ 14 h 17"/>
                <a:gd name="T16" fmla="*/ 14 w 17"/>
                <a:gd name="T17" fmla="*/ 17 h 17"/>
                <a:gd name="T18" fmla="*/ 12 w 17"/>
                <a:gd name="T19" fmla="*/ 11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12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  <p:sp>
          <p:nvSpPr>
            <p:cNvPr id="268" name="Freeform 51">
              <a:extLst>
                <a:ext uri="{FF2B5EF4-FFF2-40B4-BE49-F238E27FC236}">
                  <a16:creationId xmlns:a16="http://schemas.microsoft.com/office/drawing/2014/main" id="{087B2545-9C80-40C9-AB60-EB86585B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522" y="2911248"/>
              <a:ext cx="57241" cy="54061"/>
            </a:xfrm>
            <a:custGeom>
              <a:avLst/>
              <a:gdLst>
                <a:gd name="T0" fmla="*/ 18 w 18"/>
                <a:gd name="T1" fmla="*/ 6 h 17"/>
                <a:gd name="T2" fmla="*/ 10 w 18"/>
                <a:gd name="T3" fmla="*/ 6 h 17"/>
                <a:gd name="T4" fmla="*/ 9 w 18"/>
                <a:gd name="T5" fmla="*/ 0 h 17"/>
                <a:gd name="T6" fmla="*/ 7 w 18"/>
                <a:gd name="T7" fmla="*/ 6 h 17"/>
                <a:gd name="T8" fmla="*/ 0 w 18"/>
                <a:gd name="T9" fmla="*/ 6 h 17"/>
                <a:gd name="T10" fmla="*/ 6 w 18"/>
                <a:gd name="T11" fmla="*/ 11 h 17"/>
                <a:gd name="T12" fmla="*/ 4 w 18"/>
                <a:gd name="T13" fmla="*/ 17 h 17"/>
                <a:gd name="T14" fmla="*/ 9 w 18"/>
                <a:gd name="T15" fmla="*/ 12 h 17"/>
                <a:gd name="T16" fmla="*/ 15 w 18"/>
                <a:gd name="T17" fmla="*/ 17 h 17"/>
                <a:gd name="T18" fmla="*/ 12 w 18"/>
                <a:gd name="T19" fmla="*/ 11 h 17"/>
                <a:gd name="T20" fmla="*/ 18 w 18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6"/>
                  </a:moveTo>
                  <a:lnTo>
                    <a:pt x="10" y="6"/>
                  </a:lnTo>
                  <a:lnTo>
                    <a:pt x="9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A6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400" dirty="0"/>
            </a:p>
          </p:txBody>
        </p:sp>
      </p:grpSp>
      <p:sp>
        <p:nvSpPr>
          <p:cNvPr id="269" name="TextBox 1"/>
          <p:cNvSpPr txBox="1">
            <a:spLocks noChangeArrowheads="1"/>
          </p:cNvSpPr>
          <p:nvPr/>
        </p:nvSpPr>
        <p:spPr bwMode="auto">
          <a:xfrm>
            <a:off x="1426413" y="3223699"/>
            <a:ext cx="210557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Zprostředkovaný úvěr na komunální infrastrukturu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70" name="TextBox 1"/>
          <p:cNvSpPr txBox="1">
            <a:spLocks noChangeArrowheads="1"/>
          </p:cNvSpPr>
          <p:nvPr/>
        </p:nvSpPr>
        <p:spPr bwMode="auto">
          <a:xfrm>
            <a:off x="1423354" y="4185595"/>
            <a:ext cx="23305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ELENA technická asistence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71" name="TextBox 1"/>
          <p:cNvSpPr txBox="1">
            <a:spLocks noChangeArrowheads="1"/>
          </p:cNvSpPr>
          <p:nvPr/>
        </p:nvSpPr>
        <p:spPr bwMode="auto">
          <a:xfrm>
            <a:off x="1426360" y="5026159"/>
            <a:ext cx="233059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Podpora pro lokální poradenský hub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Down Arrow 4"/>
          <p:cNvSpPr/>
          <p:nvPr/>
        </p:nvSpPr>
        <p:spPr>
          <a:xfrm rot="17731113">
            <a:off x="4246518" y="3332994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2" name="Down Arrow 271"/>
          <p:cNvSpPr/>
          <p:nvPr/>
        </p:nvSpPr>
        <p:spPr>
          <a:xfrm rot="16200000">
            <a:off x="4246518" y="4045185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3" name="Down Arrow 272"/>
          <p:cNvSpPr/>
          <p:nvPr/>
        </p:nvSpPr>
        <p:spPr>
          <a:xfrm rot="14332181">
            <a:off x="4247293" y="4777094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74" name="Graphic 23">
            <a:extLst>
              <a:ext uri="{FF2B5EF4-FFF2-40B4-BE49-F238E27FC236}">
                <a16:creationId xmlns:a16="http://schemas.microsoft.com/office/drawing/2014/main" id="{31373BF9-A6FD-4A68-A42C-2CB1C70C283F}"/>
              </a:ext>
            </a:extLst>
          </p:cNvPr>
          <p:cNvGrpSpPr/>
          <p:nvPr/>
        </p:nvGrpSpPr>
        <p:grpSpPr>
          <a:xfrm>
            <a:off x="782591" y="4172206"/>
            <a:ext cx="393604" cy="393604"/>
            <a:chOff x="6261100" y="3891230"/>
            <a:chExt cx="524805" cy="524805"/>
          </a:xfrm>
          <a:solidFill>
            <a:schemeClr val="accent1"/>
          </a:solidFill>
        </p:grpSpPr>
        <p:sp>
          <p:nvSpPr>
            <p:cNvPr id="275" name="Freeform: Shape 42">
              <a:extLst>
                <a:ext uri="{FF2B5EF4-FFF2-40B4-BE49-F238E27FC236}">
                  <a16:creationId xmlns:a16="http://schemas.microsoft.com/office/drawing/2014/main" id="{766E9F44-9322-4941-A922-295C9832E12A}"/>
                </a:ext>
              </a:extLst>
            </p:cNvPr>
            <p:cNvSpPr/>
            <p:nvPr/>
          </p:nvSpPr>
          <p:spPr>
            <a:xfrm>
              <a:off x="6261100" y="4136536"/>
              <a:ext cx="524723" cy="257184"/>
            </a:xfrm>
            <a:custGeom>
              <a:avLst/>
              <a:gdLst>
                <a:gd name="connsiteX0" fmla="*/ 260611 w 524723"/>
                <a:gd name="connsiteY0" fmla="*/ 257185 h 257184"/>
                <a:gd name="connsiteX1" fmla="*/ 207145 w 524723"/>
                <a:gd name="connsiteY1" fmla="*/ 246115 h 257184"/>
                <a:gd name="connsiteX2" fmla="*/ 126245 w 524723"/>
                <a:gd name="connsiteY2" fmla="*/ 210862 h 257184"/>
                <a:gd name="connsiteX3" fmla="*/ 34268 w 524723"/>
                <a:gd name="connsiteY3" fmla="*/ 186836 h 257184"/>
                <a:gd name="connsiteX4" fmla="*/ 7701 w 524723"/>
                <a:gd name="connsiteY4" fmla="*/ 184173 h 257184"/>
                <a:gd name="connsiteX5" fmla="*/ 0 w 524723"/>
                <a:gd name="connsiteY5" fmla="*/ 175644 h 257184"/>
                <a:gd name="connsiteX6" fmla="*/ 0 w 524723"/>
                <a:gd name="connsiteY6" fmla="*/ 92108 h 257184"/>
                <a:gd name="connsiteX7" fmla="*/ 1712 w 524723"/>
                <a:gd name="connsiteY7" fmla="*/ 86968 h 257184"/>
                <a:gd name="connsiteX8" fmla="*/ 124048 w 524723"/>
                <a:gd name="connsiteY8" fmla="*/ 38175 h 257184"/>
                <a:gd name="connsiteX9" fmla="*/ 218320 w 524723"/>
                <a:gd name="connsiteY9" fmla="*/ 77042 h 257184"/>
                <a:gd name="connsiteX10" fmla="*/ 268591 w 524723"/>
                <a:gd name="connsiteY10" fmla="*/ 91133 h 257184"/>
                <a:gd name="connsiteX11" fmla="*/ 349491 w 524723"/>
                <a:gd name="connsiteY11" fmla="*/ 91133 h 257184"/>
                <a:gd name="connsiteX12" fmla="*/ 382547 w 524723"/>
                <a:gd name="connsiteY12" fmla="*/ 109621 h 257184"/>
                <a:gd name="connsiteX13" fmla="*/ 452223 w 524723"/>
                <a:gd name="connsiteY13" fmla="*/ 29156 h 257184"/>
                <a:gd name="connsiteX14" fmla="*/ 510968 w 524723"/>
                <a:gd name="connsiteY14" fmla="*/ 0 h 257184"/>
                <a:gd name="connsiteX15" fmla="*/ 516174 w 524723"/>
                <a:gd name="connsiteY15" fmla="*/ 0 h 257184"/>
                <a:gd name="connsiteX16" fmla="*/ 523332 w 524723"/>
                <a:gd name="connsiteY16" fmla="*/ 3885 h 257184"/>
                <a:gd name="connsiteX17" fmla="*/ 524002 w 524723"/>
                <a:gd name="connsiteY17" fmla="*/ 12020 h 257184"/>
                <a:gd name="connsiteX18" fmla="*/ 460985 w 524723"/>
                <a:gd name="connsiteY18" fmla="*/ 155581 h 257184"/>
                <a:gd name="connsiteX19" fmla="*/ 385947 w 524723"/>
                <a:gd name="connsiteY19" fmla="*/ 219018 h 257184"/>
                <a:gd name="connsiteX20" fmla="*/ 374860 w 524723"/>
                <a:gd name="connsiteY20" fmla="*/ 221794 h 257184"/>
                <a:gd name="connsiteX21" fmla="*/ 310365 w 524723"/>
                <a:gd name="connsiteY21" fmla="*/ 247655 h 257184"/>
                <a:gd name="connsiteX22" fmla="*/ 260611 w 524723"/>
                <a:gd name="connsiteY22" fmla="*/ 257185 h 257184"/>
                <a:gd name="connsiteX23" fmla="*/ 17105 w 524723"/>
                <a:gd name="connsiteY23" fmla="*/ 167886 h 257184"/>
                <a:gd name="connsiteX24" fmla="*/ 35971 w 524723"/>
                <a:gd name="connsiteY24" fmla="*/ 169778 h 257184"/>
                <a:gd name="connsiteX25" fmla="*/ 133070 w 524723"/>
                <a:gd name="connsiteY25" fmla="*/ 195145 h 257184"/>
                <a:gd name="connsiteX26" fmla="*/ 213965 w 524723"/>
                <a:gd name="connsiteY26" fmla="*/ 230397 h 257184"/>
                <a:gd name="connsiteX27" fmla="*/ 304020 w 524723"/>
                <a:gd name="connsiteY27" fmla="*/ 231730 h 257184"/>
                <a:gd name="connsiteX28" fmla="*/ 369043 w 524723"/>
                <a:gd name="connsiteY28" fmla="*/ 205660 h 257184"/>
                <a:gd name="connsiteX29" fmla="*/ 370148 w 524723"/>
                <a:gd name="connsiteY29" fmla="*/ 205305 h 257184"/>
                <a:gd name="connsiteX30" fmla="*/ 381798 w 524723"/>
                <a:gd name="connsiteY30" fmla="*/ 202383 h 257184"/>
                <a:gd name="connsiteX31" fmla="*/ 445329 w 524723"/>
                <a:gd name="connsiteY31" fmla="*/ 148676 h 257184"/>
                <a:gd name="connsiteX32" fmla="*/ 502808 w 524723"/>
                <a:gd name="connsiteY32" fmla="*/ 17734 h 257184"/>
                <a:gd name="connsiteX33" fmla="*/ 465526 w 524723"/>
                <a:gd name="connsiteY33" fmla="*/ 39912 h 257184"/>
                <a:gd name="connsiteX34" fmla="*/ 388339 w 524723"/>
                <a:gd name="connsiteY34" fmla="*/ 129082 h 257184"/>
                <a:gd name="connsiteX35" fmla="*/ 388354 w 524723"/>
                <a:gd name="connsiteY35" fmla="*/ 130083 h 257184"/>
                <a:gd name="connsiteX36" fmla="*/ 349496 w 524723"/>
                <a:gd name="connsiteY36" fmla="*/ 169034 h 257184"/>
                <a:gd name="connsiteX37" fmla="*/ 236623 w 524723"/>
                <a:gd name="connsiteY37" fmla="*/ 169034 h 257184"/>
                <a:gd name="connsiteX38" fmla="*/ 193529 w 524723"/>
                <a:gd name="connsiteY38" fmla="*/ 176042 h 257184"/>
                <a:gd name="connsiteX39" fmla="*/ 190388 w 524723"/>
                <a:gd name="connsiteY39" fmla="*/ 168047 h 257184"/>
                <a:gd name="connsiteX40" fmla="*/ 187731 w 524723"/>
                <a:gd name="connsiteY40" fmla="*/ 159901 h 257184"/>
                <a:gd name="connsiteX41" fmla="*/ 188166 w 524723"/>
                <a:gd name="connsiteY41" fmla="*/ 159759 h 257184"/>
                <a:gd name="connsiteX42" fmla="*/ 236623 w 524723"/>
                <a:gd name="connsiteY42" fmla="*/ 151887 h 257184"/>
                <a:gd name="connsiteX43" fmla="*/ 349496 w 524723"/>
                <a:gd name="connsiteY43" fmla="*/ 151887 h 257184"/>
                <a:gd name="connsiteX44" fmla="*/ 371254 w 524723"/>
                <a:gd name="connsiteY44" fmla="*/ 130078 h 257184"/>
                <a:gd name="connsiteX45" fmla="*/ 349496 w 524723"/>
                <a:gd name="connsiteY45" fmla="*/ 108268 h 257184"/>
                <a:gd name="connsiteX46" fmla="*/ 268596 w 524723"/>
                <a:gd name="connsiteY46" fmla="*/ 108268 h 257184"/>
                <a:gd name="connsiteX47" fmla="*/ 209312 w 524723"/>
                <a:gd name="connsiteY47" fmla="*/ 91604 h 257184"/>
                <a:gd name="connsiteX48" fmla="*/ 120349 w 524723"/>
                <a:gd name="connsiteY48" fmla="*/ 54904 h 257184"/>
                <a:gd name="connsiteX49" fmla="*/ 17110 w 524723"/>
                <a:gd name="connsiteY49" fmla="*/ 95139 h 257184"/>
                <a:gd name="connsiteX50" fmla="*/ 17110 w 524723"/>
                <a:gd name="connsiteY50" fmla="*/ 167886 h 25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4723" h="257184">
                  <a:moveTo>
                    <a:pt x="260611" y="257185"/>
                  </a:moveTo>
                  <a:cubicBezTo>
                    <a:pt x="242333" y="257185"/>
                    <a:pt x="224064" y="253491"/>
                    <a:pt x="207145" y="246115"/>
                  </a:cubicBezTo>
                  <a:lnTo>
                    <a:pt x="126245" y="210862"/>
                  </a:lnTo>
                  <a:cubicBezTo>
                    <a:pt x="96977" y="198101"/>
                    <a:pt x="66031" y="190018"/>
                    <a:pt x="34268" y="186836"/>
                  </a:cubicBezTo>
                  <a:lnTo>
                    <a:pt x="7701" y="184173"/>
                  </a:lnTo>
                  <a:cubicBezTo>
                    <a:pt x="3327" y="183737"/>
                    <a:pt x="0" y="180048"/>
                    <a:pt x="0" y="175644"/>
                  </a:cubicBezTo>
                  <a:lnTo>
                    <a:pt x="0" y="92108"/>
                  </a:lnTo>
                  <a:cubicBezTo>
                    <a:pt x="0" y="90255"/>
                    <a:pt x="602" y="88450"/>
                    <a:pt x="1712" y="86968"/>
                  </a:cubicBezTo>
                  <a:cubicBezTo>
                    <a:pt x="3699" y="84305"/>
                    <a:pt x="51314" y="21951"/>
                    <a:pt x="124048" y="38175"/>
                  </a:cubicBezTo>
                  <a:cubicBezTo>
                    <a:pt x="164955" y="47288"/>
                    <a:pt x="197893" y="64340"/>
                    <a:pt x="218320" y="77042"/>
                  </a:cubicBezTo>
                  <a:cubicBezTo>
                    <a:pt x="233150" y="86263"/>
                    <a:pt x="250532" y="91133"/>
                    <a:pt x="268591" y="91133"/>
                  </a:cubicBezTo>
                  <a:lnTo>
                    <a:pt x="349491" y="91133"/>
                  </a:lnTo>
                  <a:cubicBezTo>
                    <a:pt x="363436" y="91133"/>
                    <a:pt x="375692" y="98528"/>
                    <a:pt x="382547" y="109621"/>
                  </a:cubicBezTo>
                  <a:lnTo>
                    <a:pt x="452223" y="29156"/>
                  </a:lnTo>
                  <a:cubicBezTo>
                    <a:pt x="465731" y="11074"/>
                    <a:pt x="487831" y="0"/>
                    <a:pt x="510968" y="0"/>
                  </a:cubicBezTo>
                  <a:lnTo>
                    <a:pt x="516174" y="0"/>
                  </a:lnTo>
                  <a:cubicBezTo>
                    <a:pt x="519066" y="0"/>
                    <a:pt x="521756" y="1461"/>
                    <a:pt x="523332" y="3885"/>
                  </a:cubicBezTo>
                  <a:cubicBezTo>
                    <a:pt x="524913" y="6306"/>
                    <a:pt x="525162" y="9372"/>
                    <a:pt x="524002" y="12020"/>
                  </a:cubicBezTo>
                  <a:lnTo>
                    <a:pt x="460985" y="155581"/>
                  </a:lnTo>
                  <a:cubicBezTo>
                    <a:pt x="447208" y="186979"/>
                    <a:pt x="419153" y="210695"/>
                    <a:pt x="385947" y="219018"/>
                  </a:cubicBezTo>
                  <a:lnTo>
                    <a:pt x="374860" y="221794"/>
                  </a:lnTo>
                  <a:lnTo>
                    <a:pt x="310365" y="247655"/>
                  </a:lnTo>
                  <a:cubicBezTo>
                    <a:pt x="294493" y="254016"/>
                    <a:pt x="277550" y="257185"/>
                    <a:pt x="260611" y="257185"/>
                  </a:cubicBezTo>
                  <a:close/>
                  <a:moveTo>
                    <a:pt x="17105" y="167886"/>
                  </a:moveTo>
                  <a:lnTo>
                    <a:pt x="35971" y="169778"/>
                  </a:lnTo>
                  <a:cubicBezTo>
                    <a:pt x="69500" y="173138"/>
                    <a:pt x="102168" y="181677"/>
                    <a:pt x="133070" y="195145"/>
                  </a:cubicBezTo>
                  <a:lnTo>
                    <a:pt x="213965" y="230397"/>
                  </a:lnTo>
                  <a:cubicBezTo>
                    <a:pt x="242411" y="242795"/>
                    <a:pt x="275216" y="243280"/>
                    <a:pt x="304020" y="231730"/>
                  </a:cubicBezTo>
                  <a:lnTo>
                    <a:pt x="369043" y="205660"/>
                  </a:lnTo>
                  <a:cubicBezTo>
                    <a:pt x="369405" y="205516"/>
                    <a:pt x="369772" y="205398"/>
                    <a:pt x="370148" y="205305"/>
                  </a:cubicBezTo>
                  <a:lnTo>
                    <a:pt x="381798" y="202383"/>
                  </a:lnTo>
                  <a:cubicBezTo>
                    <a:pt x="409915" y="195335"/>
                    <a:pt x="433669" y="175257"/>
                    <a:pt x="445329" y="148676"/>
                  </a:cubicBezTo>
                  <a:lnTo>
                    <a:pt x="502808" y="17734"/>
                  </a:lnTo>
                  <a:cubicBezTo>
                    <a:pt x="488091" y="19906"/>
                    <a:pt x="474548" y="27856"/>
                    <a:pt x="465526" y="39912"/>
                  </a:cubicBezTo>
                  <a:lnTo>
                    <a:pt x="388339" y="129082"/>
                  </a:lnTo>
                  <a:cubicBezTo>
                    <a:pt x="388349" y="129416"/>
                    <a:pt x="388354" y="129745"/>
                    <a:pt x="388354" y="130083"/>
                  </a:cubicBezTo>
                  <a:cubicBezTo>
                    <a:pt x="388354" y="151559"/>
                    <a:pt x="370922" y="169034"/>
                    <a:pt x="349496" y="169034"/>
                  </a:cubicBezTo>
                  <a:lnTo>
                    <a:pt x="236623" y="169034"/>
                  </a:lnTo>
                  <a:cubicBezTo>
                    <a:pt x="221950" y="169034"/>
                    <a:pt x="207448" y="171393"/>
                    <a:pt x="193529" y="176042"/>
                  </a:cubicBezTo>
                  <a:lnTo>
                    <a:pt x="190388" y="168047"/>
                  </a:lnTo>
                  <a:lnTo>
                    <a:pt x="187731" y="159901"/>
                  </a:lnTo>
                  <a:lnTo>
                    <a:pt x="188166" y="159759"/>
                  </a:lnTo>
                  <a:cubicBezTo>
                    <a:pt x="203788" y="154541"/>
                    <a:pt x="220105" y="151887"/>
                    <a:pt x="236623" y="151887"/>
                  </a:cubicBezTo>
                  <a:lnTo>
                    <a:pt x="349496" y="151887"/>
                  </a:lnTo>
                  <a:cubicBezTo>
                    <a:pt x="361488" y="151887"/>
                    <a:pt x="371254" y="142103"/>
                    <a:pt x="371254" y="130078"/>
                  </a:cubicBezTo>
                  <a:cubicBezTo>
                    <a:pt x="371254" y="118052"/>
                    <a:pt x="361493" y="108268"/>
                    <a:pt x="349496" y="108268"/>
                  </a:cubicBezTo>
                  <a:lnTo>
                    <a:pt x="268596" y="108268"/>
                  </a:lnTo>
                  <a:cubicBezTo>
                    <a:pt x="247347" y="108268"/>
                    <a:pt x="226847" y="102505"/>
                    <a:pt x="209312" y="91604"/>
                  </a:cubicBezTo>
                  <a:cubicBezTo>
                    <a:pt x="190016" y="79602"/>
                    <a:pt x="158908" y="63501"/>
                    <a:pt x="120349" y="54904"/>
                  </a:cubicBezTo>
                  <a:cubicBezTo>
                    <a:pt x="65268" y="42657"/>
                    <a:pt x="25633" y="85031"/>
                    <a:pt x="17110" y="95139"/>
                  </a:cubicBezTo>
                  <a:lnTo>
                    <a:pt x="17110" y="167886"/>
                  </a:ln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200" dirty="0"/>
            </a:p>
          </p:txBody>
        </p:sp>
        <p:sp>
          <p:nvSpPr>
            <p:cNvPr id="276" name="Freeform: Shape 43">
              <a:extLst>
                <a:ext uri="{FF2B5EF4-FFF2-40B4-BE49-F238E27FC236}">
                  <a16:creationId xmlns:a16="http://schemas.microsoft.com/office/drawing/2014/main" id="{9CC753E5-3AE2-4927-A2F6-E95EBEC9BB57}"/>
                </a:ext>
              </a:extLst>
            </p:cNvPr>
            <p:cNvSpPr/>
            <p:nvPr/>
          </p:nvSpPr>
          <p:spPr>
            <a:xfrm>
              <a:off x="6544153" y="4007036"/>
              <a:ext cx="120573" cy="127562"/>
            </a:xfrm>
            <a:custGeom>
              <a:avLst/>
              <a:gdLst>
                <a:gd name="connsiteX0" fmla="*/ 53707 w 120573"/>
                <a:gd name="connsiteY0" fmla="*/ 127562 h 127562"/>
                <a:gd name="connsiteX1" fmla="*/ 9576 w 120573"/>
                <a:gd name="connsiteY1" fmla="*/ 115355 h 127562"/>
                <a:gd name="connsiteX2" fmla="*/ 5349 w 120573"/>
                <a:gd name="connsiteY2" fmla="*/ 110574 h 127562"/>
                <a:gd name="connsiteX3" fmla="*/ 13691 w 120573"/>
                <a:gd name="connsiteY3" fmla="*/ 32079 h 127562"/>
                <a:gd name="connsiteX4" fmla="*/ 112370 w 120573"/>
                <a:gd name="connsiteY4" fmla="*/ 402 h 127562"/>
                <a:gd name="connsiteX5" fmla="*/ 120429 w 120573"/>
                <a:gd name="connsiteY5" fmla="*/ 8533 h 127562"/>
                <a:gd name="connsiteX6" fmla="*/ 83259 w 120573"/>
                <a:gd name="connsiteY6" fmla="*/ 119023 h 127562"/>
                <a:gd name="connsiteX7" fmla="*/ 53707 w 120573"/>
                <a:gd name="connsiteY7" fmla="*/ 127562 h 127562"/>
                <a:gd name="connsiteX8" fmla="*/ 20482 w 120573"/>
                <a:gd name="connsiteY8" fmla="*/ 101598 h 127562"/>
                <a:gd name="connsiteX9" fmla="*/ 73914 w 120573"/>
                <a:gd name="connsiteY9" fmla="*/ 104673 h 127562"/>
                <a:gd name="connsiteX10" fmla="*/ 103515 w 120573"/>
                <a:gd name="connsiteY10" fmla="*/ 17200 h 127562"/>
                <a:gd name="connsiteX11" fmla="*/ 27390 w 120573"/>
                <a:gd name="connsiteY11" fmla="*/ 42334 h 127562"/>
                <a:gd name="connsiteX12" fmla="*/ 20482 w 120573"/>
                <a:gd name="connsiteY12" fmla="*/ 101598 h 1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73" h="127562">
                  <a:moveTo>
                    <a:pt x="53707" y="127562"/>
                  </a:moveTo>
                  <a:cubicBezTo>
                    <a:pt x="40556" y="127562"/>
                    <a:pt x="25810" y="123492"/>
                    <a:pt x="9576" y="115355"/>
                  </a:cubicBezTo>
                  <a:cubicBezTo>
                    <a:pt x="7610" y="114364"/>
                    <a:pt x="6093" y="112648"/>
                    <a:pt x="5349" y="110574"/>
                  </a:cubicBezTo>
                  <a:cubicBezTo>
                    <a:pt x="4688" y="108714"/>
                    <a:pt x="-10592" y="64658"/>
                    <a:pt x="13691" y="32079"/>
                  </a:cubicBezTo>
                  <a:cubicBezTo>
                    <a:pt x="31339" y="8396"/>
                    <a:pt x="64520" y="-2271"/>
                    <a:pt x="112370" y="402"/>
                  </a:cubicBezTo>
                  <a:cubicBezTo>
                    <a:pt x="116735" y="642"/>
                    <a:pt x="120214" y="4149"/>
                    <a:pt x="120429" y="8533"/>
                  </a:cubicBezTo>
                  <a:cubicBezTo>
                    <a:pt x="120599" y="11937"/>
                    <a:pt x="124128" y="92275"/>
                    <a:pt x="83259" y="119023"/>
                  </a:cubicBezTo>
                  <a:cubicBezTo>
                    <a:pt x="74569" y="124717"/>
                    <a:pt x="64697" y="127562"/>
                    <a:pt x="53707" y="127562"/>
                  </a:cubicBezTo>
                  <a:close/>
                  <a:moveTo>
                    <a:pt x="20482" y="101598"/>
                  </a:moveTo>
                  <a:cubicBezTo>
                    <a:pt x="42943" y="112157"/>
                    <a:pt x="60899" y="113193"/>
                    <a:pt x="73914" y="104673"/>
                  </a:cubicBezTo>
                  <a:cubicBezTo>
                    <a:pt x="98148" y="88808"/>
                    <a:pt x="103387" y="41711"/>
                    <a:pt x="103515" y="17200"/>
                  </a:cubicBezTo>
                  <a:cubicBezTo>
                    <a:pt x="66022" y="16282"/>
                    <a:pt x="40497" y="24752"/>
                    <a:pt x="27390" y="42334"/>
                  </a:cubicBezTo>
                  <a:cubicBezTo>
                    <a:pt x="11792" y="63271"/>
                    <a:pt x="17854" y="92069"/>
                    <a:pt x="20482" y="101598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200" dirty="0"/>
            </a:p>
          </p:txBody>
        </p:sp>
        <p:sp>
          <p:nvSpPr>
            <p:cNvPr id="277" name="Freeform: Shape 44">
              <a:extLst>
                <a:ext uri="{FF2B5EF4-FFF2-40B4-BE49-F238E27FC236}">
                  <a16:creationId xmlns:a16="http://schemas.microsoft.com/office/drawing/2014/main" id="{62C14592-986A-49BB-8B81-8BA3DDF2B181}"/>
                </a:ext>
              </a:extLst>
            </p:cNvPr>
            <p:cNvSpPr/>
            <p:nvPr/>
          </p:nvSpPr>
          <p:spPr>
            <a:xfrm>
              <a:off x="6383491" y="3891816"/>
              <a:ext cx="138565" cy="130478"/>
            </a:xfrm>
            <a:custGeom>
              <a:avLst/>
              <a:gdLst>
                <a:gd name="connsiteX0" fmla="*/ 83599 w 138565"/>
                <a:gd name="connsiteY0" fmla="*/ 130478 h 130478"/>
                <a:gd name="connsiteX1" fmla="*/ 35680 w 138565"/>
                <a:gd name="connsiteY1" fmla="*/ 116015 h 130478"/>
                <a:gd name="connsiteX2" fmla="*/ 306 w 138565"/>
                <a:gd name="connsiteY2" fmla="*/ 8399 h 130478"/>
                <a:gd name="connsiteX3" fmla="*/ 8345 w 138565"/>
                <a:gd name="connsiteY3" fmla="*/ 238 h 130478"/>
                <a:gd name="connsiteX4" fmla="*/ 129051 w 138565"/>
                <a:gd name="connsiteY4" fmla="*/ 39669 h 130478"/>
                <a:gd name="connsiteX5" fmla="*/ 125720 w 138565"/>
                <a:gd name="connsiteY5" fmla="*/ 120002 h 130478"/>
                <a:gd name="connsiteX6" fmla="*/ 120989 w 138565"/>
                <a:gd name="connsiteY6" fmla="*/ 124284 h 130478"/>
                <a:gd name="connsiteX7" fmla="*/ 83599 w 138565"/>
                <a:gd name="connsiteY7" fmla="*/ 130478 h 130478"/>
                <a:gd name="connsiteX8" fmla="*/ 118038 w 138565"/>
                <a:gd name="connsiteY8" fmla="*/ 116241 h 130478"/>
                <a:gd name="connsiteX9" fmla="*/ 118121 w 138565"/>
                <a:gd name="connsiteY9" fmla="*/ 116241 h 130478"/>
                <a:gd name="connsiteX10" fmla="*/ 17136 w 138565"/>
                <a:gd name="connsiteY10" fmla="*/ 17104 h 130478"/>
                <a:gd name="connsiteX11" fmla="*/ 45784 w 138565"/>
                <a:gd name="connsiteY11" fmla="*/ 102185 h 130478"/>
                <a:gd name="connsiteX12" fmla="*/ 111908 w 138565"/>
                <a:gd name="connsiteY12" fmla="*/ 109208 h 130478"/>
                <a:gd name="connsiteX13" fmla="*/ 114824 w 138565"/>
                <a:gd name="connsiteY13" fmla="*/ 49173 h 130478"/>
                <a:gd name="connsiteX14" fmla="*/ 17136 w 138565"/>
                <a:gd name="connsiteY14" fmla="*/ 17104 h 13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565" h="130478">
                  <a:moveTo>
                    <a:pt x="83599" y="130478"/>
                  </a:moveTo>
                  <a:cubicBezTo>
                    <a:pt x="68436" y="130478"/>
                    <a:pt x="50946" y="127221"/>
                    <a:pt x="35680" y="116015"/>
                  </a:cubicBezTo>
                  <a:cubicBezTo>
                    <a:pt x="9788" y="96996"/>
                    <a:pt x="-2111" y="60787"/>
                    <a:pt x="306" y="8399"/>
                  </a:cubicBezTo>
                  <a:cubicBezTo>
                    <a:pt x="512" y="4019"/>
                    <a:pt x="3976" y="498"/>
                    <a:pt x="8345" y="238"/>
                  </a:cubicBezTo>
                  <a:cubicBezTo>
                    <a:pt x="12044" y="27"/>
                    <a:pt x="99592" y="-4657"/>
                    <a:pt x="129051" y="39669"/>
                  </a:cubicBezTo>
                  <a:cubicBezTo>
                    <a:pt x="142770" y="60301"/>
                    <a:pt x="141645" y="87324"/>
                    <a:pt x="125720" y="120002"/>
                  </a:cubicBezTo>
                  <a:cubicBezTo>
                    <a:pt x="124750" y="121988"/>
                    <a:pt x="123058" y="123524"/>
                    <a:pt x="120989" y="124284"/>
                  </a:cubicBezTo>
                  <a:cubicBezTo>
                    <a:pt x="119839" y="124710"/>
                    <a:pt x="103786" y="130478"/>
                    <a:pt x="83599" y="130478"/>
                  </a:cubicBezTo>
                  <a:close/>
                  <a:moveTo>
                    <a:pt x="118038" y="116241"/>
                  </a:moveTo>
                  <a:lnTo>
                    <a:pt x="118121" y="116241"/>
                  </a:lnTo>
                  <a:close/>
                  <a:moveTo>
                    <a:pt x="17136" y="17104"/>
                  </a:moveTo>
                  <a:cubicBezTo>
                    <a:pt x="16399" y="59066"/>
                    <a:pt x="26022" y="87668"/>
                    <a:pt x="45784" y="102185"/>
                  </a:cubicBezTo>
                  <a:cubicBezTo>
                    <a:pt x="69444" y="119561"/>
                    <a:pt x="101750" y="112175"/>
                    <a:pt x="111908" y="109208"/>
                  </a:cubicBezTo>
                  <a:cubicBezTo>
                    <a:pt x="123528" y="83931"/>
                    <a:pt x="124511" y="63749"/>
                    <a:pt x="114824" y="49173"/>
                  </a:cubicBezTo>
                  <a:cubicBezTo>
                    <a:pt x="96819" y="22082"/>
                    <a:pt x="44017" y="16785"/>
                    <a:pt x="17136" y="17104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200" dirty="0"/>
            </a:p>
          </p:txBody>
        </p:sp>
        <p:sp>
          <p:nvSpPr>
            <p:cNvPr id="278" name="Freeform: Shape 45">
              <a:extLst>
                <a:ext uri="{FF2B5EF4-FFF2-40B4-BE49-F238E27FC236}">
                  <a16:creationId xmlns:a16="http://schemas.microsoft.com/office/drawing/2014/main" id="{C60662EB-B087-4233-BEB1-B42659B9B36E}"/>
                </a:ext>
              </a:extLst>
            </p:cNvPr>
            <p:cNvSpPr/>
            <p:nvPr/>
          </p:nvSpPr>
          <p:spPr>
            <a:xfrm>
              <a:off x="6435357" y="3946666"/>
              <a:ext cx="183786" cy="295127"/>
            </a:xfrm>
            <a:custGeom>
              <a:avLst/>
              <a:gdLst>
                <a:gd name="connsiteX0" fmla="*/ 98512 w 183786"/>
                <a:gd name="connsiteY0" fmla="*/ 295127 h 295127"/>
                <a:gd name="connsiteX1" fmla="*/ 97701 w 183786"/>
                <a:gd name="connsiteY1" fmla="*/ 295088 h 295127"/>
                <a:gd name="connsiteX2" fmla="*/ 89965 w 183786"/>
                <a:gd name="connsiteY2" fmla="*/ 286123 h 295127"/>
                <a:gd name="connsiteX3" fmla="*/ 92500 w 183786"/>
                <a:gd name="connsiteY3" fmla="*/ 257413 h 295127"/>
                <a:gd name="connsiteX4" fmla="*/ 5127 w 183786"/>
                <a:gd name="connsiteY4" fmla="*/ 16422 h 295127"/>
                <a:gd name="connsiteX5" fmla="*/ 718 w 183786"/>
                <a:gd name="connsiteY5" fmla="*/ 5132 h 295127"/>
                <a:gd name="connsiteX6" fmla="*/ 11981 w 183786"/>
                <a:gd name="connsiteY6" fmla="*/ 719 h 295127"/>
                <a:gd name="connsiteX7" fmla="*/ 107482 w 183786"/>
                <a:gd name="connsiteY7" fmla="*/ 166501 h 295127"/>
                <a:gd name="connsiteX8" fmla="*/ 109546 w 183786"/>
                <a:gd name="connsiteY8" fmla="*/ 189055 h 295127"/>
                <a:gd name="connsiteX9" fmla="*/ 171047 w 183786"/>
                <a:gd name="connsiteY9" fmla="*/ 107418 h 295127"/>
                <a:gd name="connsiteX10" fmla="*/ 182690 w 183786"/>
                <a:gd name="connsiteY10" fmla="*/ 110685 h 295127"/>
                <a:gd name="connsiteX11" fmla="*/ 179451 w 183786"/>
                <a:gd name="connsiteY11" fmla="*/ 122342 h 295127"/>
                <a:gd name="connsiteX12" fmla="*/ 109682 w 183786"/>
                <a:gd name="connsiteY12" fmla="*/ 258103 h 295127"/>
                <a:gd name="connsiteX13" fmla="*/ 106972 w 183786"/>
                <a:gd name="connsiteY13" fmla="*/ 287731 h 295127"/>
                <a:gd name="connsiteX14" fmla="*/ 98512 w 183786"/>
                <a:gd name="connsiteY14" fmla="*/ 295127 h 2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786" h="295127">
                  <a:moveTo>
                    <a:pt x="98512" y="295127"/>
                  </a:moveTo>
                  <a:cubicBezTo>
                    <a:pt x="98244" y="295127"/>
                    <a:pt x="97975" y="295112"/>
                    <a:pt x="97701" y="295088"/>
                  </a:cubicBezTo>
                  <a:cubicBezTo>
                    <a:pt x="93145" y="294656"/>
                    <a:pt x="89736" y="290708"/>
                    <a:pt x="89965" y="286123"/>
                  </a:cubicBezTo>
                  <a:cubicBezTo>
                    <a:pt x="90469" y="276040"/>
                    <a:pt x="91330" y="266475"/>
                    <a:pt x="92500" y="257413"/>
                  </a:cubicBezTo>
                  <a:cubicBezTo>
                    <a:pt x="96056" y="196755"/>
                    <a:pt x="94223" y="55500"/>
                    <a:pt x="5127" y="16422"/>
                  </a:cubicBezTo>
                  <a:cubicBezTo>
                    <a:pt x="802" y="14524"/>
                    <a:pt x="-1174" y="9473"/>
                    <a:pt x="718" y="5132"/>
                  </a:cubicBezTo>
                  <a:cubicBezTo>
                    <a:pt x="2607" y="802"/>
                    <a:pt x="7661" y="-1175"/>
                    <a:pt x="11981" y="719"/>
                  </a:cubicBezTo>
                  <a:cubicBezTo>
                    <a:pt x="64484" y="23744"/>
                    <a:pt x="97514" y="81072"/>
                    <a:pt x="107482" y="166501"/>
                  </a:cubicBezTo>
                  <a:cubicBezTo>
                    <a:pt x="108376" y="174156"/>
                    <a:pt x="109047" y="181704"/>
                    <a:pt x="109546" y="189055"/>
                  </a:cubicBezTo>
                  <a:cubicBezTo>
                    <a:pt x="133011" y="129620"/>
                    <a:pt x="168908" y="108619"/>
                    <a:pt x="171047" y="107418"/>
                  </a:cubicBezTo>
                  <a:cubicBezTo>
                    <a:pt x="175157" y="105087"/>
                    <a:pt x="180372" y="106569"/>
                    <a:pt x="182690" y="110685"/>
                  </a:cubicBezTo>
                  <a:cubicBezTo>
                    <a:pt x="184995" y="114804"/>
                    <a:pt x="183547" y="120017"/>
                    <a:pt x="179451" y="122342"/>
                  </a:cubicBezTo>
                  <a:cubicBezTo>
                    <a:pt x="178547" y="122872"/>
                    <a:pt x="123500" y="155986"/>
                    <a:pt x="109682" y="258103"/>
                  </a:cubicBezTo>
                  <a:cubicBezTo>
                    <a:pt x="108630" y="275574"/>
                    <a:pt x="107115" y="286711"/>
                    <a:pt x="106972" y="287731"/>
                  </a:cubicBezTo>
                  <a:cubicBezTo>
                    <a:pt x="106381" y="292007"/>
                    <a:pt x="102735" y="295127"/>
                    <a:pt x="98512" y="295127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200" dirty="0"/>
            </a:p>
          </p:txBody>
        </p:sp>
      </p:grpSp>
      <p:grpSp>
        <p:nvGrpSpPr>
          <p:cNvPr id="283" name="Graphic 300">
            <a:extLst>
              <a:ext uri="{FF2B5EF4-FFF2-40B4-BE49-F238E27FC236}">
                <a16:creationId xmlns:a16="http://schemas.microsoft.com/office/drawing/2014/main" id="{CF083672-5CBD-4108-A797-FF9541BF7FF7}"/>
              </a:ext>
            </a:extLst>
          </p:cNvPr>
          <p:cNvGrpSpPr/>
          <p:nvPr/>
        </p:nvGrpSpPr>
        <p:grpSpPr>
          <a:xfrm>
            <a:off x="752188" y="4949524"/>
            <a:ext cx="423137" cy="500774"/>
            <a:chOff x="4115685" y="990600"/>
            <a:chExt cx="3960618" cy="4876799"/>
          </a:xfrm>
          <a:solidFill>
            <a:schemeClr val="accent1"/>
          </a:solidFill>
        </p:grpSpPr>
        <p:sp>
          <p:nvSpPr>
            <p:cNvPr id="284" name="Freeform: Shape 24">
              <a:extLst>
                <a:ext uri="{FF2B5EF4-FFF2-40B4-BE49-F238E27FC236}">
                  <a16:creationId xmlns:a16="http://schemas.microsoft.com/office/drawing/2014/main" id="{66FE5EA9-7EA6-4B95-8E27-61BBAF48EE21}"/>
                </a:ext>
              </a:extLst>
            </p:cNvPr>
            <p:cNvSpPr/>
            <p:nvPr/>
          </p:nvSpPr>
          <p:spPr>
            <a:xfrm>
              <a:off x="4879171" y="1754095"/>
              <a:ext cx="2433637" cy="4113304"/>
            </a:xfrm>
            <a:custGeom>
              <a:avLst/>
              <a:gdLst>
                <a:gd name="connsiteX0" fmla="*/ 1216819 w 2433637"/>
                <a:gd name="connsiteY0" fmla="*/ 0 h 4113304"/>
                <a:gd name="connsiteX1" fmla="*/ 0 w 2433637"/>
                <a:gd name="connsiteY1" fmla="*/ 1216819 h 4113304"/>
                <a:gd name="connsiteX2" fmla="*/ 345043 w 2433637"/>
                <a:gd name="connsiteY2" fmla="*/ 2140468 h 4113304"/>
                <a:gd name="connsiteX3" fmla="*/ 613553 w 2433637"/>
                <a:gd name="connsiteY3" fmla="*/ 2610755 h 4113304"/>
                <a:gd name="connsiteX4" fmla="*/ 680409 w 2433637"/>
                <a:gd name="connsiteY4" fmla="*/ 3053953 h 4113304"/>
                <a:gd name="connsiteX5" fmla="*/ 606028 w 2433637"/>
                <a:gd name="connsiteY5" fmla="*/ 3053953 h 4113304"/>
                <a:gd name="connsiteX6" fmla="*/ 534448 w 2433637"/>
                <a:gd name="connsiteY6" fmla="*/ 3125534 h 4113304"/>
                <a:gd name="connsiteX7" fmla="*/ 534448 w 2433637"/>
                <a:gd name="connsiteY7" fmla="*/ 3812677 h 4113304"/>
                <a:gd name="connsiteX8" fmla="*/ 835076 w 2433637"/>
                <a:gd name="connsiteY8" fmla="*/ 4113305 h 4113304"/>
                <a:gd name="connsiteX9" fmla="*/ 1598571 w 2433637"/>
                <a:gd name="connsiteY9" fmla="*/ 4113305 h 4113304"/>
                <a:gd name="connsiteX10" fmla="*/ 1899200 w 2433637"/>
                <a:gd name="connsiteY10" fmla="*/ 3812677 h 4113304"/>
                <a:gd name="connsiteX11" fmla="*/ 1899200 w 2433637"/>
                <a:gd name="connsiteY11" fmla="*/ 3125534 h 4113304"/>
                <a:gd name="connsiteX12" fmla="*/ 1827619 w 2433637"/>
                <a:gd name="connsiteY12" fmla="*/ 3053953 h 4113304"/>
                <a:gd name="connsiteX13" fmla="*/ 1753238 w 2433637"/>
                <a:gd name="connsiteY13" fmla="*/ 3053953 h 4113304"/>
                <a:gd name="connsiteX14" fmla="*/ 1820104 w 2433637"/>
                <a:gd name="connsiteY14" fmla="*/ 2610746 h 4113304"/>
                <a:gd name="connsiteX15" fmla="*/ 1885512 w 2433637"/>
                <a:gd name="connsiteY15" fmla="*/ 2441639 h 4113304"/>
                <a:gd name="connsiteX16" fmla="*/ 1853184 w 2433637"/>
                <a:gd name="connsiteY16" fmla="*/ 2345712 h 4113304"/>
                <a:gd name="connsiteX17" fmla="*/ 1757258 w 2433637"/>
                <a:gd name="connsiteY17" fmla="*/ 2378040 h 4113304"/>
                <a:gd name="connsiteX18" fmla="*/ 1682449 w 2433637"/>
                <a:gd name="connsiteY18" fmla="*/ 2571417 h 4113304"/>
                <a:gd name="connsiteX19" fmla="*/ 1609382 w 2433637"/>
                <a:gd name="connsiteY19" fmla="*/ 3053953 h 4113304"/>
                <a:gd name="connsiteX20" fmla="*/ 824275 w 2433637"/>
                <a:gd name="connsiteY20" fmla="*/ 3053953 h 4113304"/>
                <a:gd name="connsiteX21" fmla="*/ 751208 w 2433637"/>
                <a:gd name="connsiteY21" fmla="*/ 2571417 h 4113304"/>
                <a:gd name="connsiteX22" fmla="*/ 457791 w 2433637"/>
                <a:gd name="connsiteY22" fmla="*/ 2052228 h 4113304"/>
                <a:gd name="connsiteX23" fmla="*/ 143161 w 2433637"/>
                <a:gd name="connsiteY23" fmla="*/ 1216819 h 4113304"/>
                <a:gd name="connsiteX24" fmla="*/ 1216819 w 2433637"/>
                <a:gd name="connsiteY24" fmla="*/ 143161 h 4113304"/>
                <a:gd name="connsiteX25" fmla="*/ 2290477 w 2433637"/>
                <a:gd name="connsiteY25" fmla="*/ 1216819 h 4113304"/>
                <a:gd name="connsiteX26" fmla="*/ 1975876 w 2433637"/>
                <a:gd name="connsiteY26" fmla="*/ 2052237 h 4113304"/>
                <a:gd name="connsiteX27" fmla="*/ 1930613 w 2433637"/>
                <a:gd name="connsiteY27" fmla="*/ 2126971 h 4113304"/>
                <a:gd name="connsiteX28" fmla="*/ 1956759 w 2433637"/>
                <a:gd name="connsiteY28" fmla="*/ 2191198 h 4113304"/>
                <a:gd name="connsiteX29" fmla="*/ 2025234 w 2433637"/>
                <a:gd name="connsiteY29" fmla="*/ 2203095 h 4113304"/>
                <a:gd name="connsiteX30" fmla="*/ 2088614 w 2433637"/>
                <a:gd name="connsiteY30" fmla="*/ 2140458 h 4113304"/>
                <a:gd name="connsiteX31" fmla="*/ 2433638 w 2433637"/>
                <a:gd name="connsiteY31" fmla="*/ 1216809 h 4113304"/>
                <a:gd name="connsiteX32" fmla="*/ 1216819 w 2433637"/>
                <a:gd name="connsiteY32" fmla="*/ 0 h 4113304"/>
                <a:gd name="connsiteX33" fmla="*/ 1756039 w 2433637"/>
                <a:gd name="connsiteY33" fmla="*/ 3812677 h 4113304"/>
                <a:gd name="connsiteX34" fmla="*/ 1598571 w 2433637"/>
                <a:gd name="connsiteY34" fmla="*/ 3970144 h 4113304"/>
                <a:gd name="connsiteX35" fmla="*/ 835076 w 2433637"/>
                <a:gd name="connsiteY35" fmla="*/ 3970144 h 4113304"/>
                <a:gd name="connsiteX36" fmla="*/ 677609 w 2433637"/>
                <a:gd name="connsiteY36" fmla="*/ 3812677 h 4113304"/>
                <a:gd name="connsiteX37" fmla="*/ 677609 w 2433637"/>
                <a:gd name="connsiteY37" fmla="*/ 3807905 h 4113304"/>
                <a:gd name="connsiteX38" fmla="*/ 1756039 w 2433637"/>
                <a:gd name="connsiteY38" fmla="*/ 3807905 h 4113304"/>
                <a:gd name="connsiteX39" fmla="*/ 1756039 w 2433637"/>
                <a:gd name="connsiteY39" fmla="*/ 3812677 h 4113304"/>
                <a:gd name="connsiteX40" fmla="*/ 1756039 w 2433637"/>
                <a:gd name="connsiteY40" fmla="*/ 3664753 h 4113304"/>
                <a:gd name="connsiteX41" fmla="*/ 677609 w 2433637"/>
                <a:gd name="connsiteY41" fmla="*/ 3664753 h 4113304"/>
                <a:gd name="connsiteX42" fmla="*/ 677609 w 2433637"/>
                <a:gd name="connsiteY42" fmla="*/ 3502514 h 4113304"/>
                <a:gd name="connsiteX43" fmla="*/ 1756039 w 2433637"/>
                <a:gd name="connsiteY43" fmla="*/ 3502514 h 4113304"/>
                <a:gd name="connsiteX44" fmla="*/ 1756039 w 2433637"/>
                <a:gd name="connsiteY44" fmla="*/ 3664753 h 4113304"/>
                <a:gd name="connsiteX45" fmla="*/ 1756039 w 2433637"/>
                <a:gd name="connsiteY45" fmla="*/ 3197114 h 4113304"/>
                <a:gd name="connsiteX46" fmla="*/ 1756039 w 2433637"/>
                <a:gd name="connsiteY46" fmla="*/ 3359353 h 4113304"/>
                <a:gd name="connsiteX47" fmla="*/ 677609 w 2433637"/>
                <a:gd name="connsiteY47" fmla="*/ 3359353 h 4113304"/>
                <a:gd name="connsiteX48" fmla="*/ 677609 w 2433637"/>
                <a:gd name="connsiteY48" fmla="*/ 3197114 h 4113304"/>
                <a:gd name="connsiteX49" fmla="*/ 1756039 w 2433637"/>
                <a:gd name="connsiteY49" fmla="*/ 3197114 h 41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433637" h="4113304">
                  <a:moveTo>
                    <a:pt x="1216819" y="0"/>
                  </a:moveTo>
                  <a:cubicBezTo>
                    <a:pt x="545859" y="0"/>
                    <a:pt x="0" y="545859"/>
                    <a:pt x="0" y="1216819"/>
                  </a:cubicBezTo>
                  <a:cubicBezTo>
                    <a:pt x="0" y="1699594"/>
                    <a:pt x="175403" y="1923726"/>
                    <a:pt x="345043" y="2140468"/>
                  </a:cubicBezTo>
                  <a:cubicBezTo>
                    <a:pt x="453685" y="2279295"/>
                    <a:pt x="556308" y="2410425"/>
                    <a:pt x="613553" y="2610755"/>
                  </a:cubicBezTo>
                  <a:cubicBezTo>
                    <a:pt x="645300" y="2721864"/>
                    <a:pt x="669227" y="2938291"/>
                    <a:pt x="680409" y="3053953"/>
                  </a:cubicBezTo>
                  <a:lnTo>
                    <a:pt x="606028" y="3053953"/>
                  </a:lnTo>
                  <a:cubicBezTo>
                    <a:pt x="566499" y="3053953"/>
                    <a:pt x="534448" y="3086005"/>
                    <a:pt x="534448" y="3125534"/>
                  </a:cubicBezTo>
                  <a:lnTo>
                    <a:pt x="534448" y="3812677"/>
                  </a:lnTo>
                  <a:cubicBezTo>
                    <a:pt x="534448" y="3978440"/>
                    <a:pt x="669312" y="4113305"/>
                    <a:pt x="835076" y="4113305"/>
                  </a:cubicBezTo>
                  <a:lnTo>
                    <a:pt x="1598571" y="4113305"/>
                  </a:lnTo>
                  <a:cubicBezTo>
                    <a:pt x="1764335" y="4113305"/>
                    <a:pt x="1899200" y="3978440"/>
                    <a:pt x="1899200" y="3812677"/>
                  </a:cubicBezTo>
                  <a:lnTo>
                    <a:pt x="1899200" y="3125534"/>
                  </a:lnTo>
                  <a:cubicBezTo>
                    <a:pt x="1899200" y="3086005"/>
                    <a:pt x="1867148" y="3053953"/>
                    <a:pt x="1827619" y="3053953"/>
                  </a:cubicBezTo>
                  <a:lnTo>
                    <a:pt x="1753238" y="3053953"/>
                  </a:lnTo>
                  <a:cubicBezTo>
                    <a:pt x="1764402" y="2938310"/>
                    <a:pt x="1788328" y="2721931"/>
                    <a:pt x="1820104" y="2610746"/>
                  </a:cubicBezTo>
                  <a:cubicBezTo>
                    <a:pt x="1836963" y="2551710"/>
                    <a:pt x="1858366" y="2496398"/>
                    <a:pt x="1885512" y="2441639"/>
                  </a:cubicBezTo>
                  <a:cubicBezTo>
                    <a:pt x="1903076" y="2406225"/>
                    <a:pt x="1888608" y="2363276"/>
                    <a:pt x="1853184" y="2345712"/>
                  </a:cubicBezTo>
                  <a:cubicBezTo>
                    <a:pt x="1817770" y="2328148"/>
                    <a:pt x="1774812" y="2342617"/>
                    <a:pt x="1757258" y="2378040"/>
                  </a:cubicBezTo>
                  <a:cubicBezTo>
                    <a:pt x="1726206" y="2440677"/>
                    <a:pt x="1701737" y="2503923"/>
                    <a:pt x="1682449" y="2571417"/>
                  </a:cubicBezTo>
                  <a:cubicBezTo>
                    <a:pt x="1645939" y="2699176"/>
                    <a:pt x="1620279" y="2938110"/>
                    <a:pt x="1609382" y="3053953"/>
                  </a:cubicBezTo>
                  <a:lnTo>
                    <a:pt x="824275" y="3053953"/>
                  </a:lnTo>
                  <a:cubicBezTo>
                    <a:pt x="813378" y="2938110"/>
                    <a:pt x="787708" y="2699176"/>
                    <a:pt x="751208" y="2571417"/>
                  </a:cubicBezTo>
                  <a:cubicBezTo>
                    <a:pt x="686295" y="2344198"/>
                    <a:pt x="570128" y="2195770"/>
                    <a:pt x="457791" y="2052228"/>
                  </a:cubicBezTo>
                  <a:cubicBezTo>
                    <a:pt x="295990" y="1845507"/>
                    <a:pt x="143161" y="1650235"/>
                    <a:pt x="143161" y="1216819"/>
                  </a:cubicBezTo>
                  <a:cubicBezTo>
                    <a:pt x="143161" y="624802"/>
                    <a:pt x="624802" y="143161"/>
                    <a:pt x="1216819" y="143161"/>
                  </a:cubicBezTo>
                  <a:cubicBezTo>
                    <a:pt x="1808836" y="143161"/>
                    <a:pt x="2290477" y="624802"/>
                    <a:pt x="2290477" y="1216819"/>
                  </a:cubicBezTo>
                  <a:cubicBezTo>
                    <a:pt x="2290477" y="1650235"/>
                    <a:pt x="2137658" y="1845507"/>
                    <a:pt x="1975876" y="2052237"/>
                  </a:cubicBezTo>
                  <a:cubicBezTo>
                    <a:pt x="1958340" y="2074631"/>
                    <a:pt x="1934128" y="2097377"/>
                    <a:pt x="1930613" y="2126971"/>
                  </a:cubicBezTo>
                  <a:cubicBezTo>
                    <a:pt x="1927717" y="2151259"/>
                    <a:pt x="1937709" y="2175844"/>
                    <a:pt x="1956759" y="2191198"/>
                  </a:cubicBezTo>
                  <a:cubicBezTo>
                    <a:pt x="1975856" y="2206590"/>
                    <a:pt x="2002050" y="2211143"/>
                    <a:pt x="2025234" y="2203095"/>
                  </a:cubicBezTo>
                  <a:cubicBezTo>
                    <a:pt x="2054257" y="2193017"/>
                    <a:pt x="2070640" y="2163413"/>
                    <a:pt x="2088614" y="2140458"/>
                  </a:cubicBezTo>
                  <a:cubicBezTo>
                    <a:pt x="2258235" y="1923707"/>
                    <a:pt x="2433638" y="1699574"/>
                    <a:pt x="2433638" y="1216809"/>
                  </a:cubicBezTo>
                  <a:cubicBezTo>
                    <a:pt x="2433638" y="545849"/>
                    <a:pt x="1887779" y="0"/>
                    <a:pt x="1216819" y="0"/>
                  </a:cubicBezTo>
                  <a:close/>
                  <a:moveTo>
                    <a:pt x="1756039" y="3812677"/>
                  </a:moveTo>
                  <a:cubicBezTo>
                    <a:pt x="1756039" y="3899506"/>
                    <a:pt x="1685392" y="3970144"/>
                    <a:pt x="1598571" y="3970144"/>
                  </a:cubicBezTo>
                  <a:lnTo>
                    <a:pt x="835076" y="3970144"/>
                  </a:lnTo>
                  <a:cubicBezTo>
                    <a:pt x="748246" y="3970144"/>
                    <a:pt x="677609" y="3899497"/>
                    <a:pt x="677609" y="3812677"/>
                  </a:cubicBezTo>
                  <a:lnTo>
                    <a:pt x="677609" y="3807905"/>
                  </a:lnTo>
                  <a:lnTo>
                    <a:pt x="1756039" y="3807905"/>
                  </a:lnTo>
                  <a:lnTo>
                    <a:pt x="1756039" y="3812677"/>
                  </a:lnTo>
                  <a:close/>
                  <a:moveTo>
                    <a:pt x="1756039" y="3664753"/>
                  </a:moveTo>
                  <a:lnTo>
                    <a:pt x="677609" y="3664753"/>
                  </a:lnTo>
                  <a:lnTo>
                    <a:pt x="677609" y="3502514"/>
                  </a:lnTo>
                  <a:lnTo>
                    <a:pt x="1756039" y="3502514"/>
                  </a:lnTo>
                  <a:lnTo>
                    <a:pt x="1756039" y="3664753"/>
                  </a:lnTo>
                  <a:close/>
                  <a:moveTo>
                    <a:pt x="1756039" y="3197114"/>
                  </a:moveTo>
                  <a:lnTo>
                    <a:pt x="1756039" y="3359353"/>
                  </a:lnTo>
                  <a:lnTo>
                    <a:pt x="677609" y="3359353"/>
                  </a:lnTo>
                  <a:lnTo>
                    <a:pt x="677609" y="3197114"/>
                  </a:lnTo>
                  <a:lnTo>
                    <a:pt x="1756039" y="31971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85" name="Freeform: Shape 26">
              <a:extLst>
                <a:ext uri="{FF2B5EF4-FFF2-40B4-BE49-F238E27FC236}">
                  <a16:creationId xmlns:a16="http://schemas.microsoft.com/office/drawing/2014/main" id="{CB66E670-D0F0-4F4E-8059-E4D67C2ED1B5}"/>
                </a:ext>
              </a:extLst>
            </p:cNvPr>
            <p:cNvSpPr/>
            <p:nvPr/>
          </p:nvSpPr>
          <p:spPr>
            <a:xfrm>
              <a:off x="6024410" y="990600"/>
              <a:ext cx="143160" cy="448560"/>
            </a:xfrm>
            <a:custGeom>
              <a:avLst/>
              <a:gdLst>
                <a:gd name="connsiteX0" fmla="*/ 71580 w 143160"/>
                <a:gd name="connsiteY0" fmla="*/ 0 h 448560"/>
                <a:gd name="connsiteX1" fmla="*/ 0 w 143160"/>
                <a:gd name="connsiteY1" fmla="*/ 71580 h 448560"/>
                <a:gd name="connsiteX2" fmla="*/ 0 w 143160"/>
                <a:gd name="connsiteY2" fmla="*/ 376980 h 448560"/>
                <a:gd name="connsiteX3" fmla="*/ 71580 w 143160"/>
                <a:gd name="connsiteY3" fmla="*/ 448561 h 448560"/>
                <a:gd name="connsiteX4" fmla="*/ 143161 w 143160"/>
                <a:gd name="connsiteY4" fmla="*/ 376980 h 448560"/>
                <a:gd name="connsiteX5" fmla="*/ 143161 w 143160"/>
                <a:gd name="connsiteY5" fmla="*/ 71580 h 448560"/>
                <a:gd name="connsiteX6" fmla="*/ 71580 w 143160"/>
                <a:gd name="connsiteY6" fmla="*/ 0 h 4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0" h="448560">
                  <a:moveTo>
                    <a:pt x="71580" y="0"/>
                  </a:moveTo>
                  <a:cubicBezTo>
                    <a:pt x="32052" y="0"/>
                    <a:pt x="0" y="32052"/>
                    <a:pt x="0" y="71580"/>
                  </a:cubicBezTo>
                  <a:lnTo>
                    <a:pt x="0" y="376980"/>
                  </a:lnTo>
                  <a:cubicBezTo>
                    <a:pt x="0" y="416509"/>
                    <a:pt x="32052" y="448561"/>
                    <a:pt x="71580" y="448561"/>
                  </a:cubicBezTo>
                  <a:cubicBezTo>
                    <a:pt x="111109" y="448561"/>
                    <a:pt x="143161" y="416509"/>
                    <a:pt x="143161" y="376980"/>
                  </a:cubicBezTo>
                  <a:lnTo>
                    <a:pt x="143161" y="71580"/>
                  </a:lnTo>
                  <a:cubicBezTo>
                    <a:pt x="143161" y="32052"/>
                    <a:pt x="111119" y="0"/>
                    <a:pt x="715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86" name="Freeform: Shape 27">
              <a:extLst>
                <a:ext uri="{FF2B5EF4-FFF2-40B4-BE49-F238E27FC236}">
                  <a16:creationId xmlns:a16="http://schemas.microsoft.com/office/drawing/2014/main" id="{5AF7B3C1-B7D9-4EB1-B636-C2D3767D3F60}"/>
                </a:ext>
              </a:extLst>
            </p:cNvPr>
            <p:cNvSpPr/>
            <p:nvPr/>
          </p:nvSpPr>
          <p:spPr>
            <a:xfrm>
              <a:off x="5293959" y="1135867"/>
              <a:ext cx="259910" cy="425111"/>
            </a:xfrm>
            <a:custGeom>
              <a:avLst/>
              <a:gdLst>
                <a:gd name="connsiteX0" fmla="*/ 254591 w 259910"/>
                <a:gd name="connsiteY0" fmla="*/ 326354 h 425111"/>
                <a:gd name="connsiteX1" fmla="*/ 137719 w 259910"/>
                <a:gd name="connsiteY1" fmla="*/ 44204 h 425111"/>
                <a:gd name="connsiteX2" fmla="*/ 44203 w 259910"/>
                <a:gd name="connsiteY2" fmla="*/ 5466 h 425111"/>
                <a:gd name="connsiteX3" fmla="*/ 5464 w 259910"/>
                <a:gd name="connsiteY3" fmla="*/ 98982 h 425111"/>
                <a:gd name="connsiteX4" fmla="*/ 122336 w 259910"/>
                <a:gd name="connsiteY4" fmla="*/ 381141 h 425111"/>
                <a:gd name="connsiteX5" fmla="*/ 221882 w 259910"/>
                <a:gd name="connsiteY5" fmla="*/ 417032 h 425111"/>
                <a:gd name="connsiteX6" fmla="*/ 254591 w 259910"/>
                <a:gd name="connsiteY6" fmla="*/ 326354 h 4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0" h="425111">
                  <a:moveTo>
                    <a:pt x="254591" y="326354"/>
                  </a:moveTo>
                  <a:lnTo>
                    <a:pt x="137719" y="44204"/>
                  </a:lnTo>
                  <a:cubicBezTo>
                    <a:pt x="122594" y="7685"/>
                    <a:pt x="80712" y="-9660"/>
                    <a:pt x="44203" y="5466"/>
                  </a:cubicBezTo>
                  <a:cubicBezTo>
                    <a:pt x="7693" y="20591"/>
                    <a:pt x="-9661" y="62473"/>
                    <a:pt x="5464" y="98982"/>
                  </a:cubicBezTo>
                  <a:lnTo>
                    <a:pt x="122336" y="381141"/>
                  </a:lnTo>
                  <a:cubicBezTo>
                    <a:pt x="138262" y="419594"/>
                    <a:pt x="185030" y="436396"/>
                    <a:pt x="221882" y="417032"/>
                  </a:cubicBezTo>
                  <a:cubicBezTo>
                    <a:pt x="254181" y="400067"/>
                    <a:pt x="268535" y="360015"/>
                    <a:pt x="254591" y="326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87" name="Freeform: Shape 28">
              <a:extLst>
                <a:ext uri="{FF2B5EF4-FFF2-40B4-BE49-F238E27FC236}">
                  <a16:creationId xmlns:a16="http://schemas.microsoft.com/office/drawing/2014/main" id="{B3E43A16-D906-4CE3-82F9-349ECA0CFA8F}"/>
                </a:ext>
              </a:extLst>
            </p:cNvPr>
            <p:cNvSpPr/>
            <p:nvPr/>
          </p:nvSpPr>
          <p:spPr>
            <a:xfrm>
              <a:off x="4674743" y="1549657"/>
              <a:ext cx="358551" cy="359094"/>
            </a:xfrm>
            <a:custGeom>
              <a:avLst/>
              <a:gdLst>
                <a:gd name="connsiteX0" fmla="*/ 338130 w 358551"/>
                <a:gd name="connsiteY0" fmla="*/ 236908 h 359094"/>
                <a:gd name="connsiteX1" fmla="*/ 122189 w 358551"/>
                <a:gd name="connsiteY1" fmla="*/ 20967 h 359094"/>
                <a:gd name="connsiteX2" fmla="*/ 20967 w 358551"/>
                <a:gd name="connsiteY2" fmla="*/ 20967 h 359094"/>
                <a:gd name="connsiteX3" fmla="*/ 20967 w 358551"/>
                <a:gd name="connsiteY3" fmla="*/ 122189 h 359094"/>
                <a:gd name="connsiteX4" fmla="*/ 236908 w 358551"/>
                <a:gd name="connsiteY4" fmla="*/ 338130 h 359094"/>
                <a:gd name="connsiteX5" fmla="*/ 287515 w 358551"/>
                <a:gd name="connsiteY5" fmla="*/ 359095 h 359094"/>
                <a:gd name="connsiteX6" fmla="*/ 338130 w 358551"/>
                <a:gd name="connsiteY6" fmla="*/ 236908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51" h="359094">
                  <a:moveTo>
                    <a:pt x="338130" y="236908"/>
                  </a:moveTo>
                  <a:lnTo>
                    <a:pt x="122189" y="20967"/>
                  </a:lnTo>
                  <a:cubicBezTo>
                    <a:pt x="94233" y="-6989"/>
                    <a:pt x="48913" y="-6989"/>
                    <a:pt x="20967" y="20967"/>
                  </a:cubicBezTo>
                  <a:cubicBezTo>
                    <a:pt x="-6989" y="48923"/>
                    <a:pt x="-6989" y="94243"/>
                    <a:pt x="20967" y="122189"/>
                  </a:cubicBezTo>
                  <a:lnTo>
                    <a:pt x="236908" y="338130"/>
                  </a:lnTo>
                  <a:cubicBezTo>
                    <a:pt x="250881" y="352113"/>
                    <a:pt x="269207" y="359095"/>
                    <a:pt x="287515" y="359095"/>
                  </a:cubicBezTo>
                  <a:cubicBezTo>
                    <a:pt x="350113" y="359095"/>
                    <a:pt x="382231" y="280999"/>
                    <a:pt x="338130" y="23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88" name="Freeform: Shape 29">
              <a:extLst>
                <a:ext uri="{FF2B5EF4-FFF2-40B4-BE49-F238E27FC236}">
                  <a16:creationId xmlns:a16="http://schemas.microsoft.com/office/drawing/2014/main" id="{FBFE4C1F-6EBF-468B-888D-5D95376424B0}"/>
                </a:ext>
              </a:extLst>
            </p:cNvPr>
            <p:cNvSpPr/>
            <p:nvPr/>
          </p:nvSpPr>
          <p:spPr>
            <a:xfrm>
              <a:off x="4260961" y="2168871"/>
              <a:ext cx="425260" cy="259919"/>
            </a:xfrm>
            <a:custGeom>
              <a:avLst/>
              <a:gdLst>
                <a:gd name="connsiteX0" fmla="*/ 381133 w 425260"/>
                <a:gd name="connsiteY0" fmla="*/ 122339 h 259919"/>
                <a:gd name="connsiteX1" fmla="*/ 98984 w 425260"/>
                <a:gd name="connsiteY1" fmla="*/ 5467 h 259919"/>
                <a:gd name="connsiteX2" fmla="*/ 5467 w 425260"/>
                <a:gd name="connsiteY2" fmla="*/ 44205 h 259919"/>
                <a:gd name="connsiteX3" fmla="*/ 44205 w 425260"/>
                <a:gd name="connsiteY3" fmla="*/ 137722 h 259919"/>
                <a:gd name="connsiteX4" fmla="*/ 326355 w 425260"/>
                <a:gd name="connsiteY4" fmla="*/ 254594 h 259919"/>
                <a:gd name="connsiteX5" fmla="*/ 422129 w 425260"/>
                <a:gd name="connsiteY5" fmla="*/ 209588 h 259919"/>
                <a:gd name="connsiteX6" fmla="*/ 381133 w 425260"/>
                <a:gd name="connsiteY6" fmla="*/ 122339 h 25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60" h="259919">
                  <a:moveTo>
                    <a:pt x="381133" y="122339"/>
                  </a:moveTo>
                  <a:lnTo>
                    <a:pt x="98984" y="5467"/>
                  </a:lnTo>
                  <a:cubicBezTo>
                    <a:pt x="62446" y="-9659"/>
                    <a:pt x="20593" y="7677"/>
                    <a:pt x="5467" y="44205"/>
                  </a:cubicBezTo>
                  <a:cubicBezTo>
                    <a:pt x="-9659" y="80724"/>
                    <a:pt x="7677" y="122596"/>
                    <a:pt x="44205" y="137722"/>
                  </a:cubicBezTo>
                  <a:lnTo>
                    <a:pt x="326355" y="254594"/>
                  </a:lnTo>
                  <a:cubicBezTo>
                    <a:pt x="364874" y="270538"/>
                    <a:pt x="409784" y="249269"/>
                    <a:pt x="422129" y="209588"/>
                  </a:cubicBezTo>
                  <a:cubicBezTo>
                    <a:pt x="432968" y="174745"/>
                    <a:pt x="414794" y="136283"/>
                    <a:pt x="381133" y="122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89" name="Freeform: Shape 30">
              <a:extLst>
                <a:ext uri="{FF2B5EF4-FFF2-40B4-BE49-F238E27FC236}">
                  <a16:creationId xmlns:a16="http://schemas.microsoft.com/office/drawing/2014/main" id="{F49E8716-952F-4035-A913-16C4CEBC3567}"/>
                </a:ext>
              </a:extLst>
            </p:cNvPr>
            <p:cNvSpPr/>
            <p:nvPr/>
          </p:nvSpPr>
          <p:spPr>
            <a:xfrm>
              <a:off x="4115685" y="2899324"/>
              <a:ext cx="448560" cy="143160"/>
            </a:xfrm>
            <a:custGeom>
              <a:avLst/>
              <a:gdLst>
                <a:gd name="connsiteX0" fmla="*/ 376980 w 448560"/>
                <a:gd name="connsiteY0" fmla="*/ 0 h 143160"/>
                <a:gd name="connsiteX1" fmla="*/ 71580 w 448560"/>
                <a:gd name="connsiteY1" fmla="*/ 0 h 143160"/>
                <a:gd name="connsiteX2" fmla="*/ 0 w 448560"/>
                <a:gd name="connsiteY2" fmla="*/ 71580 h 143160"/>
                <a:gd name="connsiteX3" fmla="*/ 71580 w 448560"/>
                <a:gd name="connsiteY3" fmla="*/ 143161 h 143160"/>
                <a:gd name="connsiteX4" fmla="*/ 376980 w 448560"/>
                <a:gd name="connsiteY4" fmla="*/ 143161 h 143160"/>
                <a:gd name="connsiteX5" fmla="*/ 448561 w 448560"/>
                <a:gd name="connsiteY5" fmla="*/ 71580 h 143160"/>
                <a:gd name="connsiteX6" fmla="*/ 376980 w 448560"/>
                <a:gd name="connsiteY6" fmla="*/ 0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560" h="143160">
                  <a:moveTo>
                    <a:pt x="376980" y="0"/>
                  </a:moveTo>
                  <a:lnTo>
                    <a:pt x="71580" y="0"/>
                  </a:lnTo>
                  <a:cubicBezTo>
                    <a:pt x="32052" y="0"/>
                    <a:pt x="0" y="32052"/>
                    <a:pt x="0" y="71580"/>
                  </a:cubicBezTo>
                  <a:cubicBezTo>
                    <a:pt x="0" y="111109"/>
                    <a:pt x="32052" y="143161"/>
                    <a:pt x="71580" y="143161"/>
                  </a:cubicBezTo>
                  <a:lnTo>
                    <a:pt x="376980" y="143161"/>
                  </a:lnTo>
                  <a:cubicBezTo>
                    <a:pt x="416509" y="143161"/>
                    <a:pt x="448561" y="111109"/>
                    <a:pt x="448561" y="71580"/>
                  </a:cubicBezTo>
                  <a:cubicBezTo>
                    <a:pt x="448561" y="32052"/>
                    <a:pt x="416509" y="0"/>
                    <a:pt x="3769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0" name="Freeform: Shape 31">
              <a:extLst>
                <a:ext uri="{FF2B5EF4-FFF2-40B4-BE49-F238E27FC236}">
                  <a16:creationId xmlns:a16="http://schemas.microsoft.com/office/drawing/2014/main" id="{3316D5E6-7340-4CC6-B67C-BE6F4A4C8BA6}"/>
                </a:ext>
              </a:extLst>
            </p:cNvPr>
            <p:cNvSpPr/>
            <p:nvPr/>
          </p:nvSpPr>
          <p:spPr>
            <a:xfrm>
              <a:off x="4261067" y="3512880"/>
              <a:ext cx="425231" cy="259915"/>
            </a:xfrm>
            <a:custGeom>
              <a:avLst/>
              <a:gdLst>
                <a:gd name="connsiteX0" fmla="*/ 419765 w 425231"/>
                <a:gd name="connsiteY0" fmla="*/ 44203 h 259915"/>
                <a:gd name="connsiteX1" fmla="*/ 326248 w 425231"/>
                <a:gd name="connsiteY1" fmla="*/ 5465 h 259915"/>
                <a:gd name="connsiteX2" fmla="*/ 44099 w 425231"/>
                <a:gd name="connsiteY2" fmla="*/ 122336 h 259915"/>
                <a:gd name="connsiteX3" fmla="*/ 3113 w 425231"/>
                <a:gd name="connsiteY3" fmla="*/ 209585 h 259915"/>
                <a:gd name="connsiteX4" fmla="*/ 98887 w 425231"/>
                <a:gd name="connsiteY4" fmla="*/ 254591 h 259915"/>
                <a:gd name="connsiteX5" fmla="*/ 381036 w 425231"/>
                <a:gd name="connsiteY5" fmla="*/ 137719 h 259915"/>
                <a:gd name="connsiteX6" fmla="*/ 419765 w 425231"/>
                <a:gd name="connsiteY6" fmla="*/ 44203 h 25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31" h="259915">
                  <a:moveTo>
                    <a:pt x="419765" y="44203"/>
                  </a:moveTo>
                  <a:cubicBezTo>
                    <a:pt x="404639" y="7693"/>
                    <a:pt x="362767" y="-9661"/>
                    <a:pt x="326248" y="5465"/>
                  </a:cubicBezTo>
                  <a:lnTo>
                    <a:pt x="44099" y="122336"/>
                  </a:lnTo>
                  <a:cubicBezTo>
                    <a:pt x="10380" y="136300"/>
                    <a:pt x="-7660" y="174733"/>
                    <a:pt x="3113" y="209585"/>
                  </a:cubicBezTo>
                  <a:cubicBezTo>
                    <a:pt x="15371" y="249295"/>
                    <a:pt x="60444" y="270526"/>
                    <a:pt x="98887" y="254591"/>
                  </a:cubicBezTo>
                  <a:lnTo>
                    <a:pt x="381036" y="137719"/>
                  </a:lnTo>
                  <a:cubicBezTo>
                    <a:pt x="417555" y="122593"/>
                    <a:pt x="434890" y="80722"/>
                    <a:pt x="419765" y="44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1" name="Freeform: Shape 32">
              <a:extLst>
                <a:ext uri="{FF2B5EF4-FFF2-40B4-BE49-F238E27FC236}">
                  <a16:creationId xmlns:a16="http://schemas.microsoft.com/office/drawing/2014/main" id="{AF6E874E-A2D9-414E-88E5-4CFF20ED82A7}"/>
                </a:ext>
              </a:extLst>
            </p:cNvPr>
            <p:cNvSpPr/>
            <p:nvPr/>
          </p:nvSpPr>
          <p:spPr>
            <a:xfrm>
              <a:off x="7505690" y="3512871"/>
              <a:ext cx="425256" cy="259915"/>
            </a:xfrm>
            <a:custGeom>
              <a:avLst/>
              <a:gdLst>
                <a:gd name="connsiteX0" fmla="*/ 381133 w 425256"/>
                <a:gd name="connsiteY0" fmla="*/ 122335 h 259915"/>
                <a:gd name="connsiteX1" fmla="*/ 98984 w 425256"/>
                <a:gd name="connsiteY1" fmla="*/ 5463 h 259915"/>
                <a:gd name="connsiteX2" fmla="*/ 5467 w 425256"/>
                <a:gd name="connsiteY2" fmla="*/ 44201 h 259915"/>
                <a:gd name="connsiteX3" fmla="*/ 44205 w 425256"/>
                <a:gd name="connsiteY3" fmla="*/ 137718 h 259915"/>
                <a:gd name="connsiteX4" fmla="*/ 326355 w 425256"/>
                <a:gd name="connsiteY4" fmla="*/ 254589 h 259915"/>
                <a:gd name="connsiteX5" fmla="*/ 422129 w 425256"/>
                <a:gd name="connsiteY5" fmla="*/ 209584 h 259915"/>
                <a:gd name="connsiteX6" fmla="*/ 381133 w 425256"/>
                <a:gd name="connsiteY6" fmla="*/ 122335 h 25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256" h="259915">
                  <a:moveTo>
                    <a:pt x="381133" y="122335"/>
                  </a:moveTo>
                  <a:lnTo>
                    <a:pt x="98984" y="5463"/>
                  </a:lnTo>
                  <a:cubicBezTo>
                    <a:pt x="62446" y="-9653"/>
                    <a:pt x="20593" y="7673"/>
                    <a:pt x="5467" y="44201"/>
                  </a:cubicBezTo>
                  <a:cubicBezTo>
                    <a:pt x="-9659" y="80730"/>
                    <a:pt x="7677" y="122592"/>
                    <a:pt x="44205" y="137718"/>
                  </a:cubicBezTo>
                  <a:lnTo>
                    <a:pt x="326355" y="254589"/>
                  </a:lnTo>
                  <a:cubicBezTo>
                    <a:pt x="364874" y="270534"/>
                    <a:pt x="409784" y="249265"/>
                    <a:pt x="422129" y="209584"/>
                  </a:cubicBezTo>
                  <a:cubicBezTo>
                    <a:pt x="432959" y="174761"/>
                    <a:pt x="414794" y="136280"/>
                    <a:pt x="381133" y="122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2" name="Freeform: Shape 33">
              <a:extLst>
                <a:ext uri="{FF2B5EF4-FFF2-40B4-BE49-F238E27FC236}">
                  <a16:creationId xmlns:a16="http://schemas.microsoft.com/office/drawing/2014/main" id="{CA637E0B-1D27-45DE-9CE2-624ADC83C306}"/>
                </a:ext>
              </a:extLst>
            </p:cNvPr>
            <p:cNvSpPr/>
            <p:nvPr/>
          </p:nvSpPr>
          <p:spPr>
            <a:xfrm>
              <a:off x="7627743" y="2899324"/>
              <a:ext cx="448560" cy="143160"/>
            </a:xfrm>
            <a:custGeom>
              <a:avLst/>
              <a:gdLst>
                <a:gd name="connsiteX0" fmla="*/ 376980 w 448560"/>
                <a:gd name="connsiteY0" fmla="*/ 0 h 143160"/>
                <a:gd name="connsiteX1" fmla="*/ 71581 w 448560"/>
                <a:gd name="connsiteY1" fmla="*/ 0 h 143160"/>
                <a:gd name="connsiteX2" fmla="*/ 0 w 448560"/>
                <a:gd name="connsiteY2" fmla="*/ 71580 h 143160"/>
                <a:gd name="connsiteX3" fmla="*/ 71581 w 448560"/>
                <a:gd name="connsiteY3" fmla="*/ 143161 h 143160"/>
                <a:gd name="connsiteX4" fmla="*/ 376980 w 448560"/>
                <a:gd name="connsiteY4" fmla="*/ 143161 h 143160"/>
                <a:gd name="connsiteX5" fmla="*/ 448561 w 448560"/>
                <a:gd name="connsiteY5" fmla="*/ 71580 h 143160"/>
                <a:gd name="connsiteX6" fmla="*/ 376980 w 448560"/>
                <a:gd name="connsiteY6" fmla="*/ 0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560" h="143160">
                  <a:moveTo>
                    <a:pt x="376980" y="0"/>
                  </a:moveTo>
                  <a:lnTo>
                    <a:pt x="71581" y="0"/>
                  </a:lnTo>
                  <a:cubicBezTo>
                    <a:pt x="32052" y="0"/>
                    <a:pt x="0" y="32052"/>
                    <a:pt x="0" y="71580"/>
                  </a:cubicBezTo>
                  <a:cubicBezTo>
                    <a:pt x="0" y="111109"/>
                    <a:pt x="32052" y="143161"/>
                    <a:pt x="71581" y="143161"/>
                  </a:cubicBezTo>
                  <a:lnTo>
                    <a:pt x="376980" y="143161"/>
                  </a:lnTo>
                  <a:cubicBezTo>
                    <a:pt x="416509" y="143161"/>
                    <a:pt x="448561" y="111109"/>
                    <a:pt x="448561" y="71580"/>
                  </a:cubicBezTo>
                  <a:cubicBezTo>
                    <a:pt x="448561" y="32052"/>
                    <a:pt x="416509" y="0"/>
                    <a:pt x="3769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3" name="Freeform: Shape 34">
              <a:extLst>
                <a:ext uri="{FF2B5EF4-FFF2-40B4-BE49-F238E27FC236}">
                  <a16:creationId xmlns:a16="http://schemas.microsoft.com/office/drawing/2014/main" id="{819C7C15-AEF5-4D10-9204-F62BF6F169ED}"/>
                </a:ext>
              </a:extLst>
            </p:cNvPr>
            <p:cNvSpPr/>
            <p:nvPr/>
          </p:nvSpPr>
          <p:spPr>
            <a:xfrm>
              <a:off x="7505691" y="2168873"/>
              <a:ext cx="425335" cy="259914"/>
            </a:xfrm>
            <a:custGeom>
              <a:avLst/>
              <a:gdLst>
                <a:gd name="connsiteX0" fmla="*/ 419870 w 425335"/>
                <a:gd name="connsiteY0" fmla="*/ 44203 h 259914"/>
                <a:gd name="connsiteX1" fmla="*/ 326354 w 425335"/>
                <a:gd name="connsiteY1" fmla="*/ 5464 h 259914"/>
                <a:gd name="connsiteX2" fmla="*/ 44204 w 425335"/>
                <a:gd name="connsiteY2" fmla="*/ 122336 h 259914"/>
                <a:gd name="connsiteX3" fmla="*/ 5466 w 425335"/>
                <a:gd name="connsiteY3" fmla="*/ 215853 h 259914"/>
                <a:gd name="connsiteX4" fmla="*/ 98982 w 425335"/>
                <a:gd name="connsiteY4" fmla="*/ 254591 h 259914"/>
                <a:gd name="connsiteX5" fmla="*/ 381132 w 425335"/>
                <a:gd name="connsiteY5" fmla="*/ 137719 h 259914"/>
                <a:gd name="connsiteX6" fmla="*/ 419870 w 425335"/>
                <a:gd name="connsiteY6" fmla="*/ 44203 h 25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35" h="259914">
                  <a:moveTo>
                    <a:pt x="419870" y="44203"/>
                  </a:moveTo>
                  <a:cubicBezTo>
                    <a:pt x="404744" y="7693"/>
                    <a:pt x="362873" y="-9661"/>
                    <a:pt x="326354" y="5464"/>
                  </a:cubicBezTo>
                  <a:lnTo>
                    <a:pt x="44204" y="122336"/>
                  </a:lnTo>
                  <a:cubicBezTo>
                    <a:pt x="7685" y="137462"/>
                    <a:pt x="-9660" y="179334"/>
                    <a:pt x="5466" y="215853"/>
                  </a:cubicBezTo>
                  <a:cubicBezTo>
                    <a:pt x="20392" y="251876"/>
                    <a:pt x="62911" y="269536"/>
                    <a:pt x="98982" y="254591"/>
                  </a:cubicBezTo>
                  <a:lnTo>
                    <a:pt x="381132" y="137719"/>
                  </a:lnTo>
                  <a:cubicBezTo>
                    <a:pt x="417651" y="122593"/>
                    <a:pt x="434996" y="80712"/>
                    <a:pt x="419870" y="44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4" name="Freeform: Shape 35">
              <a:extLst>
                <a:ext uri="{FF2B5EF4-FFF2-40B4-BE49-F238E27FC236}">
                  <a16:creationId xmlns:a16="http://schemas.microsoft.com/office/drawing/2014/main" id="{7C813DDF-F3B0-4885-8F32-54B177BF5922}"/>
                </a:ext>
              </a:extLst>
            </p:cNvPr>
            <p:cNvSpPr/>
            <p:nvPr/>
          </p:nvSpPr>
          <p:spPr>
            <a:xfrm>
              <a:off x="7158396" y="1549648"/>
              <a:ext cx="358852" cy="358773"/>
            </a:xfrm>
            <a:custGeom>
              <a:avLst/>
              <a:gdLst>
                <a:gd name="connsiteX0" fmla="*/ 337893 w 358852"/>
                <a:gd name="connsiteY0" fmla="*/ 20967 h 358773"/>
                <a:gd name="connsiteX1" fmla="*/ 236671 w 358852"/>
                <a:gd name="connsiteY1" fmla="*/ 20967 h 358773"/>
                <a:gd name="connsiteX2" fmla="*/ 20729 w 358852"/>
                <a:gd name="connsiteY2" fmla="*/ 236908 h 358773"/>
                <a:gd name="connsiteX3" fmla="*/ 16919 w 358852"/>
                <a:gd name="connsiteY3" fmla="*/ 334025 h 358773"/>
                <a:gd name="connsiteX4" fmla="*/ 121951 w 358852"/>
                <a:gd name="connsiteY4" fmla="*/ 338130 h 358773"/>
                <a:gd name="connsiteX5" fmla="*/ 337893 w 358852"/>
                <a:gd name="connsiteY5" fmla="*/ 122189 h 358773"/>
                <a:gd name="connsiteX6" fmla="*/ 337893 w 358852"/>
                <a:gd name="connsiteY6" fmla="*/ 20967 h 3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852" h="358773">
                  <a:moveTo>
                    <a:pt x="337893" y="20967"/>
                  </a:moveTo>
                  <a:cubicBezTo>
                    <a:pt x="309937" y="-6989"/>
                    <a:pt x="264617" y="-6989"/>
                    <a:pt x="236671" y="20967"/>
                  </a:cubicBezTo>
                  <a:lnTo>
                    <a:pt x="20729" y="236908"/>
                  </a:lnTo>
                  <a:cubicBezTo>
                    <a:pt x="-5331" y="262959"/>
                    <a:pt x="-7065" y="306012"/>
                    <a:pt x="16919" y="334025"/>
                  </a:cubicBezTo>
                  <a:cubicBezTo>
                    <a:pt x="43684" y="365277"/>
                    <a:pt x="92833" y="367248"/>
                    <a:pt x="121951" y="338130"/>
                  </a:cubicBezTo>
                  <a:lnTo>
                    <a:pt x="337893" y="122189"/>
                  </a:lnTo>
                  <a:cubicBezTo>
                    <a:pt x="365839" y="94243"/>
                    <a:pt x="365839" y="48923"/>
                    <a:pt x="337893" y="20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  <p:sp>
          <p:nvSpPr>
            <p:cNvPr id="295" name="Freeform: Shape 36">
              <a:extLst>
                <a:ext uri="{FF2B5EF4-FFF2-40B4-BE49-F238E27FC236}">
                  <a16:creationId xmlns:a16="http://schemas.microsoft.com/office/drawing/2014/main" id="{3F2D2612-45CA-42AC-BD31-7979445B12CB}"/>
                </a:ext>
              </a:extLst>
            </p:cNvPr>
            <p:cNvSpPr/>
            <p:nvPr/>
          </p:nvSpPr>
          <p:spPr>
            <a:xfrm>
              <a:off x="6637972" y="1135879"/>
              <a:ext cx="260063" cy="425334"/>
            </a:xfrm>
            <a:custGeom>
              <a:avLst/>
              <a:gdLst>
                <a:gd name="connsiteX0" fmla="*/ 215855 w 260063"/>
                <a:gd name="connsiteY0" fmla="*/ 5463 h 425334"/>
                <a:gd name="connsiteX1" fmla="*/ 122339 w 260063"/>
                <a:gd name="connsiteY1" fmla="*/ 44201 h 425334"/>
                <a:gd name="connsiteX2" fmla="*/ 5467 w 260063"/>
                <a:gd name="connsiteY2" fmla="*/ 326351 h 425334"/>
                <a:gd name="connsiteX3" fmla="*/ 44205 w 260063"/>
                <a:gd name="connsiteY3" fmla="*/ 419867 h 425334"/>
                <a:gd name="connsiteX4" fmla="*/ 71571 w 260063"/>
                <a:gd name="connsiteY4" fmla="*/ 425335 h 425334"/>
                <a:gd name="connsiteX5" fmla="*/ 137731 w 260063"/>
                <a:gd name="connsiteY5" fmla="*/ 381129 h 425334"/>
                <a:gd name="connsiteX6" fmla="*/ 254603 w 260063"/>
                <a:gd name="connsiteY6" fmla="*/ 98980 h 425334"/>
                <a:gd name="connsiteX7" fmla="*/ 215855 w 260063"/>
                <a:gd name="connsiteY7" fmla="*/ 5463 h 4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63" h="425334">
                  <a:moveTo>
                    <a:pt x="215855" y="5463"/>
                  </a:moveTo>
                  <a:cubicBezTo>
                    <a:pt x="179327" y="-9653"/>
                    <a:pt x="137465" y="7673"/>
                    <a:pt x="122339" y="44201"/>
                  </a:cubicBezTo>
                  <a:lnTo>
                    <a:pt x="5467" y="326351"/>
                  </a:lnTo>
                  <a:cubicBezTo>
                    <a:pt x="-9659" y="362870"/>
                    <a:pt x="7677" y="404742"/>
                    <a:pt x="44205" y="419867"/>
                  </a:cubicBezTo>
                  <a:cubicBezTo>
                    <a:pt x="53168" y="423582"/>
                    <a:pt x="62446" y="425335"/>
                    <a:pt x="71571" y="425335"/>
                  </a:cubicBezTo>
                  <a:cubicBezTo>
                    <a:pt x="99660" y="425335"/>
                    <a:pt x="126311" y="408694"/>
                    <a:pt x="137731" y="381129"/>
                  </a:cubicBezTo>
                  <a:lnTo>
                    <a:pt x="254603" y="98980"/>
                  </a:lnTo>
                  <a:cubicBezTo>
                    <a:pt x="269719" y="62461"/>
                    <a:pt x="252374" y="20589"/>
                    <a:pt x="215855" y="5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1400" dirty="0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455E697-9D83-42E2-B59C-9D2BAE33F4E8}"/>
              </a:ext>
            </a:extLst>
          </p:cNvPr>
          <p:cNvGrpSpPr/>
          <p:nvPr/>
        </p:nvGrpSpPr>
        <p:grpSpPr>
          <a:xfrm>
            <a:off x="782591" y="3229208"/>
            <a:ext cx="485775" cy="485775"/>
            <a:chOff x="6922014" y="2895023"/>
            <a:chExt cx="647700" cy="647700"/>
          </a:xfrm>
        </p:grpSpPr>
        <p:grpSp>
          <p:nvGrpSpPr>
            <p:cNvPr id="297" name="Graphic 36">
              <a:extLst>
                <a:ext uri="{FF2B5EF4-FFF2-40B4-BE49-F238E27FC236}">
                  <a16:creationId xmlns:a16="http://schemas.microsoft.com/office/drawing/2014/main" id="{263E7C13-3191-428B-BFA2-31421E1A9475}"/>
                </a:ext>
              </a:extLst>
            </p:cNvPr>
            <p:cNvGrpSpPr/>
            <p:nvPr/>
          </p:nvGrpSpPr>
          <p:grpSpPr>
            <a:xfrm>
              <a:off x="6922014" y="2895023"/>
              <a:ext cx="647700" cy="647700"/>
              <a:chOff x="1820670" y="3429000"/>
              <a:chExt cx="685799" cy="685799"/>
            </a:xfrm>
            <a:solidFill>
              <a:schemeClr val="accent1"/>
            </a:solidFill>
          </p:grpSpPr>
          <p:sp>
            <p:nvSpPr>
              <p:cNvPr id="306" name="Freeform: Shape 38">
                <a:extLst>
                  <a:ext uri="{FF2B5EF4-FFF2-40B4-BE49-F238E27FC236}">
                    <a16:creationId xmlns:a16="http://schemas.microsoft.com/office/drawing/2014/main" id="{9969D454-2B3C-4388-8C35-565BC270B998}"/>
                  </a:ext>
                </a:extLst>
              </p:cNvPr>
              <p:cNvSpPr/>
              <p:nvPr/>
            </p:nvSpPr>
            <p:spPr>
              <a:xfrm>
                <a:off x="1820670" y="3429000"/>
                <a:ext cx="684416" cy="685799"/>
              </a:xfrm>
              <a:custGeom>
                <a:avLst/>
                <a:gdLst>
                  <a:gd name="connsiteX0" fmla="*/ 633512 w 684416"/>
                  <a:gd name="connsiteY0" fmla="*/ 409678 h 685799"/>
                  <a:gd name="connsiteX1" fmla="*/ 657584 w 684416"/>
                  <a:gd name="connsiteY1" fmla="*/ 375998 h 685799"/>
                  <a:gd name="connsiteX2" fmla="*/ 597396 w 684416"/>
                  <a:gd name="connsiteY2" fmla="*/ 315808 h 685799"/>
                  <a:gd name="connsiteX3" fmla="*/ 563714 w 684416"/>
                  <a:gd name="connsiteY3" fmla="*/ 339880 h 685799"/>
                  <a:gd name="connsiteX4" fmla="*/ 536061 w 684416"/>
                  <a:gd name="connsiteY4" fmla="*/ 328441 h 685799"/>
                  <a:gd name="connsiteX5" fmla="*/ 529250 w 684416"/>
                  <a:gd name="connsiteY5" fmla="*/ 287593 h 685799"/>
                  <a:gd name="connsiteX6" fmla="*/ 497757 w 684416"/>
                  <a:gd name="connsiteY6" fmla="*/ 287593 h 685799"/>
                  <a:gd name="connsiteX7" fmla="*/ 497757 w 684416"/>
                  <a:gd name="connsiteY7" fmla="*/ 154858 h 685799"/>
                  <a:gd name="connsiteX8" fmla="*/ 530941 w 684416"/>
                  <a:gd name="connsiteY8" fmla="*/ 154858 h 685799"/>
                  <a:gd name="connsiteX9" fmla="*/ 608370 w 684416"/>
                  <a:gd name="connsiteY9" fmla="*/ 77429 h 685799"/>
                  <a:gd name="connsiteX10" fmla="*/ 608370 w 684416"/>
                  <a:gd name="connsiteY10" fmla="*/ 66368 h 685799"/>
                  <a:gd name="connsiteX11" fmla="*/ 553064 w 684416"/>
                  <a:gd name="connsiteY11" fmla="*/ 66368 h 685799"/>
                  <a:gd name="connsiteX12" fmla="*/ 497757 w 684416"/>
                  <a:gd name="connsiteY12" fmla="*/ 89716 h 685799"/>
                  <a:gd name="connsiteX13" fmla="*/ 497757 w 684416"/>
                  <a:gd name="connsiteY13" fmla="*/ 77429 h 685799"/>
                  <a:gd name="connsiteX14" fmla="*/ 420328 w 684416"/>
                  <a:gd name="connsiteY14" fmla="*/ 0 h 685799"/>
                  <a:gd name="connsiteX15" fmla="*/ 365022 w 684416"/>
                  <a:gd name="connsiteY15" fmla="*/ 0 h 685799"/>
                  <a:gd name="connsiteX16" fmla="*/ 365022 w 684416"/>
                  <a:gd name="connsiteY16" fmla="*/ 11061 h 685799"/>
                  <a:gd name="connsiteX17" fmla="*/ 442451 w 684416"/>
                  <a:gd name="connsiteY17" fmla="*/ 88490 h 685799"/>
                  <a:gd name="connsiteX18" fmla="*/ 475635 w 684416"/>
                  <a:gd name="connsiteY18" fmla="*/ 88490 h 685799"/>
                  <a:gd name="connsiteX19" fmla="*/ 475635 w 684416"/>
                  <a:gd name="connsiteY19" fmla="*/ 189268 h 685799"/>
                  <a:gd name="connsiteX20" fmla="*/ 420328 w 684416"/>
                  <a:gd name="connsiteY20" fmla="*/ 165919 h 685799"/>
                  <a:gd name="connsiteX21" fmla="*/ 365022 w 684416"/>
                  <a:gd name="connsiteY21" fmla="*/ 165919 h 685799"/>
                  <a:gd name="connsiteX22" fmla="*/ 365022 w 684416"/>
                  <a:gd name="connsiteY22" fmla="*/ 176980 h 685799"/>
                  <a:gd name="connsiteX23" fmla="*/ 442451 w 684416"/>
                  <a:gd name="connsiteY23" fmla="*/ 254409 h 685799"/>
                  <a:gd name="connsiteX24" fmla="*/ 475635 w 684416"/>
                  <a:gd name="connsiteY24" fmla="*/ 254409 h 685799"/>
                  <a:gd name="connsiteX25" fmla="*/ 475635 w 684416"/>
                  <a:gd name="connsiteY25" fmla="*/ 287593 h 685799"/>
                  <a:gd name="connsiteX26" fmla="*/ 444142 w 684416"/>
                  <a:gd name="connsiteY26" fmla="*/ 287593 h 685799"/>
                  <a:gd name="connsiteX27" fmla="*/ 437331 w 684416"/>
                  <a:gd name="connsiteY27" fmla="*/ 328430 h 685799"/>
                  <a:gd name="connsiteX28" fmla="*/ 409678 w 684416"/>
                  <a:gd name="connsiteY28" fmla="*/ 339870 h 685799"/>
                  <a:gd name="connsiteX29" fmla="*/ 375998 w 684416"/>
                  <a:gd name="connsiteY29" fmla="*/ 315797 h 685799"/>
                  <a:gd name="connsiteX30" fmla="*/ 315808 w 684416"/>
                  <a:gd name="connsiteY30" fmla="*/ 375987 h 685799"/>
                  <a:gd name="connsiteX31" fmla="*/ 339880 w 684416"/>
                  <a:gd name="connsiteY31" fmla="*/ 409667 h 685799"/>
                  <a:gd name="connsiteX32" fmla="*/ 328441 w 684416"/>
                  <a:gd name="connsiteY32" fmla="*/ 437320 h 685799"/>
                  <a:gd name="connsiteX33" fmla="*/ 296850 w 684416"/>
                  <a:gd name="connsiteY33" fmla="*/ 442596 h 685799"/>
                  <a:gd name="connsiteX34" fmla="*/ 300480 w 684416"/>
                  <a:gd name="connsiteY34" fmla="*/ 464417 h 685799"/>
                  <a:gd name="connsiteX35" fmla="*/ 346022 w 684416"/>
                  <a:gd name="connsiteY35" fmla="*/ 456818 h 685799"/>
                  <a:gd name="connsiteX36" fmla="*/ 347841 w 684416"/>
                  <a:gd name="connsiteY36" fmla="*/ 449905 h 685799"/>
                  <a:gd name="connsiteX37" fmla="*/ 362500 w 684416"/>
                  <a:gd name="connsiteY37" fmla="*/ 414489 h 685799"/>
                  <a:gd name="connsiteX38" fmla="*/ 366096 w 684416"/>
                  <a:gd name="connsiteY38" fmla="*/ 408295 h 685799"/>
                  <a:gd name="connsiteX39" fmla="*/ 344715 w 684416"/>
                  <a:gd name="connsiteY39" fmla="*/ 378384 h 685799"/>
                  <a:gd name="connsiteX40" fmla="*/ 378395 w 684416"/>
                  <a:gd name="connsiteY40" fmla="*/ 344704 h 685799"/>
                  <a:gd name="connsiteX41" fmla="*/ 408306 w 684416"/>
                  <a:gd name="connsiteY41" fmla="*/ 366087 h 685799"/>
                  <a:gd name="connsiteX42" fmla="*/ 414501 w 684416"/>
                  <a:gd name="connsiteY42" fmla="*/ 362489 h 685799"/>
                  <a:gd name="connsiteX43" fmla="*/ 449915 w 684416"/>
                  <a:gd name="connsiteY43" fmla="*/ 347830 h 685799"/>
                  <a:gd name="connsiteX44" fmla="*/ 456828 w 684416"/>
                  <a:gd name="connsiteY44" fmla="*/ 346005 h 685799"/>
                  <a:gd name="connsiteX45" fmla="*/ 462883 w 684416"/>
                  <a:gd name="connsiteY45" fmla="*/ 309716 h 685799"/>
                  <a:gd name="connsiteX46" fmla="*/ 510519 w 684416"/>
                  <a:gd name="connsiteY46" fmla="*/ 309716 h 685799"/>
                  <a:gd name="connsiteX47" fmla="*/ 516574 w 684416"/>
                  <a:gd name="connsiteY47" fmla="*/ 346005 h 685799"/>
                  <a:gd name="connsiteX48" fmla="*/ 523487 w 684416"/>
                  <a:gd name="connsiteY48" fmla="*/ 347830 h 685799"/>
                  <a:gd name="connsiteX49" fmla="*/ 558903 w 684416"/>
                  <a:gd name="connsiteY49" fmla="*/ 362489 h 685799"/>
                  <a:gd name="connsiteX50" fmla="*/ 565097 w 684416"/>
                  <a:gd name="connsiteY50" fmla="*/ 366087 h 685799"/>
                  <a:gd name="connsiteX51" fmla="*/ 595008 w 684416"/>
                  <a:gd name="connsiteY51" fmla="*/ 344704 h 685799"/>
                  <a:gd name="connsiteX52" fmla="*/ 628688 w 684416"/>
                  <a:gd name="connsiteY52" fmla="*/ 378384 h 685799"/>
                  <a:gd name="connsiteX53" fmla="*/ 607305 w 684416"/>
                  <a:gd name="connsiteY53" fmla="*/ 408295 h 685799"/>
                  <a:gd name="connsiteX54" fmla="*/ 610903 w 684416"/>
                  <a:gd name="connsiteY54" fmla="*/ 414489 h 685799"/>
                  <a:gd name="connsiteX55" fmla="*/ 625562 w 684416"/>
                  <a:gd name="connsiteY55" fmla="*/ 449905 h 685799"/>
                  <a:gd name="connsiteX56" fmla="*/ 627387 w 684416"/>
                  <a:gd name="connsiteY56" fmla="*/ 456818 h 685799"/>
                  <a:gd name="connsiteX57" fmla="*/ 663676 w 684416"/>
                  <a:gd name="connsiteY57" fmla="*/ 462883 h 685799"/>
                  <a:gd name="connsiteX58" fmla="*/ 663676 w 684416"/>
                  <a:gd name="connsiteY58" fmla="*/ 510519 h 685799"/>
                  <a:gd name="connsiteX59" fmla="*/ 627387 w 684416"/>
                  <a:gd name="connsiteY59" fmla="*/ 516564 h 685799"/>
                  <a:gd name="connsiteX60" fmla="*/ 625562 w 684416"/>
                  <a:gd name="connsiteY60" fmla="*/ 523478 h 685799"/>
                  <a:gd name="connsiteX61" fmla="*/ 610903 w 684416"/>
                  <a:gd name="connsiteY61" fmla="*/ 558892 h 685799"/>
                  <a:gd name="connsiteX62" fmla="*/ 607305 w 684416"/>
                  <a:gd name="connsiteY62" fmla="*/ 565086 h 685799"/>
                  <a:gd name="connsiteX63" fmla="*/ 628688 w 684416"/>
                  <a:gd name="connsiteY63" fmla="*/ 594997 h 685799"/>
                  <a:gd name="connsiteX64" fmla="*/ 595008 w 684416"/>
                  <a:gd name="connsiteY64" fmla="*/ 628679 h 685799"/>
                  <a:gd name="connsiteX65" fmla="*/ 565097 w 684416"/>
                  <a:gd name="connsiteY65" fmla="*/ 607296 h 685799"/>
                  <a:gd name="connsiteX66" fmla="*/ 558903 w 684416"/>
                  <a:gd name="connsiteY66" fmla="*/ 610892 h 685799"/>
                  <a:gd name="connsiteX67" fmla="*/ 523487 w 684416"/>
                  <a:gd name="connsiteY67" fmla="*/ 625551 h 685799"/>
                  <a:gd name="connsiteX68" fmla="*/ 516564 w 684416"/>
                  <a:gd name="connsiteY68" fmla="*/ 627387 h 685799"/>
                  <a:gd name="connsiteX69" fmla="*/ 510510 w 684416"/>
                  <a:gd name="connsiteY69" fmla="*/ 663676 h 685799"/>
                  <a:gd name="connsiteX70" fmla="*/ 462873 w 684416"/>
                  <a:gd name="connsiteY70" fmla="*/ 663676 h 685799"/>
                  <a:gd name="connsiteX71" fmla="*/ 456828 w 684416"/>
                  <a:gd name="connsiteY71" fmla="*/ 627387 h 685799"/>
                  <a:gd name="connsiteX72" fmla="*/ 449915 w 684416"/>
                  <a:gd name="connsiteY72" fmla="*/ 625562 h 685799"/>
                  <a:gd name="connsiteX73" fmla="*/ 414501 w 684416"/>
                  <a:gd name="connsiteY73" fmla="*/ 610903 h 685799"/>
                  <a:gd name="connsiteX74" fmla="*/ 408306 w 684416"/>
                  <a:gd name="connsiteY74" fmla="*/ 607305 h 685799"/>
                  <a:gd name="connsiteX75" fmla="*/ 378395 w 684416"/>
                  <a:gd name="connsiteY75" fmla="*/ 628688 h 685799"/>
                  <a:gd name="connsiteX76" fmla="*/ 344715 w 684416"/>
                  <a:gd name="connsiteY76" fmla="*/ 595008 h 685799"/>
                  <a:gd name="connsiteX77" fmla="*/ 366096 w 684416"/>
                  <a:gd name="connsiteY77" fmla="*/ 565097 h 685799"/>
                  <a:gd name="connsiteX78" fmla="*/ 362500 w 684416"/>
                  <a:gd name="connsiteY78" fmla="*/ 558903 h 685799"/>
                  <a:gd name="connsiteX79" fmla="*/ 347841 w 684416"/>
                  <a:gd name="connsiteY79" fmla="*/ 523487 h 685799"/>
                  <a:gd name="connsiteX80" fmla="*/ 346005 w 684416"/>
                  <a:gd name="connsiteY80" fmla="*/ 516564 h 685799"/>
                  <a:gd name="connsiteX81" fmla="*/ 309716 w 684416"/>
                  <a:gd name="connsiteY81" fmla="*/ 510510 h 685799"/>
                  <a:gd name="connsiteX82" fmla="*/ 309716 w 684416"/>
                  <a:gd name="connsiteY82" fmla="*/ 475635 h 685799"/>
                  <a:gd name="connsiteX83" fmla="*/ 22123 w 684416"/>
                  <a:gd name="connsiteY83" fmla="*/ 475635 h 685799"/>
                  <a:gd name="connsiteX84" fmla="*/ 22123 w 684416"/>
                  <a:gd name="connsiteY84" fmla="*/ 22123 h 685799"/>
                  <a:gd name="connsiteX85" fmla="*/ 265471 w 684416"/>
                  <a:gd name="connsiteY85" fmla="*/ 22123 h 685799"/>
                  <a:gd name="connsiteX86" fmla="*/ 265471 w 684416"/>
                  <a:gd name="connsiteY86" fmla="*/ 420328 h 685799"/>
                  <a:gd name="connsiteX87" fmla="*/ 287593 w 684416"/>
                  <a:gd name="connsiteY87" fmla="*/ 420328 h 685799"/>
                  <a:gd name="connsiteX88" fmla="*/ 287593 w 684416"/>
                  <a:gd name="connsiteY88" fmla="*/ 0 h 685799"/>
                  <a:gd name="connsiteX89" fmla="*/ 0 w 684416"/>
                  <a:gd name="connsiteY89" fmla="*/ 0 h 685799"/>
                  <a:gd name="connsiteX90" fmla="*/ 0 w 684416"/>
                  <a:gd name="connsiteY90" fmla="*/ 497757 h 685799"/>
                  <a:gd name="connsiteX91" fmla="*/ 287593 w 684416"/>
                  <a:gd name="connsiteY91" fmla="*/ 497757 h 685799"/>
                  <a:gd name="connsiteX92" fmla="*/ 287593 w 684416"/>
                  <a:gd name="connsiteY92" fmla="*/ 529250 h 685799"/>
                  <a:gd name="connsiteX93" fmla="*/ 328430 w 684416"/>
                  <a:gd name="connsiteY93" fmla="*/ 536061 h 685799"/>
                  <a:gd name="connsiteX94" fmla="*/ 339870 w 684416"/>
                  <a:gd name="connsiteY94" fmla="*/ 563714 h 685799"/>
                  <a:gd name="connsiteX95" fmla="*/ 315797 w 684416"/>
                  <a:gd name="connsiteY95" fmla="*/ 597396 h 685799"/>
                  <a:gd name="connsiteX96" fmla="*/ 375987 w 684416"/>
                  <a:gd name="connsiteY96" fmla="*/ 657584 h 685799"/>
                  <a:gd name="connsiteX97" fmla="*/ 409667 w 684416"/>
                  <a:gd name="connsiteY97" fmla="*/ 633512 h 685799"/>
                  <a:gd name="connsiteX98" fmla="*/ 437320 w 684416"/>
                  <a:gd name="connsiteY98" fmla="*/ 644951 h 685799"/>
                  <a:gd name="connsiteX99" fmla="*/ 444142 w 684416"/>
                  <a:gd name="connsiteY99" fmla="*/ 685799 h 685799"/>
                  <a:gd name="connsiteX100" fmla="*/ 529241 w 684416"/>
                  <a:gd name="connsiteY100" fmla="*/ 685799 h 685799"/>
                  <a:gd name="connsiteX101" fmla="*/ 536050 w 684416"/>
                  <a:gd name="connsiteY101" fmla="*/ 644962 h 685799"/>
                  <a:gd name="connsiteX102" fmla="*/ 563703 w 684416"/>
                  <a:gd name="connsiteY102" fmla="*/ 633522 h 685799"/>
                  <a:gd name="connsiteX103" fmla="*/ 597385 w 684416"/>
                  <a:gd name="connsiteY103" fmla="*/ 657596 h 685799"/>
                  <a:gd name="connsiteX104" fmla="*/ 657573 w 684416"/>
                  <a:gd name="connsiteY104" fmla="*/ 597406 h 685799"/>
                  <a:gd name="connsiteX105" fmla="*/ 633501 w 684416"/>
                  <a:gd name="connsiteY105" fmla="*/ 563725 h 685799"/>
                  <a:gd name="connsiteX106" fmla="*/ 644940 w 684416"/>
                  <a:gd name="connsiteY106" fmla="*/ 536072 h 685799"/>
                  <a:gd name="connsiteX107" fmla="*/ 685799 w 684416"/>
                  <a:gd name="connsiteY107" fmla="*/ 529250 h 685799"/>
                  <a:gd name="connsiteX108" fmla="*/ 685799 w 684416"/>
                  <a:gd name="connsiteY108" fmla="*/ 444152 h 685799"/>
                  <a:gd name="connsiteX109" fmla="*/ 644962 w 684416"/>
                  <a:gd name="connsiteY109" fmla="*/ 437342 h 685799"/>
                  <a:gd name="connsiteX110" fmla="*/ 633512 w 684416"/>
                  <a:gd name="connsiteY110" fmla="*/ 409678 h 685799"/>
                  <a:gd name="connsiteX111" fmla="*/ 553064 w 684416"/>
                  <a:gd name="connsiteY111" fmla="*/ 88490 h 685799"/>
                  <a:gd name="connsiteX112" fmla="*/ 585129 w 684416"/>
                  <a:gd name="connsiteY112" fmla="*/ 88490 h 685799"/>
                  <a:gd name="connsiteX113" fmla="*/ 530941 w 684416"/>
                  <a:gd name="connsiteY113" fmla="*/ 132735 h 685799"/>
                  <a:gd name="connsiteX114" fmla="*/ 498876 w 684416"/>
                  <a:gd name="connsiteY114" fmla="*/ 132735 h 685799"/>
                  <a:gd name="connsiteX115" fmla="*/ 553064 w 684416"/>
                  <a:gd name="connsiteY115" fmla="*/ 88490 h 685799"/>
                  <a:gd name="connsiteX116" fmla="*/ 442451 w 684416"/>
                  <a:gd name="connsiteY116" fmla="*/ 66368 h 685799"/>
                  <a:gd name="connsiteX117" fmla="*/ 388263 w 684416"/>
                  <a:gd name="connsiteY117" fmla="*/ 22123 h 685799"/>
                  <a:gd name="connsiteX118" fmla="*/ 420328 w 684416"/>
                  <a:gd name="connsiteY118" fmla="*/ 22123 h 685799"/>
                  <a:gd name="connsiteX119" fmla="*/ 474516 w 684416"/>
                  <a:gd name="connsiteY119" fmla="*/ 66368 h 685799"/>
                  <a:gd name="connsiteX120" fmla="*/ 442451 w 684416"/>
                  <a:gd name="connsiteY120" fmla="*/ 232287 h 685799"/>
                  <a:gd name="connsiteX121" fmla="*/ 388263 w 684416"/>
                  <a:gd name="connsiteY121" fmla="*/ 188042 h 685799"/>
                  <a:gd name="connsiteX122" fmla="*/ 420328 w 684416"/>
                  <a:gd name="connsiteY122" fmla="*/ 188042 h 685799"/>
                  <a:gd name="connsiteX123" fmla="*/ 474516 w 684416"/>
                  <a:gd name="connsiteY123" fmla="*/ 232287 h 6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684416" h="685799">
                    <a:moveTo>
                      <a:pt x="633512" y="409678"/>
                    </a:moveTo>
                    <a:lnTo>
                      <a:pt x="657584" y="375998"/>
                    </a:lnTo>
                    <a:lnTo>
                      <a:pt x="597396" y="315808"/>
                    </a:lnTo>
                    <a:lnTo>
                      <a:pt x="563714" y="339880"/>
                    </a:lnTo>
                    <a:cubicBezTo>
                      <a:pt x="554889" y="335246"/>
                      <a:pt x="545632" y="331417"/>
                      <a:pt x="536061" y="328441"/>
                    </a:cubicBezTo>
                    <a:lnTo>
                      <a:pt x="529250" y="287593"/>
                    </a:lnTo>
                    <a:lnTo>
                      <a:pt x="497757" y="287593"/>
                    </a:lnTo>
                    <a:lnTo>
                      <a:pt x="497757" y="154858"/>
                    </a:lnTo>
                    <a:lnTo>
                      <a:pt x="530941" y="154858"/>
                    </a:lnTo>
                    <a:cubicBezTo>
                      <a:pt x="573625" y="154858"/>
                      <a:pt x="608370" y="120113"/>
                      <a:pt x="608370" y="77429"/>
                    </a:cubicBezTo>
                    <a:lnTo>
                      <a:pt x="608370" y="66368"/>
                    </a:lnTo>
                    <a:lnTo>
                      <a:pt x="553064" y="66368"/>
                    </a:lnTo>
                    <a:cubicBezTo>
                      <a:pt x="531406" y="66368"/>
                      <a:pt x="511827" y="75328"/>
                      <a:pt x="497757" y="89716"/>
                    </a:cubicBezTo>
                    <a:lnTo>
                      <a:pt x="497757" y="77429"/>
                    </a:lnTo>
                    <a:cubicBezTo>
                      <a:pt x="497757" y="34745"/>
                      <a:pt x="463013" y="0"/>
                      <a:pt x="420328" y="0"/>
                    </a:cubicBezTo>
                    <a:lnTo>
                      <a:pt x="365022" y="0"/>
                    </a:lnTo>
                    <a:lnTo>
                      <a:pt x="365022" y="11061"/>
                    </a:lnTo>
                    <a:cubicBezTo>
                      <a:pt x="365022" y="53745"/>
                      <a:pt x="399767" y="88490"/>
                      <a:pt x="442451" y="88490"/>
                    </a:cubicBezTo>
                    <a:lnTo>
                      <a:pt x="475635" y="88490"/>
                    </a:lnTo>
                    <a:lnTo>
                      <a:pt x="475635" y="189268"/>
                    </a:lnTo>
                    <a:cubicBezTo>
                      <a:pt x="461565" y="174879"/>
                      <a:pt x="441986" y="165919"/>
                      <a:pt x="420328" y="165919"/>
                    </a:cubicBezTo>
                    <a:lnTo>
                      <a:pt x="365022" y="165919"/>
                    </a:lnTo>
                    <a:lnTo>
                      <a:pt x="365022" y="176980"/>
                    </a:lnTo>
                    <a:cubicBezTo>
                      <a:pt x="365022" y="219664"/>
                      <a:pt x="399767" y="254409"/>
                      <a:pt x="442451" y="254409"/>
                    </a:cubicBezTo>
                    <a:lnTo>
                      <a:pt x="475635" y="254409"/>
                    </a:lnTo>
                    <a:lnTo>
                      <a:pt x="475635" y="287593"/>
                    </a:lnTo>
                    <a:lnTo>
                      <a:pt x="444142" y="287593"/>
                    </a:lnTo>
                    <a:lnTo>
                      <a:pt x="437331" y="328430"/>
                    </a:lnTo>
                    <a:cubicBezTo>
                      <a:pt x="427760" y="331417"/>
                      <a:pt x="418503" y="335235"/>
                      <a:pt x="409678" y="339870"/>
                    </a:cubicBezTo>
                    <a:lnTo>
                      <a:pt x="375998" y="315797"/>
                    </a:lnTo>
                    <a:lnTo>
                      <a:pt x="315808" y="375987"/>
                    </a:lnTo>
                    <a:lnTo>
                      <a:pt x="339880" y="409667"/>
                    </a:lnTo>
                    <a:cubicBezTo>
                      <a:pt x="335246" y="418492"/>
                      <a:pt x="331417" y="427749"/>
                      <a:pt x="328441" y="437320"/>
                    </a:cubicBezTo>
                    <a:lnTo>
                      <a:pt x="296850" y="442596"/>
                    </a:lnTo>
                    <a:lnTo>
                      <a:pt x="300480" y="464417"/>
                    </a:lnTo>
                    <a:lnTo>
                      <a:pt x="346022" y="456818"/>
                    </a:lnTo>
                    <a:lnTo>
                      <a:pt x="347841" y="449905"/>
                    </a:lnTo>
                    <a:cubicBezTo>
                      <a:pt x="351142" y="437439"/>
                      <a:pt x="356062" y="425530"/>
                      <a:pt x="362500" y="414489"/>
                    </a:cubicBezTo>
                    <a:lnTo>
                      <a:pt x="366096" y="408295"/>
                    </a:lnTo>
                    <a:lnTo>
                      <a:pt x="344715" y="378384"/>
                    </a:lnTo>
                    <a:lnTo>
                      <a:pt x="378395" y="344704"/>
                    </a:lnTo>
                    <a:lnTo>
                      <a:pt x="408306" y="366087"/>
                    </a:lnTo>
                    <a:lnTo>
                      <a:pt x="414501" y="362489"/>
                    </a:lnTo>
                    <a:cubicBezTo>
                      <a:pt x="425541" y="356051"/>
                      <a:pt x="437450" y="351130"/>
                      <a:pt x="449915" y="347830"/>
                    </a:cubicBezTo>
                    <a:lnTo>
                      <a:pt x="456828" y="346005"/>
                    </a:lnTo>
                    <a:lnTo>
                      <a:pt x="462883" y="309716"/>
                    </a:lnTo>
                    <a:lnTo>
                      <a:pt x="510519" y="309716"/>
                    </a:lnTo>
                    <a:lnTo>
                      <a:pt x="516574" y="346005"/>
                    </a:lnTo>
                    <a:lnTo>
                      <a:pt x="523487" y="347830"/>
                    </a:lnTo>
                    <a:cubicBezTo>
                      <a:pt x="535953" y="351130"/>
                      <a:pt x="547862" y="356051"/>
                      <a:pt x="558903" y="362489"/>
                    </a:cubicBezTo>
                    <a:lnTo>
                      <a:pt x="565097" y="366087"/>
                    </a:lnTo>
                    <a:lnTo>
                      <a:pt x="595008" y="344704"/>
                    </a:lnTo>
                    <a:lnTo>
                      <a:pt x="628688" y="378384"/>
                    </a:lnTo>
                    <a:lnTo>
                      <a:pt x="607305" y="408295"/>
                    </a:lnTo>
                    <a:lnTo>
                      <a:pt x="610903" y="414489"/>
                    </a:lnTo>
                    <a:cubicBezTo>
                      <a:pt x="617341" y="425530"/>
                      <a:pt x="622262" y="437439"/>
                      <a:pt x="625562" y="449905"/>
                    </a:cubicBezTo>
                    <a:lnTo>
                      <a:pt x="627387" y="456818"/>
                    </a:lnTo>
                    <a:lnTo>
                      <a:pt x="663676" y="462883"/>
                    </a:lnTo>
                    <a:lnTo>
                      <a:pt x="663676" y="510519"/>
                    </a:lnTo>
                    <a:lnTo>
                      <a:pt x="627387" y="516564"/>
                    </a:lnTo>
                    <a:lnTo>
                      <a:pt x="625562" y="523478"/>
                    </a:lnTo>
                    <a:cubicBezTo>
                      <a:pt x="622262" y="535942"/>
                      <a:pt x="617341" y="547851"/>
                      <a:pt x="610903" y="558892"/>
                    </a:cubicBezTo>
                    <a:lnTo>
                      <a:pt x="607305" y="565086"/>
                    </a:lnTo>
                    <a:lnTo>
                      <a:pt x="628688" y="594997"/>
                    </a:lnTo>
                    <a:lnTo>
                      <a:pt x="595008" y="628679"/>
                    </a:lnTo>
                    <a:lnTo>
                      <a:pt x="565097" y="607296"/>
                    </a:lnTo>
                    <a:lnTo>
                      <a:pt x="558903" y="610892"/>
                    </a:lnTo>
                    <a:cubicBezTo>
                      <a:pt x="547862" y="617330"/>
                      <a:pt x="535953" y="622251"/>
                      <a:pt x="523487" y="625551"/>
                    </a:cubicBezTo>
                    <a:lnTo>
                      <a:pt x="516564" y="627387"/>
                    </a:lnTo>
                    <a:lnTo>
                      <a:pt x="510510" y="663676"/>
                    </a:lnTo>
                    <a:lnTo>
                      <a:pt x="462873" y="663676"/>
                    </a:lnTo>
                    <a:lnTo>
                      <a:pt x="456828" y="627387"/>
                    </a:lnTo>
                    <a:lnTo>
                      <a:pt x="449915" y="625562"/>
                    </a:lnTo>
                    <a:cubicBezTo>
                      <a:pt x="437450" y="622262"/>
                      <a:pt x="425541" y="617341"/>
                      <a:pt x="414501" y="610903"/>
                    </a:cubicBezTo>
                    <a:lnTo>
                      <a:pt x="408306" y="607305"/>
                    </a:lnTo>
                    <a:lnTo>
                      <a:pt x="378395" y="628688"/>
                    </a:lnTo>
                    <a:lnTo>
                      <a:pt x="344715" y="595008"/>
                    </a:lnTo>
                    <a:lnTo>
                      <a:pt x="366096" y="565097"/>
                    </a:lnTo>
                    <a:lnTo>
                      <a:pt x="362500" y="558903"/>
                    </a:lnTo>
                    <a:cubicBezTo>
                      <a:pt x="356062" y="547862"/>
                      <a:pt x="351142" y="535953"/>
                      <a:pt x="347841" y="523487"/>
                    </a:cubicBezTo>
                    <a:lnTo>
                      <a:pt x="346005" y="516564"/>
                    </a:lnTo>
                    <a:lnTo>
                      <a:pt x="309716" y="510510"/>
                    </a:lnTo>
                    <a:lnTo>
                      <a:pt x="309716" y="475635"/>
                    </a:lnTo>
                    <a:lnTo>
                      <a:pt x="22123" y="475635"/>
                    </a:lnTo>
                    <a:lnTo>
                      <a:pt x="22123" y="22123"/>
                    </a:lnTo>
                    <a:lnTo>
                      <a:pt x="265471" y="22123"/>
                    </a:lnTo>
                    <a:lnTo>
                      <a:pt x="265471" y="420328"/>
                    </a:lnTo>
                    <a:lnTo>
                      <a:pt x="287593" y="420328"/>
                    </a:lnTo>
                    <a:lnTo>
                      <a:pt x="287593" y="0"/>
                    </a:lnTo>
                    <a:lnTo>
                      <a:pt x="0" y="0"/>
                    </a:lnTo>
                    <a:lnTo>
                      <a:pt x="0" y="497757"/>
                    </a:lnTo>
                    <a:lnTo>
                      <a:pt x="287593" y="497757"/>
                    </a:lnTo>
                    <a:lnTo>
                      <a:pt x="287593" y="529250"/>
                    </a:lnTo>
                    <a:lnTo>
                      <a:pt x="328430" y="536061"/>
                    </a:lnTo>
                    <a:cubicBezTo>
                      <a:pt x="331417" y="545632"/>
                      <a:pt x="335235" y="554889"/>
                      <a:pt x="339870" y="563714"/>
                    </a:cubicBezTo>
                    <a:lnTo>
                      <a:pt x="315797" y="597396"/>
                    </a:lnTo>
                    <a:lnTo>
                      <a:pt x="375987" y="657584"/>
                    </a:lnTo>
                    <a:lnTo>
                      <a:pt x="409667" y="633512"/>
                    </a:lnTo>
                    <a:cubicBezTo>
                      <a:pt x="418492" y="638146"/>
                      <a:pt x="427749" y="641976"/>
                      <a:pt x="437320" y="644951"/>
                    </a:cubicBezTo>
                    <a:lnTo>
                      <a:pt x="444142" y="685799"/>
                    </a:lnTo>
                    <a:lnTo>
                      <a:pt x="529241" y="685799"/>
                    </a:lnTo>
                    <a:lnTo>
                      <a:pt x="536050" y="644962"/>
                    </a:lnTo>
                    <a:cubicBezTo>
                      <a:pt x="545621" y="641976"/>
                      <a:pt x="554879" y="638157"/>
                      <a:pt x="563703" y="633522"/>
                    </a:cubicBezTo>
                    <a:lnTo>
                      <a:pt x="597385" y="657596"/>
                    </a:lnTo>
                    <a:lnTo>
                      <a:pt x="657573" y="597406"/>
                    </a:lnTo>
                    <a:lnTo>
                      <a:pt x="633501" y="563725"/>
                    </a:lnTo>
                    <a:cubicBezTo>
                      <a:pt x="638135" y="554900"/>
                      <a:pt x="641965" y="545643"/>
                      <a:pt x="644940" y="536072"/>
                    </a:cubicBezTo>
                    <a:lnTo>
                      <a:pt x="685799" y="529250"/>
                    </a:lnTo>
                    <a:lnTo>
                      <a:pt x="685799" y="444152"/>
                    </a:lnTo>
                    <a:lnTo>
                      <a:pt x="644962" y="437342"/>
                    </a:lnTo>
                    <a:cubicBezTo>
                      <a:pt x="641976" y="427760"/>
                      <a:pt x="638146" y="418503"/>
                      <a:pt x="633512" y="409678"/>
                    </a:cubicBezTo>
                    <a:close/>
                    <a:moveTo>
                      <a:pt x="553064" y="88490"/>
                    </a:moveTo>
                    <a:lnTo>
                      <a:pt x="585129" y="88490"/>
                    </a:lnTo>
                    <a:cubicBezTo>
                      <a:pt x="579988" y="113697"/>
                      <a:pt x="557654" y="132735"/>
                      <a:pt x="530941" y="132735"/>
                    </a:cubicBezTo>
                    <a:lnTo>
                      <a:pt x="498876" y="132735"/>
                    </a:lnTo>
                    <a:cubicBezTo>
                      <a:pt x="504007" y="107529"/>
                      <a:pt x="526351" y="88490"/>
                      <a:pt x="553064" y="88490"/>
                    </a:cubicBezTo>
                    <a:close/>
                    <a:moveTo>
                      <a:pt x="442451" y="66368"/>
                    </a:moveTo>
                    <a:cubicBezTo>
                      <a:pt x="415738" y="66368"/>
                      <a:pt x="393394" y="47329"/>
                      <a:pt x="388263" y="22123"/>
                    </a:cubicBezTo>
                    <a:lnTo>
                      <a:pt x="420328" y="22123"/>
                    </a:lnTo>
                    <a:cubicBezTo>
                      <a:pt x="447041" y="22123"/>
                      <a:pt x="469385" y="41161"/>
                      <a:pt x="474516" y="66368"/>
                    </a:cubicBezTo>
                    <a:close/>
                    <a:moveTo>
                      <a:pt x="442451" y="232287"/>
                    </a:moveTo>
                    <a:cubicBezTo>
                      <a:pt x="415738" y="232287"/>
                      <a:pt x="393394" y="213248"/>
                      <a:pt x="388263" y="188042"/>
                    </a:cubicBezTo>
                    <a:lnTo>
                      <a:pt x="420328" y="188042"/>
                    </a:lnTo>
                    <a:cubicBezTo>
                      <a:pt x="447041" y="188042"/>
                      <a:pt x="469385" y="207081"/>
                      <a:pt x="474516" y="23228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7" name="Freeform: Shape 39">
                <a:extLst>
                  <a:ext uri="{FF2B5EF4-FFF2-40B4-BE49-F238E27FC236}">
                    <a16:creationId xmlns:a16="http://schemas.microsoft.com/office/drawing/2014/main" id="{84CCA56B-09EA-4075-9A11-31331379C503}"/>
                  </a:ext>
                </a:extLst>
              </p:cNvPr>
              <p:cNvSpPr/>
              <p:nvPr/>
            </p:nvSpPr>
            <p:spPr>
              <a:xfrm>
                <a:off x="2296305" y="3749777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8" name="Freeform: Shape 40">
                <a:extLst>
                  <a:ext uri="{FF2B5EF4-FFF2-40B4-BE49-F238E27FC236}">
                    <a16:creationId xmlns:a16="http://schemas.microsoft.com/office/drawing/2014/main" id="{0331552E-87AA-47C3-84D4-0F24A9B8A370}"/>
                  </a:ext>
                </a:extLst>
              </p:cNvPr>
              <p:cNvSpPr/>
              <p:nvPr/>
            </p:nvSpPr>
            <p:spPr>
              <a:xfrm>
                <a:off x="2182224" y="3790554"/>
                <a:ext cx="30419" cy="30419"/>
              </a:xfrm>
              <a:custGeom>
                <a:avLst/>
                <a:gdLst>
                  <a:gd name="connsiteX0" fmla="*/ 0 w 30418"/>
                  <a:gd name="connsiteY0" fmla="*/ 15642 h 30418"/>
                  <a:gd name="connsiteX1" fmla="*/ 15642 w 30418"/>
                  <a:gd name="connsiteY1" fmla="*/ 0 h 30418"/>
                  <a:gd name="connsiteX2" fmla="*/ 31288 w 30418"/>
                  <a:gd name="connsiteY2" fmla="*/ 15642 h 30418"/>
                  <a:gd name="connsiteX3" fmla="*/ 15642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2"/>
                    </a:moveTo>
                    <a:lnTo>
                      <a:pt x="15642" y="0"/>
                    </a:lnTo>
                    <a:lnTo>
                      <a:pt x="31288" y="15642"/>
                    </a:lnTo>
                    <a:lnTo>
                      <a:pt x="15642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9" name="Freeform: Shape 41">
                <a:extLst>
                  <a:ext uri="{FF2B5EF4-FFF2-40B4-BE49-F238E27FC236}">
                    <a16:creationId xmlns:a16="http://schemas.microsoft.com/office/drawing/2014/main" id="{FFF7EA54-D504-42D8-BF8D-5D0B927B0F1A}"/>
                  </a:ext>
                </a:extLst>
              </p:cNvPr>
              <p:cNvSpPr/>
              <p:nvPr/>
            </p:nvSpPr>
            <p:spPr>
              <a:xfrm>
                <a:off x="2141447" y="39046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0" name="Freeform: Shape 42">
                <a:extLst>
                  <a:ext uri="{FF2B5EF4-FFF2-40B4-BE49-F238E27FC236}">
                    <a16:creationId xmlns:a16="http://schemas.microsoft.com/office/drawing/2014/main" id="{3CC0FD74-D914-4C4C-8097-AE64EE4EC1F0}"/>
                  </a:ext>
                </a:extLst>
              </p:cNvPr>
              <p:cNvSpPr/>
              <p:nvPr/>
            </p:nvSpPr>
            <p:spPr>
              <a:xfrm>
                <a:off x="2182224" y="4009555"/>
                <a:ext cx="30419" cy="30419"/>
              </a:xfrm>
              <a:custGeom>
                <a:avLst/>
                <a:gdLst>
                  <a:gd name="connsiteX0" fmla="*/ 0 w 30418"/>
                  <a:gd name="connsiteY0" fmla="*/ 15641 h 30418"/>
                  <a:gd name="connsiteX1" fmla="*/ 15642 w 30418"/>
                  <a:gd name="connsiteY1" fmla="*/ 0 h 30418"/>
                  <a:gd name="connsiteX2" fmla="*/ 31288 w 30418"/>
                  <a:gd name="connsiteY2" fmla="*/ 15641 h 30418"/>
                  <a:gd name="connsiteX3" fmla="*/ 15642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1"/>
                    </a:moveTo>
                    <a:lnTo>
                      <a:pt x="15642" y="0"/>
                    </a:lnTo>
                    <a:lnTo>
                      <a:pt x="31288" y="15641"/>
                    </a:lnTo>
                    <a:lnTo>
                      <a:pt x="15642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1" name="Freeform: Shape 43">
                <a:extLst>
                  <a:ext uri="{FF2B5EF4-FFF2-40B4-BE49-F238E27FC236}">
                    <a16:creationId xmlns:a16="http://schemas.microsoft.com/office/drawing/2014/main" id="{7B271D35-5240-46FA-8DD9-4EED2254705F}"/>
                  </a:ext>
                </a:extLst>
              </p:cNvPr>
              <p:cNvSpPr/>
              <p:nvPr/>
            </p:nvSpPr>
            <p:spPr>
              <a:xfrm>
                <a:off x="2296305" y="4059493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2" name="Freeform: Shape 44">
                <a:extLst>
                  <a:ext uri="{FF2B5EF4-FFF2-40B4-BE49-F238E27FC236}">
                    <a16:creationId xmlns:a16="http://schemas.microsoft.com/office/drawing/2014/main" id="{5F396CD8-D2F4-4835-87F8-6301B7E487FD}"/>
                  </a:ext>
                </a:extLst>
              </p:cNvPr>
              <p:cNvSpPr/>
              <p:nvPr/>
            </p:nvSpPr>
            <p:spPr>
              <a:xfrm>
                <a:off x="2401225" y="4009555"/>
                <a:ext cx="30419" cy="30419"/>
              </a:xfrm>
              <a:custGeom>
                <a:avLst/>
                <a:gdLst>
                  <a:gd name="connsiteX0" fmla="*/ 0 w 30418"/>
                  <a:gd name="connsiteY0" fmla="*/ 15641 h 30418"/>
                  <a:gd name="connsiteX1" fmla="*/ 15641 w 30418"/>
                  <a:gd name="connsiteY1" fmla="*/ 0 h 30418"/>
                  <a:gd name="connsiteX2" fmla="*/ 31283 w 30418"/>
                  <a:gd name="connsiteY2" fmla="*/ 15641 h 30418"/>
                  <a:gd name="connsiteX3" fmla="*/ 15641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1"/>
                    </a:moveTo>
                    <a:lnTo>
                      <a:pt x="15641" y="0"/>
                    </a:lnTo>
                    <a:lnTo>
                      <a:pt x="31283" y="15641"/>
                    </a:lnTo>
                    <a:lnTo>
                      <a:pt x="15641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3" name="Freeform: Shape 45">
                <a:extLst>
                  <a:ext uri="{FF2B5EF4-FFF2-40B4-BE49-F238E27FC236}">
                    <a16:creationId xmlns:a16="http://schemas.microsoft.com/office/drawing/2014/main" id="{2ADFDF66-D0B3-460F-859A-5C7A9338D06C}"/>
                  </a:ext>
                </a:extLst>
              </p:cNvPr>
              <p:cNvSpPr/>
              <p:nvPr/>
            </p:nvSpPr>
            <p:spPr>
              <a:xfrm>
                <a:off x="2451163" y="39046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4" name="Freeform: Shape 46">
                <a:extLst>
                  <a:ext uri="{FF2B5EF4-FFF2-40B4-BE49-F238E27FC236}">
                    <a16:creationId xmlns:a16="http://schemas.microsoft.com/office/drawing/2014/main" id="{C50EAA2E-4C79-4848-9F23-C2595DB45FC8}"/>
                  </a:ext>
                </a:extLst>
              </p:cNvPr>
              <p:cNvSpPr/>
              <p:nvPr/>
            </p:nvSpPr>
            <p:spPr>
              <a:xfrm>
                <a:off x="2401225" y="3790554"/>
                <a:ext cx="30419" cy="30419"/>
              </a:xfrm>
              <a:custGeom>
                <a:avLst/>
                <a:gdLst>
                  <a:gd name="connsiteX0" fmla="*/ 0 w 30418"/>
                  <a:gd name="connsiteY0" fmla="*/ 15642 h 30418"/>
                  <a:gd name="connsiteX1" fmla="*/ 15641 w 30418"/>
                  <a:gd name="connsiteY1" fmla="*/ 0 h 30418"/>
                  <a:gd name="connsiteX2" fmla="*/ 31283 w 30418"/>
                  <a:gd name="connsiteY2" fmla="*/ 15642 h 30418"/>
                  <a:gd name="connsiteX3" fmla="*/ 15641 w 30418"/>
                  <a:gd name="connsiteY3" fmla="*/ 31283 h 3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18" h="30418">
                    <a:moveTo>
                      <a:pt x="0" y="15642"/>
                    </a:moveTo>
                    <a:lnTo>
                      <a:pt x="15641" y="0"/>
                    </a:lnTo>
                    <a:lnTo>
                      <a:pt x="31283" y="15642"/>
                    </a:lnTo>
                    <a:lnTo>
                      <a:pt x="15641" y="3128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5" name="Freeform: Shape 47">
                <a:extLst>
                  <a:ext uri="{FF2B5EF4-FFF2-40B4-BE49-F238E27FC236}">
                    <a16:creationId xmlns:a16="http://schemas.microsoft.com/office/drawing/2014/main" id="{BD7F1884-D352-409C-8FE7-C931F1553B35}"/>
                  </a:ext>
                </a:extLst>
              </p:cNvPr>
              <p:cNvSpPr/>
              <p:nvPr/>
            </p:nvSpPr>
            <p:spPr>
              <a:xfrm>
                <a:off x="2196753" y="3846688"/>
                <a:ext cx="178363" cy="178363"/>
              </a:xfrm>
              <a:custGeom>
                <a:avLst/>
                <a:gdLst>
                  <a:gd name="connsiteX0" fmla="*/ 110613 w 178363"/>
                  <a:gd name="connsiteY0" fmla="*/ 179621 h 178363"/>
                  <a:gd name="connsiteX1" fmla="*/ 179621 w 178363"/>
                  <a:gd name="connsiteY1" fmla="*/ 155397 h 178363"/>
                  <a:gd name="connsiteX2" fmla="*/ 165795 w 178363"/>
                  <a:gd name="connsiteY2" fmla="*/ 138119 h 178363"/>
                  <a:gd name="connsiteX3" fmla="*/ 110613 w 178363"/>
                  <a:gd name="connsiteY3" fmla="*/ 157499 h 178363"/>
                  <a:gd name="connsiteX4" fmla="*/ 22123 w 178363"/>
                  <a:gd name="connsiteY4" fmla="*/ 69009 h 178363"/>
                  <a:gd name="connsiteX5" fmla="*/ 41512 w 178363"/>
                  <a:gd name="connsiteY5" fmla="*/ 13827 h 178363"/>
                  <a:gd name="connsiteX6" fmla="*/ 24234 w 178363"/>
                  <a:gd name="connsiteY6" fmla="*/ 0 h 178363"/>
                  <a:gd name="connsiteX7" fmla="*/ 0 w 178363"/>
                  <a:gd name="connsiteY7" fmla="*/ 69009 h 178363"/>
                  <a:gd name="connsiteX8" fmla="*/ 110613 w 178363"/>
                  <a:gd name="connsiteY8" fmla="*/ 179621 h 17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63" h="178363">
                    <a:moveTo>
                      <a:pt x="110613" y="179621"/>
                    </a:moveTo>
                    <a:cubicBezTo>
                      <a:pt x="135933" y="179621"/>
                      <a:pt x="159788" y="171240"/>
                      <a:pt x="179621" y="155397"/>
                    </a:cubicBezTo>
                    <a:lnTo>
                      <a:pt x="165795" y="138119"/>
                    </a:lnTo>
                    <a:cubicBezTo>
                      <a:pt x="149948" y="150796"/>
                      <a:pt x="130856" y="157499"/>
                      <a:pt x="110613" y="157499"/>
                    </a:cubicBezTo>
                    <a:cubicBezTo>
                      <a:pt x="61820" y="157499"/>
                      <a:pt x="22123" y="117801"/>
                      <a:pt x="22123" y="69009"/>
                    </a:cubicBezTo>
                    <a:cubicBezTo>
                      <a:pt x="22123" y="48765"/>
                      <a:pt x="28826" y="29673"/>
                      <a:pt x="41512" y="13827"/>
                    </a:cubicBezTo>
                    <a:lnTo>
                      <a:pt x="24234" y="0"/>
                    </a:lnTo>
                    <a:cubicBezTo>
                      <a:pt x="8383" y="19833"/>
                      <a:pt x="0" y="43689"/>
                      <a:pt x="0" y="69009"/>
                    </a:cubicBezTo>
                    <a:cubicBezTo>
                      <a:pt x="0" y="130002"/>
                      <a:pt x="49619" y="179621"/>
                      <a:pt x="110613" y="179621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6" name="Freeform: Shape 48">
                <a:extLst>
                  <a:ext uri="{FF2B5EF4-FFF2-40B4-BE49-F238E27FC236}">
                    <a16:creationId xmlns:a16="http://schemas.microsoft.com/office/drawing/2014/main" id="{AAC94CE7-0F96-4688-A974-345486650419}"/>
                  </a:ext>
                </a:extLst>
              </p:cNvPr>
              <p:cNvSpPr/>
              <p:nvPr/>
            </p:nvSpPr>
            <p:spPr>
              <a:xfrm>
                <a:off x="2238358" y="3805083"/>
                <a:ext cx="178363" cy="178363"/>
              </a:xfrm>
              <a:custGeom>
                <a:avLst/>
                <a:gdLst>
                  <a:gd name="connsiteX0" fmla="*/ 13827 w 178363"/>
                  <a:gd name="connsiteY0" fmla="*/ 41512 h 178363"/>
                  <a:gd name="connsiteX1" fmla="*/ 69009 w 178363"/>
                  <a:gd name="connsiteY1" fmla="*/ 22123 h 178363"/>
                  <a:gd name="connsiteX2" fmla="*/ 157499 w 178363"/>
                  <a:gd name="connsiteY2" fmla="*/ 110613 h 178363"/>
                  <a:gd name="connsiteX3" fmla="*/ 138110 w 178363"/>
                  <a:gd name="connsiteY3" fmla="*/ 165784 h 178363"/>
                  <a:gd name="connsiteX4" fmla="*/ 155376 w 178363"/>
                  <a:gd name="connsiteY4" fmla="*/ 179610 h 178363"/>
                  <a:gd name="connsiteX5" fmla="*/ 179621 w 178363"/>
                  <a:gd name="connsiteY5" fmla="*/ 110613 h 178363"/>
                  <a:gd name="connsiteX6" fmla="*/ 69009 w 178363"/>
                  <a:gd name="connsiteY6" fmla="*/ 0 h 178363"/>
                  <a:gd name="connsiteX7" fmla="*/ 0 w 178363"/>
                  <a:gd name="connsiteY7" fmla="*/ 24224 h 17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363" h="178363">
                    <a:moveTo>
                      <a:pt x="13827" y="41512"/>
                    </a:moveTo>
                    <a:cubicBezTo>
                      <a:pt x="29673" y="28826"/>
                      <a:pt x="48765" y="22123"/>
                      <a:pt x="69009" y="22123"/>
                    </a:cubicBezTo>
                    <a:cubicBezTo>
                      <a:pt x="117801" y="22123"/>
                      <a:pt x="157499" y="61820"/>
                      <a:pt x="157499" y="110613"/>
                    </a:cubicBezTo>
                    <a:cubicBezTo>
                      <a:pt x="157499" y="130866"/>
                      <a:pt x="150796" y="149948"/>
                      <a:pt x="138110" y="165784"/>
                    </a:cubicBezTo>
                    <a:lnTo>
                      <a:pt x="155376" y="179610"/>
                    </a:lnTo>
                    <a:cubicBezTo>
                      <a:pt x="171240" y="159799"/>
                      <a:pt x="179621" y="135943"/>
                      <a:pt x="179621" y="110613"/>
                    </a:cubicBezTo>
                    <a:cubicBezTo>
                      <a:pt x="179621" y="49619"/>
                      <a:pt x="130002" y="0"/>
                      <a:pt x="69009" y="0"/>
                    </a:cubicBezTo>
                    <a:cubicBezTo>
                      <a:pt x="43689" y="0"/>
                      <a:pt x="19833" y="8383"/>
                      <a:pt x="0" y="24224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7" name="Freeform: Shape 51">
                <a:extLst>
                  <a:ext uri="{FF2B5EF4-FFF2-40B4-BE49-F238E27FC236}">
                    <a16:creationId xmlns:a16="http://schemas.microsoft.com/office/drawing/2014/main" id="{D81004C2-AC2A-4A39-BD5C-2DD04887C828}"/>
                  </a:ext>
                </a:extLst>
              </p:cNvPr>
              <p:cNvSpPr/>
              <p:nvPr/>
            </p:nvSpPr>
            <p:spPr>
              <a:xfrm>
                <a:off x="1864915" y="3473245"/>
                <a:ext cx="55306" cy="55306"/>
              </a:xfrm>
              <a:custGeom>
                <a:avLst/>
                <a:gdLst>
                  <a:gd name="connsiteX0" fmla="*/ 55306 w 55306"/>
                  <a:gd name="connsiteY0" fmla="*/ 22123 h 55306"/>
                  <a:gd name="connsiteX1" fmla="*/ 55306 w 55306"/>
                  <a:gd name="connsiteY1" fmla="*/ 0 h 55306"/>
                  <a:gd name="connsiteX2" fmla="*/ 0 w 55306"/>
                  <a:gd name="connsiteY2" fmla="*/ 0 h 55306"/>
                  <a:gd name="connsiteX3" fmla="*/ 0 w 55306"/>
                  <a:gd name="connsiteY3" fmla="*/ 55306 h 55306"/>
                  <a:gd name="connsiteX4" fmla="*/ 22123 w 55306"/>
                  <a:gd name="connsiteY4" fmla="*/ 55306 h 55306"/>
                  <a:gd name="connsiteX5" fmla="*/ 22123 w 55306"/>
                  <a:gd name="connsiteY5" fmla="*/ 22123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55306" y="22123"/>
                    </a:moveTo>
                    <a:lnTo>
                      <a:pt x="55306" y="0"/>
                    </a:lnTo>
                    <a:lnTo>
                      <a:pt x="0" y="0"/>
                    </a:lnTo>
                    <a:lnTo>
                      <a:pt x="0" y="55306"/>
                    </a:lnTo>
                    <a:lnTo>
                      <a:pt x="22123" y="55306"/>
                    </a:lnTo>
                    <a:lnTo>
                      <a:pt x="22123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8" name="Freeform: Shape 52">
                <a:extLst>
                  <a:ext uri="{FF2B5EF4-FFF2-40B4-BE49-F238E27FC236}">
                    <a16:creationId xmlns:a16="http://schemas.microsoft.com/office/drawing/2014/main" id="{CA0983DF-BF12-42B4-89BA-4A3D1716B608}"/>
                  </a:ext>
                </a:extLst>
              </p:cNvPr>
              <p:cNvSpPr/>
              <p:nvPr/>
            </p:nvSpPr>
            <p:spPr>
              <a:xfrm>
                <a:off x="2008712" y="3473245"/>
                <a:ext cx="55306" cy="55306"/>
              </a:xfrm>
              <a:custGeom>
                <a:avLst/>
                <a:gdLst>
                  <a:gd name="connsiteX0" fmla="*/ 55306 w 55306"/>
                  <a:gd name="connsiteY0" fmla="*/ 0 h 55306"/>
                  <a:gd name="connsiteX1" fmla="*/ 0 w 55306"/>
                  <a:gd name="connsiteY1" fmla="*/ 0 h 55306"/>
                  <a:gd name="connsiteX2" fmla="*/ 0 w 55306"/>
                  <a:gd name="connsiteY2" fmla="*/ 22123 h 55306"/>
                  <a:gd name="connsiteX3" fmla="*/ 33184 w 55306"/>
                  <a:gd name="connsiteY3" fmla="*/ 22123 h 55306"/>
                  <a:gd name="connsiteX4" fmla="*/ 33184 w 55306"/>
                  <a:gd name="connsiteY4" fmla="*/ 55306 h 55306"/>
                  <a:gd name="connsiteX5" fmla="*/ 55306 w 55306"/>
                  <a:gd name="connsiteY5" fmla="*/ 55306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55306" y="0"/>
                    </a:moveTo>
                    <a:lnTo>
                      <a:pt x="0" y="0"/>
                    </a:lnTo>
                    <a:lnTo>
                      <a:pt x="0" y="22123"/>
                    </a:lnTo>
                    <a:lnTo>
                      <a:pt x="33184" y="22123"/>
                    </a:lnTo>
                    <a:lnTo>
                      <a:pt x="33184" y="55306"/>
                    </a:lnTo>
                    <a:lnTo>
                      <a:pt x="55306" y="55306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19" name="Freeform: Shape 53">
                <a:extLst>
                  <a:ext uri="{FF2B5EF4-FFF2-40B4-BE49-F238E27FC236}">
                    <a16:creationId xmlns:a16="http://schemas.microsoft.com/office/drawing/2014/main" id="{A7117F11-B815-4EC9-9473-D3931FE63753}"/>
                  </a:ext>
                </a:extLst>
              </p:cNvPr>
              <p:cNvSpPr/>
              <p:nvPr/>
            </p:nvSpPr>
            <p:spPr>
              <a:xfrm>
                <a:off x="1864915" y="3827206"/>
                <a:ext cx="55306" cy="55306"/>
              </a:xfrm>
              <a:custGeom>
                <a:avLst/>
                <a:gdLst>
                  <a:gd name="connsiteX0" fmla="*/ 0 w 55306"/>
                  <a:gd name="connsiteY0" fmla="*/ 0 h 55306"/>
                  <a:gd name="connsiteX1" fmla="*/ 0 w 55306"/>
                  <a:gd name="connsiteY1" fmla="*/ 55306 h 55306"/>
                  <a:gd name="connsiteX2" fmla="*/ 55306 w 55306"/>
                  <a:gd name="connsiteY2" fmla="*/ 55306 h 55306"/>
                  <a:gd name="connsiteX3" fmla="*/ 55306 w 55306"/>
                  <a:gd name="connsiteY3" fmla="*/ 33184 h 55306"/>
                  <a:gd name="connsiteX4" fmla="*/ 22123 w 55306"/>
                  <a:gd name="connsiteY4" fmla="*/ 33184 h 55306"/>
                  <a:gd name="connsiteX5" fmla="*/ 22123 w 55306"/>
                  <a:gd name="connsiteY5" fmla="*/ 0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0" y="0"/>
                    </a:moveTo>
                    <a:lnTo>
                      <a:pt x="0" y="55306"/>
                    </a:lnTo>
                    <a:lnTo>
                      <a:pt x="55306" y="55306"/>
                    </a:lnTo>
                    <a:lnTo>
                      <a:pt x="55306" y="33184"/>
                    </a:lnTo>
                    <a:lnTo>
                      <a:pt x="22123" y="33184"/>
                    </a:lnTo>
                    <a:lnTo>
                      <a:pt x="22123" y="0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0" name="Freeform: Shape 54">
                <a:extLst>
                  <a:ext uri="{FF2B5EF4-FFF2-40B4-BE49-F238E27FC236}">
                    <a16:creationId xmlns:a16="http://schemas.microsoft.com/office/drawing/2014/main" id="{3E9C36F5-E789-4EDA-A532-3E11F22ABAB0}"/>
                  </a:ext>
                </a:extLst>
              </p:cNvPr>
              <p:cNvSpPr/>
              <p:nvPr/>
            </p:nvSpPr>
            <p:spPr>
              <a:xfrm>
                <a:off x="2008712" y="3827206"/>
                <a:ext cx="55306" cy="55306"/>
              </a:xfrm>
              <a:custGeom>
                <a:avLst/>
                <a:gdLst>
                  <a:gd name="connsiteX0" fmla="*/ 0 w 55306"/>
                  <a:gd name="connsiteY0" fmla="*/ 33184 h 55306"/>
                  <a:gd name="connsiteX1" fmla="*/ 0 w 55306"/>
                  <a:gd name="connsiteY1" fmla="*/ 55306 h 55306"/>
                  <a:gd name="connsiteX2" fmla="*/ 55306 w 55306"/>
                  <a:gd name="connsiteY2" fmla="*/ 55306 h 55306"/>
                  <a:gd name="connsiteX3" fmla="*/ 55306 w 55306"/>
                  <a:gd name="connsiteY3" fmla="*/ 0 h 55306"/>
                  <a:gd name="connsiteX4" fmla="*/ 33184 w 55306"/>
                  <a:gd name="connsiteY4" fmla="*/ 0 h 55306"/>
                  <a:gd name="connsiteX5" fmla="*/ 33184 w 55306"/>
                  <a:gd name="connsiteY5" fmla="*/ 33184 h 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6" h="55306">
                    <a:moveTo>
                      <a:pt x="0" y="33184"/>
                    </a:moveTo>
                    <a:lnTo>
                      <a:pt x="0" y="55306"/>
                    </a:lnTo>
                    <a:lnTo>
                      <a:pt x="55306" y="55306"/>
                    </a:lnTo>
                    <a:lnTo>
                      <a:pt x="55306" y="0"/>
                    </a:lnTo>
                    <a:lnTo>
                      <a:pt x="33184" y="0"/>
                    </a:lnTo>
                    <a:lnTo>
                      <a:pt x="33184" y="33184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1" name="Freeform: Shape 55">
                <a:extLst>
                  <a:ext uri="{FF2B5EF4-FFF2-40B4-BE49-F238E27FC236}">
                    <a16:creationId xmlns:a16="http://schemas.microsoft.com/office/drawing/2014/main" id="{4E44F37A-C12C-4BF4-9097-0DCB9EC21EB7}"/>
                  </a:ext>
                </a:extLst>
              </p:cNvPr>
              <p:cNvSpPr/>
              <p:nvPr/>
            </p:nvSpPr>
            <p:spPr>
              <a:xfrm>
                <a:off x="1864915" y="3572797"/>
                <a:ext cx="199103" cy="199103"/>
              </a:xfrm>
              <a:custGeom>
                <a:avLst/>
                <a:gdLst>
                  <a:gd name="connsiteX0" fmla="*/ 99551 w 199102"/>
                  <a:gd name="connsiteY0" fmla="*/ 0 h 199102"/>
                  <a:gd name="connsiteX1" fmla="*/ 0 w 199102"/>
                  <a:gd name="connsiteY1" fmla="*/ 99551 h 199102"/>
                  <a:gd name="connsiteX2" fmla="*/ 99551 w 199102"/>
                  <a:gd name="connsiteY2" fmla="*/ 199103 h 199102"/>
                  <a:gd name="connsiteX3" fmla="*/ 199103 w 199102"/>
                  <a:gd name="connsiteY3" fmla="*/ 99551 h 199102"/>
                  <a:gd name="connsiteX4" fmla="*/ 99551 w 199102"/>
                  <a:gd name="connsiteY4" fmla="*/ 0 h 199102"/>
                  <a:gd name="connsiteX5" fmla="*/ 99551 w 199102"/>
                  <a:gd name="connsiteY5" fmla="*/ 176980 h 199102"/>
                  <a:gd name="connsiteX6" fmla="*/ 22123 w 199102"/>
                  <a:gd name="connsiteY6" fmla="*/ 99551 h 199102"/>
                  <a:gd name="connsiteX7" fmla="*/ 99551 w 199102"/>
                  <a:gd name="connsiteY7" fmla="*/ 22123 h 199102"/>
                  <a:gd name="connsiteX8" fmla="*/ 176980 w 199102"/>
                  <a:gd name="connsiteY8" fmla="*/ 99551 h 199102"/>
                  <a:gd name="connsiteX9" fmla="*/ 99551 w 199102"/>
                  <a:gd name="connsiteY9" fmla="*/ 176980 h 19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102" h="199102">
                    <a:moveTo>
                      <a:pt x="99551" y="0"/>
                    </a:moveTo>
                    <a:cubicBezTo>
                      <a:pt x="44656" y="0"/>
                      <a:pt x="0" y="44656"/>
                      <a:pt x="0" y="99551"/>
                    </a:cubicBezTo>
                    <a:cubicBezTo>
                      <a:pt x="0" y="154447"/>
                      <a:pt x="44656" y="199103"/>
                      <a:pt x="99551" y="199103"/>
                    </a:cubicBezTo>
                    <a:cubicBezTo>
                      <a:pt x="154447" y="199103"/>
                      <a:pt x="199103" y="154447"/>
                      <a:pt x="199103" y="99551"/>
                    </a:cubicBezTo>
                    <a:cubicBezTo>
                      <a:pt x="199103" y="44656"/>
                      <a:pt x="154447" y="0"/>
                      <a:pt x="99551" y="0"/>
                    </a:cubicBezTo>
                    <a:close/>
                    <a:moveTo>
                      <a:pt x="99551" y="176980"/>
                    </a:moveTo>
                    <a:cubicBezTo>
                      <a:pt x="56867" y="176980"/>
                      <a:pt x="22123" y="142236"/>
                      <a:pt x="22123" y="99551"/>
                    </a:cubicBezTo>
                    <a:cubicBezTo>
                      <a:pt x="22123" y="56867"/>
                      <a:pt x="56867" y="22123"/>
                      <a:pt x="99551" y="22123"/>
                    </a:cubicBezTo>
                    <a:cubicBezTo>
                      <a:pt x="142236" y="22123"/>
                      <a:pt x="176980" y="56867"/>
                      <a:pt x="176980" y="99551"/>
                    </a:cubicBezTo>
                    <a:cubicBezTo>
                      <a:pt x="176980" y="142236"/>
                      <a:pt x="142236" y="176980"/>
                      <a:pt x="99551" y="176980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2" name="Freeform: Shape 56">
                <a:extLst>
                  <a:ext uri="{FF2B5EF4-FFF2-40B4-BE49-F238E27FC236}">
                    <a16:creationId xmlns:a16="http://schemas.microsoft.com/office/drawing/2014/main" id="{416E8534-1163-43BF-93BB-D412D484EFCC}"/>
                  </a:ext>
                </a:extLst>
              </p:cNvPr>
              <p:cNvSpPr/>
              <p:nvPr/>
            </p:nvSpPr>
            <p:spPr>
              <a:xfrm>
                <a:off x="1820670" y="3959941"/>
                <a:ext cx="265471" cy="154858"/>
              </a:xfrm>
              <a:custGeom>
                <a:avLst/>
                <a:gdLst>
                  <a:gd name="connsiteX0" fmla="*/ 243348 w 265470"/>
                  <a:gd name="connsiteY0" fmla="*/ 0 h 154857"/>
                  <a:gd name="connsiteX1" fmla="*/ 22123 w 265470"/>
                  <a:gd name="connsiteY1" fmla="*/ 0 h 154857"/>
                  <a:gd name="connsiteX2" fmla="*/ 0 w 265470"/>
                  <a:gd name="connsiteY2" fmla="*/ 22123 h 154857"/>
                  <a:gd name="connsiteX3" fmla="*/ 0 w 265470"/>
                  <a:gd name="connsiteY3" fmla="*/ 44245 h 154857"/>
                  <a:gd name="connsiteX4" fmla="*/ 3073 w 265470"/>
                  <a:gd name="connsiteY4" fmla="*/ 55306 h 154857"/>
                  <a:gd name="connsiteX5" fmla="*/ 0 w 265470"/>
                  <a:gd name="connsiteY5" fmla="*/ 66368 h 154857"/>
                  <a:gd name="connsiteX6" fmla="*/ 0 w 265470"/>
                  <a:gd name="connsiteY6" fmla="*/ 88490 h 154857"/>
                  <a:gd name="connsiteX7" fmla="*/ 3073 w 265470"/>
                  <a:gd name="connsiteY7" fmla="*/ 99551 h 154857"/>
                  <a:gd name="connsiteX8" fmla="*/ 0 w 265470"/>
                  <a:gd name="connsiteY8" fmla="*/ 110613 h 154857"/>
                  <a:gd name="connsiteX9" fmla="*/ 0 w 265470"/>
                  <a:gd name="connsiteY9" fmla="*/ 132735 h 154857"/>
                  <a:gd name="connsiteX10" fmla="*/ 22123 w 265470"/>
                  <a:gd name="connsiteY10" fmla="*/ 154858 h 154857"/>
                  <a:gd name="connsiteX11" fmla="*/ 243348 w 265470"/>
                  <a:gd name="connsiteY11" fmla="*/ 154858 h 154857"/>
                  <a:gd name="connsiteX12" fmla="*/ 265471 w 265470"/>
                  <a:gd name="connsiteY12" fmla="*/ 132735 h 154857"/>
                  <a:gd name="connsiteX13" fmla="*/ 265471 w 265470"/>
                  <a:gd name="connsiteY13" fmla="*/ 110613 h 154857"/>
                  <a:gd name="connsiteX14" fmla="*/ 262397 w 265470"/>
                  <a:gd name="connsiteY14" fmla="*/ 99551 h 154857"/>
                  <a:gd name="connsiteX15" fmla="*/ 265471 w 265470"/>
                  <a:gd name="connsiteY15" fmla="*/ 88490 h 154857"/>
                  <a:gd name="connsiteX16" fmla="*/ 265471 w 265470"/>
                  <a:gd name="connsiteY16" fmla="*/ 66368 h 154857"/>
                  <a:gd name="connsiteX17" fmla="*/ 262397 w 265470"/>
                  <a:gd name="connsiteY17" fmla="*/ 55306 h 154857"/>
                  <a:gd name="connsiteX18" fmla="*/ 265471 w 265470"/>
                  <a:gd name="connsiteY18" fmla="*/ 44245 h 154857"/>
                  <a:gd name="connsiteX19" fmla="*/ 265471 w 265470"/>
                  <a:gd name="connsiteY19" fmla="*/ 22123 h 154857"/>
                  <a:gd name="connsiteX20" fmla="*/ 243348 w 265470"/>
                  <a:gd name="connsiteY20" fmla="*/ 0 h 154857"/>
                  <a:gd name="connsiteX21" fmla="*/ 22123 w 265470"/>
                  <a:gd name="connsiteY21" fmla="*/ 22123 h 154857"/>
                  <a:gd name="connsiteX22" fmla="*/ 243348 w 265470"/>
                  <a:gd name="connsiteY22" fmla="*/ 22123 h 154857"/>
                  <a:gd name="connsiteX23" fmla="*/ 243348 w 265470"/>
                  <a:gd name="connsiteY23" fmla="*/ 44245 h 154857"/>
                  <a:gd name="connsiteX24" fmla="*/ 77429 w 265470"/>
                  <a:gd name="connsiteY24" fmla="*/ 44245 h 154857"/>
                  <a:gd name="connsiteX25" fmla="*/ 77429 w 265470"/>
                  <a:gd name="connsiteY25" fmla="*/ 66368 h 154857"/>
                  <a:gd name="connsiteX26" fmla="*/ 243348 w 265470"/>
                  <a:gd name="connsiteY26" fmla="*/ 66368 h 154857"/>
                  <a:gd name="connsiteX27" fmla="*/ 243348 w 265470"/>
                  <a:gd name="connsiteY27" fmla="*/ 88490 h 154857"/>
                  <a:gd name="connsiteX28" fmla="*/ 22123 w 265470"/>
                  <a:gd name="connsiteY28" fmla="*/ 88490 h 154857"/>
                  <a:gd name="connsiteX29" fmla="*/ 22123 w 265470"/>
                  <a:gd name="connsiteY29" fmla="*/ 66368 h 154857"/>
                  <a:gd name="connsiteX30" fmla="*/ 55306 w 265470"/>
                  <a:gd name="connsiteY30" fmla="*/ 66368 h 154857"/>
                  <a:gd name="connsiteX31" fmla="*/ 55306 w 265470"/>
                  <a:gd name="connsiteY31" fmla="*/ 44245 h 154857"/>
                  <a:gd name="connsiteX32" fmla="*/ 22123 w 265470"/>
                  <a:gd name="connsiteY32" fmla="*/ 44245 h 154857"/>
                  <a:gd name="connsiteX33" fmla="*/ 22123 w 265470"/>
                  <a:gd name="connsiteY33" fmla="*/ 132735 h 154857"/>
                  <a:gd name="connsiteX34" fmla="*/ 22123 w 265470"/>
                  <a:gd name="connsiteY34" fmla="*/ 110613 h 154857"/>
                  <a:gd name="connsiteX35" fmla="*/ 243348 w 265470"/>
                  <a:gd name="connsiteY35" fmla="*/ 110613 h 154857"/>
                  <a:gd name="connsiteX36" fmla="*/ 243370 w 265470"/>
                  <a:gd name="connsiteY36" fmla="*/ 13273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5470" h="154857">
                    <a:moveTo>
                      <a:pt x="243348" y="0"/>
                    </a:moveTo>
                    <a:lnTo>
                      <a:pt x="22123" y="0"/>
                    </a:lnTo>
                    <a:cubicBezTo>
                      <a:pt x="9922" y="0"/>
                      <a:pt x="0" y="9922"/>
                      <a:pt x="0" y="22123"/>
                    </a:cubicBezTo>
                    <a:lnTo>
                      <a:pt x="0" y="44245"/>
                    </a:lnTo>
                    <a:cubicBezTo>
                      <a:pt x="0" y="48296"/>
                      <a:pt x="1172" y="52045"/>
                      <a:pt x="3073" y="55306"/>
                    </a:cubicBezTo>
                    <a:cubicBezTo>
                      <a:pt x="1172" y="58568"/>
                      <a:pt x="0" y="62316"/>
                      <a:pt x="0" y="66368"/>
                    </a:cubicBezTo>
                    <a:lnTo>
                      <a:pt x="0" y="88490"/>
                    </a:lnTo>
                    <a:cubicBezTo>
                      <a:pt x="0" y="92541"/>
                      <a:pt x="1172" y="96290"/>
                      <a:pt x="3073" y="99551"/>
                    </a:cubicBezTo>
                    <a:cubicBezTo>
                      <a:pt x="1172" y="102813"/>
                      <a:pt x="0" y="106562"/>
                      <a:pt x="0" y="110613"/>
                    </a:cubicBezTo>
                    <a:lnTo>
                      <a:pt x="0" y="132735"/>
                    </a:lnTo>
                    <a:cubicBezTo>
                      <a:pt x="0" y="144936"/>
                      <a:pt x="9922" y="154858"/>
                      <a:pt x="22123" y="154858"/>
                    </a:cubicBezTo>
                    <a:lnTo>
                      <a:pt x="243348" y="154858"/>
                    </a:lnTo>
                    <a:cubicBezTo>
                      <a:pt x="255549" y="154858"/>
                      <a:pt x="265471" y="144936"/>
                      <a:pt x="265471" y="132735"/>
                    </a:cubicBezTo>
                    <a:lnTo>
                      <a:pt x="265471" y="110613"/>
                    </a:lnTo>
                    <a:cubicBezTo>
                      <a:pt x="265471" y="106562"/>
                      <a:pt x="264298" y="102813"/>
                      <a:pt x="262397" y="99551"/>
                    </a:cubicBezTo>
                    <a:cubicBezTo>
                      <a:pt x="264298" y="96290"/>
                      <a:pt x="265471" y="92541"/>
                      <a:pt x="265471" y="88490"/>
                    </a:cubicBezTo>
                    <a:lnTo>
                      <a:pt x="265471" y="66368"/>
                    </a:lnTo>
                    <a:cubicBezTo>
                      <a:pt x="265471" y="62316"/>
                      <a:pt x="264298" y="58568"/>
                      <a:pt x="262397" y="55306"/>
                    </a:cubicBezTo>
                    <a:cubicBezTo>
                      <a:pt x="264298" y="52045"/>
                      <a:pt x="265471" y="48296"/>
                      <a:pt x="265471" y="44245"/>
                    </a:cubicBezTo>
                    <a:lnTo>
                      <a:pt x="265471" y="22123"/>
                    </a:lnTo>
                    <a:cubicBezTo>
                      <a:pt x="265471" y="9922"/>
                      <a:pt x="255549" y="0"/>
                      <a:pt x="243348" y="0"/>
                    </a:cubicBezTo>
                    <a:close/>
                    <a:moveTo>
                      <a:pt x="22123" y="22123"/>
                    </a:moveTo>
                    <a:lnTo>
                      <a:pt x="243348" y="22123"/>
                    </a:lnTo>
                    <a:lnTo>
                      <a:pt x="243348" y="44245"/>
                    </a:lnTo>
                    <a:lnTo>
                      <a:pt x="77429" y="44245"/>
                    </a:lnTo>
                    <a:lnTo>
                      <a:pt x="77429" y="66368"/>
                    </a:lnTo>
                    <a:lnTo>
                      <a:pt x="243348" y="66368"/>
                    </a:lnTo>
                    <a:lnTo>
                      <a:pt x="243348" y="88490"/>
                    </a:lnTo>
                    <a:lnTo>
                      <a:pt x="22123" y="88490"/>
                    </a:lnTo>
                    <a:lnTo>
                      <a:pt x="22123" y="66368"/>
                    </a:lnTo>
                    <a:lnTo>
                      <a:pt x="55306" y="66368"/>
                    </a:lnTo>
                    <a:lnTo>
                      <a:pt x="55306" y="44245"/>
                    </a:lnTo>
                    <a:lnTo>
                      <a:pt x="22123" y="44245"/>
                    </a:lnTo>
                    <a:close/>
                    <a:moveTo>
                      <a:pt x="22123" y="132735"/>
                    </a:moveTo>
                    <a:lnTo>
                      <a:pt x="22123" y="110613"/>
                    </a:lnTo>
                    <a:lnTo>
                      <a:pt x="243348" y="110613"/>
                    </a:lnTo>
                    <a:lnTo>
                      <a:pt x="243370" y="13273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3" name="Freeform: Shape 57">
                <a:extLst>
                  <a:ext uri="{FF2B5EF4-FFF2-40B4-BE49-F238E27FC236}">
                    <a16:creationId xmlns:a16="http://schemas.microsoft.com/office/drawing/2014/main" id="{BAD81CB2-4241-426A-82DA-BDCB19FB6245}"/>
                  </a:ext>
                </a:extLst>
              </p:cNvPr>
              <p:cNvSpPr/>
              <p:nvPr/>
            </p:nvSpPr>
            <p:spPr>
              <a:xfrm>
                <a:off x="2484346" y="365022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4" name="Freeform: Shape 58">
                <a:extLst>
                  <a:ext uri="{FF2B5EF4-FFF2-40B4-BE49-F238E27FC236}">
                    <a16:creationId xmlns:a16="http://schemas.microsoft.com/office/drawing/2014/main" id="{5AAD3914-DD78-453F-932B-9A1D278EBFF9}"/>
                  </a:ext>
                </a:extLst>
              </p:cNvPr>
              <p:cNvSpPr/>
              <p:nvPr/>
            </p:nvSpPr>
            <p:spPr>
              <a:xfrm>
                <a:off x="2484346" y="369447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5" name="Freeform: Shape 59">
                <a:extLst>
                  <a:ext uri="{FF2B5EF4-FFF2-40B4-BE49-F238E27FC236}">
                    <a16:creationId xmlns:a16="http://schemas.microsoft.com/office/drawing/2014/main" id="{F25B7539-30E7-450C-BE92-6AC380E627C1}"/>
                  </a:ext>
                </a:extLst>
              </p:cNvPr>
              <p:cNvSpPr/>
              <p:nvPr/>
            </p:nvSpPr>
            <p:spPr>
              <a:xfrm>
                <a:off x="2484346" y="373871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6" name="Freeform: Shape 60">
                <a:extLst>
                  <a:ext uri="{FF2B5EF4-FFF2-40B4-BE49-F238E27FC236}">
                    <a16:creationId xmlns:a16="http://schemas.microsoft.com/office/drawing/2014/main" id="{358FC2F9-A229-4EA6-85C9-A52576611FBA}"/>
                  </a:ext>
                </a:extLst>
              </p:cNvPr>
              <p:cNvSpPr/>
              <p:nvPr/>
            </p:nvSpPr>
            <p:spPr>
              <a:xfrm>
                <a:off x="2440101" y="356173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7" name="Freeform: Shape 61">
                <a:extLst>
                  <a:ext uri="{FF2B5EF4-FFF2-40B4-BE49-F238E27FC236}">
                    <a16:creationId xmlns:a16="http://schemas.microsoft.com/office/drawing/2014/main" id="{6B00E85F-3C7E-492F-9DF5-353EF344CAF0}"/>
                  </a:ext>
                </a:extLst>
              </p:cNvPr>
              <p:cNvSpPr/>
              <p:nvPr/>
            </p:nvSpPr>
            <p:spPr>
              <a:xfrm>
                <a:off x="2440101" y="3605980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28" name="Freeform: Shape 62">
                <a:extLst>
                  <a:ext uri="{FF2B5EF4-FFF2-40B4-BE49-F238E27FC236}">
                    <a16:creationId xmlns:a16="http://schemas.microsoft.com/office/drawing/2014/main" id="{FFD85C73-4C76-470D-9096-7E254BA7A506}"/>
                  </a:ext>
                </a:extLst>
              </p:cNvPr>
              <p:cNvSpPr/>
              <p:nvPr/>
            </p:nvSpPr>
            <p:spPr>
              <a:xfrm>
                <a:off x="2440101" y="3650225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8900DE17-AEB0-4302-B95D-CE1F06849C6A}"/>
                </a:ext>
              </a:extLst>
            </p:cNvPr>
            <p:cNvGrpSpPr/>
            <p:nvPr/>
          </p:nvGrpSpPr>
          <p:grpSpPr>
            <a:xfrm>
              <a:off x="7006978" y="3061811"/>
              <a:ext cx="91528" cy="125851"/>
              <a:chOff x="7074066" y="4318965"/>
              <a:chExt cx="209550" cy="288132"/>
            </a:xfrm>
          </p:grpSpPr>
          <p:sp>
            <p:nvSpPr>
              <p:cNvPr id="303" name="Freeform: Shape 87">
                <a:extLst>
                  <a:ext uri="{FF2B5EF4-FFF2-40B4-BE49-F238E27FC236}">
                    <a16:creationId xmlns:a16="http://schemas.microsoft.com/office/drawing/2014/main" id="{E71B98E5-55CF-4347-9990-6F5C6E9DC4C8}"/>
                  </a:ext>
                </a:extLst>
              </p:cNvPr>
              <p:cNvSpPr/>
              <p:nvPr/>
            </p:nvSpPr>
            <p:spPr>
              <a:xfrm>
                <a:off x="7100259" y="4318965"/>
                <a:ext cx="183357" cy="288132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4" name="Freeform: Shape 88">
                <a:extLst>
                  <a:ext uri="{FF2B5EF4-FFF2-40B4-BE49-F238E27FC236}">
                    <a16:creationId xmlns:a16="http://schemas.microsoft.com/office/drawing/2014/main" id="{09F701B9-BA2B-4349-9CE1-145149A4532A}"/>
                  </a:ext>
                </a:extLst>
              </p:cNvPr>
              <p:cNvSpPr/>
              <p:nvPr/>
            </p:nvSpPr>
            <p:spPr>
              <a:xfrm>
                <a:off x="7074066" y="4423739"/>
                <a:ext cx="157164" cy="26195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5" name="Freeform: Shape 89">
                <a:extLst>
                  <a:ext uri="{FF2B5EF4-FFF2-40B4-BE49-F238E27FC236}">
                    <a16:creationId xmlns:a16="http://schemas.microsoft.com/office/drawing/2014/main" id="{13E06D77-91EE-4159-AD99-74C65D609384}"/>
                  </a:ext>
                </a:extLst>
              </p:cNvPr>
              <p:cNvSpPr/>
              <p:nvPr/>
            </p:nvSpPr>
            <p:spPr>
              <a:xfrm>
                <a:off x="7074066" y="4476127"/>
                <a:ext cx="183357" cy="26195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9366AA6B-2646-4CA4-8C4A-634F9C13DD3F}"/>
                </a:ext>
              </a:extLst>
            </p:cNvPr>
            <p:cNvGrpSpPr/>
            <p:nvPr/>
          </p:nvGrpSpPr>
          <p:grpSpPr>
            <a:xfrm>
              <a:off x="7335591" y="3290411"/>
              <a:ext cx="91528" cy="125851"/>
              <a:chOff x="7074066" y="4318965"/>
              <a:chExt cx="209550" cy="288132"/>
            </a:xfrm>
          </p:grpSpPr>
          <p:sp>
            <p:nvSpPr>
              <p:cNvPr id="300" name="Freeform: Shape 91">
                <a:extLst>
                  <a:ext uri="{FF2B5EF4-FFF2-40B4-BE49-F238E27FC236}">
                    <a16:creationId xmlns:a16="http://schemas.microsoft.com/office/drawing/2014/main" id="{6C5F1539-84DF-4DAA-828E-48F6D63A911A}"/>
                  </a:ext>
                </a:extLst>
              </p:cNvPr>
              <p:cNvSpPr/>
              <p:nvPr/>
            </p:nvSpPr>
            <p:spPr>
              <a:xfrm>
                <a:off x="7100259" y="4318965"/>
                <a:ext cx="183357" cy="288132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1" name="Freeform: Shape 92">
                <a:extLst>
                  <a:ext uri="{FF2B5EF4-FFF2-40B4-BE49-F238E27FC236}">
                    <a16:creationId xmlns:a16="http://schemas.microsoft.com/office/drawing/2014/main" id="{4353F57D-AC1A-458D-8E44-BB5E12875FE8}"/>
                  </a:ext>
                </a:extLst>
              </p:cNvPr>
              <p:cNvSpPr/>
              <p:nvPr/>
            </p:nvSpPr>
            <p:spPr>
              <a:xfrm>
                <a:off x="7074066" y="4423739"/>
                <a:ext cx="157164" cy="26195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  <p:sp>
            <p:nvSpPr>
              <p:cNvPr id="302" name="Freeform: Shape 93">
                <a:extLst>
                  <a:ext uri="{FF2B5EF4-FFF2-40B4-BE49-F238E27FC236}">
                    <a16:creationId xmlns:a16="http://schemas.microsoft.com/office/drawing/2014/main" id="{B7FB3F1D-FE6E-4FE1-8933-83515EE3499F}"/>
                  </a:ext>
                </a:extLst>
              </p:cNvPr>
              <p:cNvSpPr/>
              <p:nvPr/>
            </p:nvSpPr>
            <p:spPr>
              <a:xfrm>
                <a:off x="7074066" y="4476127"/>
                <a:ext cx="183357" cy="26195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1400" dirty="0"/>
              </a:p>
            </p:txBody>
          </p:sp>
        </p:grpSp>
      </p:grp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7043D789-BD1C-48E3-9BFA-A75E436B4165}"/>
              </a:ext>
            </a:extLst>
          </p:cNvPr>
          <p:cNvCxnSpPr>
            <a:cxnSpLocks/>
          </p:cNvCxnSpPr>
          <p:nvPr/>
        </p:nvCxnSpPr>
        <p:spPr>
          <a:xfrm>
            <a:off x="1419651" y="3297094"/>
            <a:ext cx="0" cy="386033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7043D789-BD1C-48E3-9BFA-A75E436B4165}"/>
              </a:ext>
            </a:extLst>
          </p:cNvPr>
          <p:cNvCxnSpPr>
            <a:cxnSpLocks/>
          </p:cNvCxnSpPr>
          <p:nvPr/>
        </p:nvCxnSpPr>
        <p:spPr>
          <a:xfrm>
            <a:off x="1419651" y="4199711"/>
            <a:ext cx="0" cy="386033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7043D789-BD1C-48E3-9BFA-A75E436B4165}"/>
              </a:ext>
            </a:extLst>
          </p:cNvPr>
          <p:cNvCxnSpPr>
            <a:cxnSpLocks/>
          </p:cNvCxnSpPr>
          <p:nvPr/>
        </p:nvCxnSpPr>
        <p:spPr>
          <a:xfrm>
            <a:off x="1426413" y="5064265"/>
            <a:ext cx="0" cy="386033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1"/>
          <p:cNvSpPr txBox="1">
            <a:spLocks noChangeArrowheads="1"/>
          </p:cNvSpPr>
          <p:nvPr/>
        </p:nvSpPr>
        <p:spPr bwMode="auto">
          <a:xfrm>
            <a:off x="8641462" y="3331064"/>
            <a:ext cx="305414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NRB úvěry pro místní infrastrukturu 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33" name="TextBox 1"/>
          <p:cNvSpPr txBox="1">
            <a:spLocks noChangeArrowheads="1"/>
          </p:cNvSpPr>
          <p:nvPr/>
        </p:nvSpPr>
        <p:spPr bwMode="auto">
          <a:xfrm>
            <a:off x="8641463" y="4060370"/>
            <a:ext cx="33831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Technická pomoc pro opatření energetické účinnosti (včetně EPC) pro obce 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34" name="TextBox 1"/>
          <p:cNvSpPr txBox="1">
            <a:spLocks noChangeArrowheads="1"/>
          </p:cNvSpPr>
          <p:nvPr/>
        </p:nvSpPr>
        <p:spPr bwMode="auto">
          <a:xfrm>
            <a:off x="8641462" y="5025350"/>
            <a:ext cx="33831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en-US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Poradenství na míru pro přípravu projektů/finanční strukturování </a:t>
            </a:r>
            <a:endParaRPr lang="cs-CZ" alt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35" name="Down Arrow 334"/>
          <p:cNvSpPr/>
          <p:nvPr/>
        </p:nvSpPr>
        <p:spPr>
          <a:xfrm rot="14332181">
            <a:off x="7857566" y="3354905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6" name="Down Arrow 335"/>
          <p:cNvSpPr/>
          <p:nvPr/>
        </p:nvSpPr>
        <p:spPr>
          <a:xfrm rot="16200000">
            <a:off x="7904067" y="4031068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7" name="Down Arrow 336"/>
          <p:cNvSpPr/>
          <p:nvPr/>
        </p:nvSpPr>
        <p:spPr>
          <a:xfrm rot="17731113">
            <a:off x="7874383" y="4757375"/>
            <a:ext cx="322218" cy="6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0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7B9B99-C62E-4AD9-B5C2-D46634341298}"/>
              </a:ext>
            </a:extLst>
          </p:cNvPr>
          <p:cNvSpPr/>
          <p:nvPr/>
        </p:nvSpPr>
        <p:spPr>
          <a:xfrm>
            <a:off x="370114" y="4807132"/>
            <a:ext cx="2286000" cy="137769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Nathalie </a:t>
            </a:r>
            <a:r>
              <a:rPr lang="en-US" sz="1200" b="1" dirty="0" smtClean="0">
                <a:solidFill>
                  <a:schemeClr val="accent2"/>
                </a:solidFill>
              </a:rPr>
              <a:t>BINET</a:t>
            </a:r>
            <a:endParaRPr lang="en-US" sz="1200" b="1" dirty="0">
              <a:solidFill>
                <a:schemeClr val="accent2"/>
              </a:solidFill>
            </a:endParaRPr>
          </a:p>
          <a:p>
            <a:pPr algn="ctr"/>
            <a:r>
              <a:rPr lang="sk-SK" sz="1000" dirty="0" err="1" smtClean="0"/>
              <a:t>Vedoucí</a:t>
            </a:r>
            <a:r>
              <a:rPr lang="sk-SK" sz="1000" dirty="0" smtClean="0"/>
              <a:t> </a:t>
            </a:r>
            <a:r>
              <a:rPr lang="sk-SK" sz="1000" dirty="0" err="1" smtClean="0"/>
              <a:t>kanceláře</a:t>
            </a:r>
            <a:r>
              <a:rPr lang="sk-SK" sz="1000" dirty="0" smtClean="0"/>
              <a:t> skupiny EIB v </a:t>
            </a:r>
            <a:r>
              <a:rPr lang="sk-SK" sz="1000" dirty="0" err="1" smtClean="0"/>
              <a:t>Praze</a:t>
            </a:r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 err="1" smtClean="0"/>
              <a:t>Klimentsk</a:t>
            </a:r>
            <a:r>
              <a:rPr lang="sk-SK" sz="1000" dirty="0" smtClean="0"/>
              <a:t>á </a:t>
            </a:r>
            <a:r>
              <a:rPr lang="en-US" sz="1000" dirty="0" smtClean="0"/>
              <a:t>46</a:t>
            </a:r>
            <a:endParaRPr lang="en-US" sz="1000" dirty="0"/>
          </a:p>
          <a:p>
            <a:pPr algn="ctr"/>
            <a:r>
              <a:rPr lang="en-US" sz="1000" dirty="0"/>
              <a:t>CZ – 11002, Prague</a:t>
            </a:r>
          </a:p>
          <a:p>
            <a:pPr algn="ctr"/>
            <a:r>
              <a:rPr lang="en-US" sz="1000" dirty="0"/>
              <a:t>Tel. +420 222 191 179</a:t>
            </a:r>
          </a:p>
          <a:p>
            <a:pPr algn="ctr"/>
            <a:r>
              <a:rPr lang="en-US" sz="1000" dirty="0"/>
              <a:t>Email: </a:t>
            </a:r>
            <a:r>
              <a:rPr lang="en-US" sz="1000" dirty="0" smtClean="0">
                <a:solidFill>
                  <a:schemeClr val="bg1"/>
                </a:solidFill>
              </a:rPr>
              <a:t>n.binet@eib.org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6169B69-9D48-4B16-920B-3BB0AD37053B}"/>
              </a:ext>
            </a:extLst>
          </p:cNvPr>
          <p:cNvSpPr txBox="1">
            <a:spLocks/>
          </p:cNvSpPr>
          <p:nvPr/>
        </p:nvSpPr>
        <p:spPr>
          <a:xfrm>
            <a:off x="8344678" y="2412829"/>
            <a:ext cx="3347959" cy="14733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600" b="1" dirty="0" err="1" smtClean="0">
                <a:solidFill>
                  <a:schemeClr val="accent2"/>
                </a:solidFill>
              </a:rPr>
              <a:t>Děkujeme</a:t>
            </a:r>
            <a:r>
              <a:rPr lang="en-US" sz="3600" b="1" dirty="0" smtClean="0">
                <a:solidFill>
                  <a:schemeClr val="accent2"/>
                </a:solidFill>
              </a:rPr>
              <a:t>!</a:t>
            </a:r>
            <a:endParaRPr lang="en-GB" sz="3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Wide&quot;,&quot;HeaderHeight&quot;:10.609756097560974,&quot;FooterHeight&quot;:9.0,&quot;SideMargin&quot;:5.5,&quot;TopMargin&quot;:1.2000000000000002,&quot;BottomMargin&quot;:1.6,&quot;IntervalMargin&quot;:3.5,&quot;SettingType&quot;:&quot;System&quot;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787</Words>
  <Application>Microsoft Office PowerPoint</Application>
  <PresentationFormat>Widescreen</PresentationFormat>
  <Paragraphs>164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Roboto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BERZE Daniel</dc:creator>
  <cp:lastModifiedBy>BINET Nathalie</cp:lastModifiedBy>
  <cp:revision>145</cp:revision>
  <dcterms:created xsi:type="dcterms:W3CDTF">2019-08-26T07:12:15Z</dcterms:created>
  <dcterms:modified xsi:type="dcterms:W3CDTF">2021-11-19T14:14:04Z</dcterms:modified>
</cp:coreProperties>
</file>