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</a:t>
            </a:r>
          </a:p>
          <a:p>
            <a:pPr lvl="0"/>
            <a:r>
              <a:rPr lang="cs-CZ" dirty="0" err="1" smtClean="0"/>
              <a:t>hy</a:t>
            </a:r>
            <a:r>
              <a:rPr lang="cs-CZ" dirty="0" smtClean="0"/>
              <a:t>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Setkání se </a:t>
            </a:r>
            <a:r>
              <a:rPr lang="cs-CZ" dirty="0" smtClean="0"/>
              <a:t>starosty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Praha 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.7.2016</a:t>
            </a:r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Posilování </a:t>
            </a:r>
            <a:r>
              <a:rPr lang="cs-CZ" sz="1400" b="1" dirty="0"/>
              <a:t>administrativní kapacity obcí na </a:t>
            </a:r>
            <a:r>
              <a:rPr lang="cs-CZ" sz="1400" b="1" dirty="0" smtClean="0"/>
              <a:t>bázi meziobecní </a:t>
            </a:r>
            <a:r>
              <a:rPr lang="cs-CZ" sz="1400" b="1" dirty="0"/>
              <a:t>spolupráce, </a:t>
            </a: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err="1" smtClean="0"/>
              <a:t>reg</a:t>
            </a:r>
            <a:r>
              <a:rPr lang="cs-CZ" sz="1400" b="1" dirty="0"/>
              <a:t>. č.: CZ.03.4.74/0.0/0.0/15_019/0003017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Zpráva o činnosti CSS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Dotazník spokojenosti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činnosti </a:t>
            </a:r>
            <a:r>
              <a:rPr lang="cs-CZ" dirty="0" err="1" smtClean="0"/>
              <a:t>css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98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</Words>
  <Application>Microsoft Office PowerPoint</Application>
  <PresentationFormat>Předvádění na obrazovce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Setkání se starosty</vt:lpstr>
      <vt:lpstr>Obsah</vt:lpstr>
      <vt:lpstr>Zpráva o činnosti css</vt:lpstr>
      <vt:lpstr>Prezentace aplikace PowerPoint</vt:lpstr>
      <vt:lpstr>Dotazník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Štefanides Lucia</cp:lastModifiedBy>
  <cp:revision>8</cp:revision>
  <dcterms:created xsi:type="dcterms:W3CDTF">2016-05-17T08:04:19Z</dcterms:created>
  <dcterms:modified xsi:type="dcterms:W3CDTF">2016-06-21T12:46:54Z</dcterms:modified>
</cp:coreProperties>
</file>