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160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11736" y="3486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5184576" cy="1018119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356992"/>
            <a:ext cx="5184575" cy="1944216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pic>
        <p:nvPicPr>
          <p:cNvPr id="10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960" y="18863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165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048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0" y="0"/>
            <a:ext cx="9144000" cy="6957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Shape 32"/>
          <p:cNvSpPr/>
          <p:nvPr userDrawn="1"/>
        </p:nvSpPr>
        <p:spPr>
          <a:xfrm>
            <a:off x="107504" y="0"/>
            <a:ext cx="60897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33"/>
          <p:cNvSpPr/>
          <p:nvPr userDrawn="1"/>
        </p:nvSpPr>
        <p:spPr>
          <a:xfrm>
            <a:off x="-2420" y="0"/>
            <a:ext cx="5861162" cy="695739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pic>
        <p:nvPicPr>
          <p:cNvPr id="15" name="Obrázek 1" descr="image00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obrázek 2" descr="SMOCR_blue_logo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9950" y="4293096"/>
            <a:ext cx="5218154" cy="193813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251520" y="2348880"/>
            <a:ext cx="1944216" cy="1500187"/>
          </a:xfrm>
        </p:spPr>
        <p:txBody>
          <a:bodyPr anchor="b">
            <a:noAutofit/>
          </a:bodyPr>
          <a:lstStyle>
            <a:lvl1pPr marL="0" indent="0">
              <a:buNone/>
              <a:defRPr sz="96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č.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78352" y="6559743"/>
            <a:ext cx="2133600" cy="365125"/>
          </a:xfrm>
        </p:spPr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529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5070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851920" y="1600200"/>
            <a:ext cx="3250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2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851920" y="1556792"/>
            <a:ext cx="32508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851920" y="2204864"/>
            <a:ext cx="3250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</a:t>
            </a:r>
          </a:p>
          <a:p>
            <a:pPr lvl="0"/>
            <a:r>
              <a:rPr lang="cs-CZ" dirty="0" err="1" smtClean="0"/>
              <a:t>hy</a:t>
            </a:r>
            <a:r>
              <a:rPr lang="cs-CZ" dirty="0" smtClean="0"/>
              <a:t>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07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91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95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03648" y="69269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03648" y="5373216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6601C-917D-4FBD-8E76-42B6F45C86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00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32"/>
          <p:cNvSpPr/>
          <p:nvPr userDrawn="1"/>
        </p:nvSpPr>
        <p:spPr>
          <a:xfrm>
            <a:off x="22860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33"/>
          <p:cNvSpPr/>
          <p:nvPr userDrawn="1"/>
        </p:nvSpPr>
        <p:spPr>
          <a:xfrm>
            <a:off x="0" y="0"/>
            <a:ext cx="8229314" cy="6887442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48264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F6601C-917D-4FBD-8E76-42B6F45C862A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6491064" cy="652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67070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11" name="Obrázek 1" descr="image002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764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ázek 2" descr="SMOCR_blue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39509"/>
            <a:ext cx="70485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66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000" indent="-360000" algn="l" defTabSz="914400" rtl="0" eaLnBrk="1" latinLnBrk="0" hangingPunct="1">
        <a:spcBef>
          <a:spcPct val="20000"/>
        </a:spcBef>
        <a:buClr>
          <a:schemeClr val="tx2"/>
        </a:buClr>
        <a:buSzPct val="90000"/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SzPct val="85000"/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Setkání se </a:t>
            </a:r>
            <a:r>
              <a:rPr lang="cs-CZ" dirty="0" smtClean="0"/>
              <a:t>starosty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444208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Praha </a:t>
            </a:r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.7.2016</a:t>
            </a:r>
            <a:endParaRPr lang="cs-CZ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764703"/>
            <a:ext cx="47525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Posilování </a:t>
            </a:r>
            <a:r>
              <a:rPr lang="cs-CZ" sz="1400" b="1" dirty="0"/>
              <a:t>administrativní kapacity obcí na </a:t>
            </a:r>
            <a:r>
              <a:rPr lang="cs-CZ" sz="1400" b="1" dirty="0" smtClean="0"/>
              <a:t>bázi meziobecní </a:t>
            </a:r>
            <a:r>
              <a:rPr lang="cs-CZ" sz="1400" b="1" dirty="0"/>
              <a:t>spolupráce, </a:t>
            </a:r>
            <a:r>
              <a:rPr lang="cs-CZ" sz="1400" b="1" dirty="0" smtClean="0"/>
              <a:t/>
            </a:r>
            <a:br>
              <a:rPr lang="cs-CZ" sz="1400" b="1" dirty="0" smtClean="0"/>
            </a:br>
            <a:r>
              <a:rPr lang="cs-CZ" sz="1400" b="1" dirty="0" err="1" smtClean="0"/>
              <a:t>reg</a:t>
            </a:r>
            <a:r>
              <a:rPr lang="cs-CZ" sz="1400" b="1" dirty="0"/>
              <a:t>. č.: CZ.03.4.74/0.0/0.0/15_019/0003017</a:t>
            </a:r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07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Zpráva o činnosti CSS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…</a:t>
            </a:r>
          </a:p>
          <a:p>
            <a:r>
              <a:rPr lang="cs-CZ" dirty="0" smtClean="0"/>
              <a:t>Dotazník spokojenosti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7030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činnosti </a:t>
            </a:r>
            <a:r>
              <a:rPr lang="cs-CZ" dirty="0" err="1" smtClean="0"/>
              <a:t>css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70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696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Dotazník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982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</Words>
  <Application>Microsoft Office PowerPoint</Application>
  <PresentationFormat>Předvádění na obrazovce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Setkání se starosty</vt:lpstr>
      <vt:lpstr>Obsah</vt:lpstr>
      <vt:lpstr>Zpráva o činnosti css</vt:lpstr>
      <vt:lpstr>Prezentace aplikace PowerPoint</vt:lpstr>
      <vt:lpstr>Dotazník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Štefanides Lucia</dc:creator>
  <cp:lastModifiedBy>Štefanides Lucia</cp:lastModifiedBy>
  <cp:revision>8</cp:revision>
  <dcterms:created xsi:type="dcterms:W3CDTF">2016-05-17T08:04:19Z</dcterms:created>
  <dcterms:modified xsi:type="dcterms:W3CDTF">2016-06-21T12:46:54Z</dcterms:modified>
</cp:coreProperties>
</file>