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667" r:id="rId5"/>
    <p:sldMasterId id="2147483673" r:id="rId6"/>
  </p:sldMasterIdLst>
  <p:notesMasterIdLst>
    <p:notesMasterId r:id="rId22"/>
  </p:notesMasterIdLst>
  <p:handoutMasterIdLst>
    <p:handoutMasterId r:id="rId23"/>
  </p:handoutMasterIdLst>
  <p:sldIdLst>
    <p:sldId id="257" r:id="rId7"/>
    <p:sldId id="267" r:id="rId8"/>
    <p:sldId id="349" r:id="rId9"/>
    <p:sldId id="345" r:id="rId10"/>
    <p:sldId id="318" r:id="rId11"/>
    <p:sldId id="340" r:id="rId12"/>
    <p:sldId id="346" r:id="rId13"/>
    <p:sldId id="337" r:id="rId14"/>
    <p:sldId id="343" r:id="rId15"/>
    <p:sldId id="344" r:id="rId16"/>
    <p:sldId id="350" r:id="rId17"/>
    <p:sldId id="351" r:id="rId18"/>
    <p:sldId id="352" r:id="rId19"/>
    <p:sldId id="353" r:id="rId20"/>
    <p:sldId id="262" r:id="rId21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ažáková Dana" initials="P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3CF"/>
    <a:srgbClr val="9A9B9C"/>
    <a:srgbClr val="C60C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96" autoAdjust="0"/>
    <p:restoredTop sz="92610" autoAdjust="0"/>
  </p:normalViewPr>
  <p:slideViewPr>
    <p:cSldViewPr>
      <p:cViewPr varScale="1">
        <p:scale>
          <a:sx n="100" d="100"/>
          <a:sy n="100" d="100"/>
        </p:scale>
        <p:origin x="105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042" y="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vcu\Documents\05_&#352;K.R.%202015-16\m&#225;lot&#345;&#237;dn&#237;%20&#353;koly\m&#225;lot&#345;&#237;dky%20&#345;editelstv&#237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azakova\AppData\Local\Microsoft\Windows\INetCache\Content.Outlook\ZD6PP5CY\Velikost_sidl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rgbClr val="0073CF"/>
                </a:solidFill>
              </a:rPr>
              <a:t>P</a:t>
            </a:r>
            <a:r>
              <a:rPr lang="cs-CZ" dirty="0" err="1">
                <a:solidFill>
                  <a:srgbClr val="0073CF"/>
                </a:solidFill>
              </a:rPr>
              <a:t>růměrné</a:t>
            </a:r>
            <a:r>
              <a:rPr lang="cs-CZ" dirty="0">
                <a:solidFill>
                  <a:srgbClr val="0073CF"/>
                </a:solidFill>
              </a:rPr>
              <a:t> úspěšnosti v testech</a:t>
            </a:r>
          </a:p>
        </c:rich>
      </c:tx>
      <c:layout>
        <c:manualLayout>
          <c:xMode val="edge"/>
          <c:yMode val="edge"/>
          <c:x val="0.31430000102703148"/>
          <c:y val="8.0167860136752481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9.7234687273534598E-2"/>
          <c:y val="9.7618231345665371E-2"/>
          <c:w val="0.89627572713827952"/>
          <c:h val="0.657679660172438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List5!$B$1</c:f>
              <c:strCache>
                <c:ptCount val="1"/>
                <c:pt idx="0">
                  <c:v>málotřídní školy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63000"/>
                    <a:satMod val="165000"/>
                  </a:schemeClr>
                </a:gs>
                <a:gs pos="30000">
                  <a:schemeClr val="accent1">
                    <a:shade val="58000"/>
                    <a:satMod val="165000"/>
                  </a:schemeClr>
                </a:gs>
                <a:gs pos="75000">
                  <a:schemeClr val="accent1">
                    <a:shade val="30000"/>
                    <a:satMod val="175000"/>
                  </a:schemeClr>
                </a:gs>
                <a:gs pos="100000">
                  <a:schemeClr val="accent1">
                    <a:shade val="15000"/>
                    <a:satMod val="175000"/>
                  </a:schemeClr>
                </a:gs>
              </a:gsLst>
              <a:path path="circle">
                <a:fillToRect l="5000" t="100000" r="120000" b="10000"/>
              </a:path>
            </a:gradFill>
            <a:ln>
              <a:noFill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0"/>
              </a:lightRig>
            </a:scene3d>
            <a:sp3d>
              <a:bevelT w="47625" h="69850"/>
              <a:contourClr>
                <a:schemeClr val="lt1"/>
              </a:contourClr>
            </a:sp3d>
          </c:spPr>
          <c:invertIfNegative val="0"/>
          <c:cat>
            <c:strRef>
              <c:f>List5!$A$2:$A$5</c:f>
              <c:strCache>
                <c:ptCount val="4"/>
                <c:pt idx="0">
                  <c:v>český jazyk 5. ročník 2013</c:v>
                </c:pt>
                <c:pt idx="1">
                  <c:v>matematika 5. ročník 2013</c:v>
                </c:pt>
                <c:pt idx="2">
                  <c:v>angličtina 5. ročník 2013</c:v>
                </c:pt>
                <c:pt idx="3">
                  <c:v>ČAJS 4. ročník 2014</c:v>
                </c:pt>
              </c:strCache>
            </c:strRef>
          </c:cat>
          <c:val>
            <c:numRef>
              <c:f>List5!$B$2:$B$5</c:f>
              <c:numCache>
                <c:formatCode>0.00%</c:formatCode>
                <c:ptCount val="4"/>
                <c:pt idx="0">
                  <c:v>0.75900000000000001</c:v>
                </c:pt>
                <c:pt idx="1">
                  <c:v>0.59299999999999997</c:v>
                </c:pt>
                <c:pt idx="2">
                  <c:v>0.81899999999999995</c:v>
                </c:pt>
                <c:pt idx="3">
                  <c:v>0.66200000000000003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9E9-4288-91C1-26C401805079}"/>
            </c:ext>
          </c:extLst>
        </c:ser>
        <c:ser>
          <c:idx val="1"/>
          <c:order val="1"/>
          <c:tx>
            <c:strRef>
              <c:f>List5!$C$1</c:f>
              <c:strCache>
                <c:ptCount val="1"/>
                <c:pt idx="0">
                  <c:v>ostatní školy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63000"/>
                    <a:satMod val="165000"/>
                  </a:schemeClr>
                </a:gs>
                <a:gs pos="30000">
                  <a:schemeClr val="accent2">
                    <a:shade val="58000"/>
                    <a:satMod val="165000"/>
                  </a:schemeClr>
                </a:gs>
                <a:gs pos="75000">
                  <a:schemeClr val="accent2">
                    <a:shade val="30000"/>
                    <a:satMod val="175000"/>
                  </a:schemeClr>
                </a:gs>
                <a:gs pos="100000">
                  <a:schemeClr val="accent2">
                    <a:shade val="15000"/>
                    <a:satMod val="175000"/>
                  </a:schemeClr>
                </a:gs>
              </a:gsLst>
              <a:path path="circle">
                <a:fillToRect l="5000" t="100000" r="120000" b="10000"/>
              </a:path>
            </a:gradFill>
            <a:ln>
              <a:noFill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0"/>
              </a:lightRig>
            </a:scene3d>
            <a:sp3d>
              <a:bevelT w="47625" h="69850"/>
              <a:contourClr>
                <a:schemeClr val="lt1"/>
              </a:contourClr>
            </a:sp3d>
          </c:spPr>
          <c:invertIfNegative val="0"/>
          <c:cat>
            <c:strRef>
              <c:f>List5!$A$2:$A$5</c:f>
              <c:strCache>
                <c:ptCount val="4"/>
                <c:pt idx="0">
                  <c:v>český jazyk 5. ročník 2013</c:v>
                </c:pt>
                <c:pt idx="1">
                  <c:v>matematika 5. ročník 2013</c:v>
                </c:pt>
                <c:pt idx="2">
                  <c:v>angličtina 5. ročník 2013</c:v>
                </c:pt>
                <c:pt idx="3">
                  <c:v>ČAJS 4. ročník 2014</c:v>
                </c:pt>
              </c:strCache>
            </c:strRef>
          </c:cat>
          <c:val>
            <c:numRef>
              <c:f>List5!$C$2:$C$5</c:f>
              <c:numCache>
                <c:formatCode>0.00%</c:formatCode>
                <c:ptCount val="4"/>
                <c:pt idx="0">
                  <c:v>0.70799999999999996</c:v>
                </c:pt>
                <c:pt idx="1">
                  <c:v>0.53600000000000003</c:v>
                </c:pt>
                <c:pt idx="2">
                  <c:v>0.80800000000000005</c:v>
                </c:pt>
                <c:pt idx="3">
                  <c:v>0.624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A9E9-4288-91C1-26C4018050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459793520"/>
        <c:axId val="-459796240"/>
      </c:barChart>
      <c:catAx>
        <c:axId val="-459793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459796240"/>
        <c:crosses val="autoZero"/>
        <c:auto val="1"/>
        <c:lblAlgn val="ctr"/>
        <c:lblOffset val="100"/>
        <c:noMultiLvlLbl val="0"/>
      </c:catAx>
      <c:valAx>
        <c:axId val="-459796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\ 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459793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>
        <a:lumMod val="85000"/>
      </a:schemeClr>
    </a:solidFill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8872087498552"/>
          <c:y val="7.9044101937391587E-2"/>
          <c:w val="0.85227319703495474"/>
          <c:h val="0.721588092776016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Sídlo!$B$5</c:f>
              <c:strCache>
                <c:ptCount val="1"/>
                <c:pt idx="0">
                  <c:v>2007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63000"/>
                    <a:satMod val="165000"/>
                  </a:schemeClr>
                </a:gs>
                <a:gs pos="30000">
                  <a:schemeClr val="accent1">
                    <a:shade val="58000"/>
                    <a:satMod val="165000"/>
                  </a:schemeClr>
                </a:gs>
                <a:gs pos="75000">
                  <a:schemeClr val="accent1">
                    <a:shade val="30000"/>
                    <a:satMod val="175000"/>
                  </a:schemeClr>
                </a:gs>
                <a:gs pos="100000">
                  <a:schemeClr val="accent1">
                    <a:shade val="15000"/>
                    <a:satMod val="175000"/>
                  </a:schemeClr>
                </a:gs>
              </a:gsLst>
              <a:path path="circle">
                <a:fillToRect l="5000" t="100000" r="120000" b="10000"/>
              </a:path>
            </a:gradFill>
            <a:ln>
              <a:noFill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c:spPr>
          <c:invertIfNegative val="0"/>
          <c:cat>
            <c:strRef>
              <c:f>Sídlo!$A$6:$A$12</c:f>
              <c:strCache>
                <c:ptCount val="6"/>
                <c:pt idx="0">
                  <c:v>do 3000</c:v>
                </c:pt>
                <c:pt idx="1">
                  <c:v>3001 až 15000</c:v>
                </c:pt>
                <c:pt idx="2">
                  <c:v>15001 až 50000</c:v>
                </c:pt>
                <c:pt idx="3">
                  <c:v>50001 až 100000</c:v>
                </c:pt>
                <c:pt idx="4">
                  <c:v>100001 až 500000</c:v>
                </c:pt>
                <c:pt idx="5">
                  <c:v>nad 500000</c:v>
                </c:pt>
              </c:strCache>
              <c:extLst/>
            </c:strRef>
          </c:cat>
          <c:val>
            <c:numRef>
              <c:f>Sídlo!$B$6:$B$12</c:f>
              <c:numCache>
                <c:formatCode>#,##0.00</c:formatCode>
                <c:ptCount val="6"/>
                <c:pt idx="0">
                  <c:v>479.40209071725928</c:v>
                </c:pt>
                <c:pt idx="1">
                  <c:v>478.17872841452726</c:v>
                </c:pt>
                <c:pt idx="2">
                  <c:v>485.08328766473159</c:v>
                </c:pt>
                <c:pt idx="3">
                  <c:v>491.84398471970536</c:v>
                </c:pt>
                <c:pt idx="4">
                  <c:v>501.95260231877336</c:v>
                </c:pt>
                <c:pt idx="5">
                  <c:v>512.39091049654212</c:v>
                </c:pt>
              </c:numCache>
              <c:extLst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6C9-480D-9670-04FF5AC780CD}"/>
            </c:ext>
          </c:extLst>
        </c:ser>
        <c:ser>
          <c:idx val="1"/>
          <c:order val="1"/>
          <c:tx>
            <c:strRef>
              <c:f>Sídlo!$C$5</c:f>
              <c:strCache>
                <c:ptCount val="1"/>
                <c:pt idx="0">
                  <c:v>2011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63000"/>
                    <a:satMod val="165000"/>
                  </a:schemeClr>
                </a:gs>
                <a:gs pos="30000">
                  <a:schemeClr val="accent2">
                    <a:shade val="58000"/>
                    <a:satMod val="165000"/>
                  </a:schemeClr>
                </a:gs>
                <a:gs pos="75000">
                  <a:schemeClr val="accent2">
                    <a:shade val="30000"/>
                    <a:satMod val="175000"/>
                  </a:schemeClr>
                </a:gs>
                <a:gs pos="100000">
                  <a:schemeClr val="accent2">
                    <a:shade val="15000"/>
                    <a:satMod val="175000"/>
                  </a:schemeClr>
                </a:gs>
              </a:gsLst>
              <a:path path="circle">
                <a:fillToRect l="5000" t="100000" r="120000" b="10000"/>
              </a:path>
            </a:gradFill>
            <a:ln>
              <a:noFill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c:spPr>
          <c:invertIfNegative val="0"/>
          <c:cat>
            <c:strRef>
              <c:f>Sídlo!$A$6:$A$12</c:f>
              <c:strCache>
                <c:ptCount val="6"/>
                <c:pt idx="0">
                  <c:v>do 3000</c:v>
                </c:pt>
                <c:pt idx="1">
                  <c:v>3001 až 15000</c:v>
                </c:pt>
                <c:pt idx="2">
                  <c:v>15001 až 50000</c:v>
                </c:pt>
                <c:pt idx="3">
                  <c:v>50001 až 100000</c:v>
                </c:pt>
                <c:pt idx="4">
                  <c:v>100001 až 500000</c:v>
                </c:pt>
                <c:pt idx="5">
                  <c:v>nad 500000</c:v>
                </c:pt>
              </c:strCache>
              <c:extLst/>
            </c:strRef>
          </c:cat>
          <c:val>
            <c:numRef>
              <c:f>Sídlo!$C$6:$C$12</c:f>
              <c:numCache>
                <c:formatCode>#,##0.00</c:formatCode>
                <c:ptCount val="6"/>
                <c:pt idx="0">
                  <c:v>499.8026646373529</c:v>
                </c:pt>
                <c:pt idx="1">
                  <c:v>515.10634023144496</c:v>
                </c:pt>
                <c:pt idx="2">
                  <c:v>508.45025006908116</c:v>
                </c:pt>
                <c:pt idx="3">
                  <c:v>519.1939140105369</c:v>
                </c:pt>
                <c:pt idx="4">
                  <c:v>505.23201736458742</c:v>
                </c:pt>
                <c:pt idx="5">
                  <c:v>533.72509323647739</c:v>
                </c:pt>
              </c:numCache>
              <c:extLst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6C9-480D-9670-04FF5AC780CD}"/>
            </c:ext>
          </c:extLst>
        </c:ser>
        <c:ser>
          <c:idx val="2"/>
          <c:order val="2"/>
          <c:tx>
            <c:strRef>
              <c:f>Sídlo!$D$5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63000"/>
                    <a:satMod val="165000"/>
                  </a:schemeClr>
                </a:gs>
                <a:gs pos="30000">
                  <a:schemeClr val="accent3">
                    <a:shade val="58000"/>
                    <a:satMod val="165000"/>
                  </a:schemeClr>
                </a:gs>
                <a:gs pos="75000">
                  <a:schemeClr val="accent3">
                    <a:shade val="30000"/>
                    <a:satMod val="175000"/>
                  </a:schemeClr>
                </a:gs>
                <a:gs pos="100000">
                  <a:schemeClr val="accent3">
                    <a:shade val="15000"/>
                    <a:satMod val="175000"/>
                  </a:schemeClr>
                </a:gs>
              </a:gsLst>
              <a:path path="circle">
                <a:fillToRect l="5000" t="100000" r="120000" b="10000"/>
              </a:path>
            </a:gradFill>
            <a:ln>
              <a:noFill/>
            </a:ln>
            <a:effectLst>
              <a:outerShdw blurRad="50800" dist="20000" dir="5400000" rotWithShape="0">
                <a:srgbClr val="000000">
                  <a:alpha val="42000"/>
                </a:srgbClr>
              </a:outerShdw>
            </a:effectLst>
          </c:spPr>
          <c:invertIfNegative val="0"/>
          <c:cat>
            <c:strRef>
              <c:f>Sídlo!$A$6:$A$12</c:f>
              <c:strCache>
                <c:ptCount val="6"/>
                <c:pt idx="0">
                  <c:v>do 3000</c:v>
                </c:pt>
                <c:pt idx="1">
                  <c:v>3001 až 15000</c:v>
                </c:pt>
                <c:pt idx="2">
                  <c:v>15001 až 50000</c:v>
                </c:pt>
                <c:pt idx="3">
                  <c:v>50001 až 100000</c:v>
                </c:pt>
                <c:pt idx="4">
                  <c:v>100001 až 500000</c:v>
                </c:pt>
                <c:pt idx="5">
                  <c:v>nad 500000</c:v>
                </c:pt>
              </c:strCache>
              <c:extLst/>
            </c:strRef>
          </c:cat>
          <c:val>
            <c:numRef>
              <c:f>Sídlo!$D$6:$D$12</c:f>
              <c:numCache>
                <c:formatCode>#,##0.00</c:formatCode>
                <c:ptCount val="6"/>
                <c:pt idx="0">
                  <c:v>521.6148467280774</c:v>
                </c:pt>
                <c:pt idx="1">
                  <c:v>526.25072237361906</c:v>
                </c:pt>
                <c:pt idx="2">
                  <c:v>519.15675525381459</c:v>
                </c:pt>
                <c:pt idx="3">
                  <c:v>538.4193091124074</c:v>
                </c:pt>
                <c:pt idx="4">
                  <c:v>528.25992387616532</c:v>
                </c:pt>
                <c:pt idx="5">
                  <c:v>550.65880142521007</c:v>
                </c:pt>
              </c:numCache>
              <c:extLst/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6C9-480D-9670-04FF5AC780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-176270432"/>
        <c:axId val="-176269888"/>
      </c:barChart>
      <c:catAx>
        <c:axId val="-176270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76269888"/>
        <c:crosses val="autoZero"/>
        <c:auto val="1"/>
        <c:lblAlgn val="ctr"/>
        <c:lblOffset val="100"/>
        <c:noMultiLvlLbl val="0"/>
      </c:catAx>
      <c:valAx>
        <c:axId val="-176269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Průměrný výsledek v matematice</a:t>
                </a:r>
              </a:p>
            </c:rich>
          </c:tx>
          <c:layout>
            <c:manualLayout>
              <c:xMode val="edge"/>
              <c:yMode val="edge"/>
              <c:x val="9.2771473226420237E-3"/>
              <c:y val="3.9146686599118664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97" b="1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-176270432"/>
        <c:crosses val="autoZero"/>
        <c:crossBetween val="between"/>
      </c:valAx>
      <c:spPr>
        <a:noFill/>
        <a:ln w="2540">
          <a:solidFill>
            <a:schemeClr val="bg1">
              <a:lumMod val="65000"/>
            </a:schemeClr>
          </a:solidFill>
        </a:ln>
        <a:effectLst/>
      </c:spPr>
    </c:plotArea>
    <c:legend>
      <c:legendPos val="b"/>
      <c:layout>
        <c:manualLayout>
          <c:xMode val="edge"/>
          <c:yMode val="edge"/>
          <c:x val="2.9144765164981646E-2"/>
          <c:y val="0.92375008646837986"/>
          <c:w val="0.23286478517637474"/>
          <c:h val="6.216676131103904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3175">
      <a:solidFill>
        <a:schemeClr val="bg1">
          <a:lumMod val="65000"/>
        </a:schemeClr>
      </a:solidFill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1763F3-F505-4F56-ADE7-F7AB0067A023}" type="doc">
      <dgm:prSet loTypeId="urn:microsoft.com/office/officeart/2005/8/layout/vList3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F009D95-B556-4381-9585-3055D64AFADA}">
      <dgm:prSet/>
      <dgm:spPr/>
      <dgm:t>
        <a:bodyPr/>
        <a:lstStyle/>
        <a:p>
          <a:pPr rtl="0"/>
          <a:r>
            <a:rPr lang="cs-CZ" baseline="0" dirty="0" smtClean="0"/>
            <a:t>Rozdílné metody a formy práce mohou být jednou z příčin narůstajících rozdílů mezi výsledky na 1. stupni a dalšími stupni škol.</a:t>
          </a:r>
          <a:endParaRPr lang="cs-CZ" dirty="0"/>
        </a:p>
      </dgm:t>
    </dgm:pt>
    <dgm:pt modelId="{6E5F6372-B0A4-4C60-8B74-D30273F04690}" type="parTrans" cxnId="{E665C77B-6345-45DE-8EF8-056B80D8AC56}">
      <dgm:prSet/>
      <dgm:spPr/>
      <dgm:t>
        <a:bodyPr/>
        <a:lstStyle/>
        <a:p>
          <a:endParaRPr lang="cs-CZ"/>
        </a:p>
      </dgm:t>
    </dgm:pt>
    <dgm:pt modelId="{07B3598C-92B1-4FAA-9A31-F18C8C4DCDFE}" type="sibTrans" cxnId="{E665C77B-6345-45DE-8EF8-056B80D8AC56}">
      <dgm:prSet/>
      <dgm:spPr/>
      <dgm:t>
        <a:bodyPr/>
        <a:lstStyle/>
        <a:p>
          <a:endParaRPr lang="cs-CZ"/>
        </a:p>
      </dgm:t>
    </dgm:pt>
    <dgm:pt modelId="{F087B808-E6DA-4E3D-B032-53AE760C6E07}">
      <dgm:prSet/>
      <dgm:spPr/>
      <dgm:t>
        <a:bodyPr/>
        <a:lstStyle/>
        <a:p>
          <a:pPr rtl="0"/>
          <a:r>
            <a:rPr lang="cs-CZ" baseline="0" dirty="0" smtClean="0"/>
            <a:t>Učitelé vyšších stupňů škol navzdory větší vyspělosti žáků využívají například méně skupinovou práci.</a:t>
          </a:r>
          <a:endParaRPr lang="cs-CZ" dirty="0"/>
        </a:p>
      </dgm:t>
    </dgm:pt>
    <dgm:pt modelId="{074C4217-2A7B-4356-ABB0-D4B637DAD6FB}" type="parTrans" cxnId="{65926246-5BAE-4767-BC3F-E207A1A0CE13}">
      <dgm:prSet/>
      <dgm:spPr/>
      <dgm:t>
        <a:bodyPr/>
        <a:lstStyle/>
        <a:p>
          <a:endParaRPr lang="cs-CZ"/>
        </a:p>
      </dgm:t>
    </dgm:pt>
    <dgm:pt modelId="{747D830C-7613-4583-8F7A-55A029016852}" type="sibTrans" cxnId="{65926246-5BAE-4767-BC3F-E207A1A0CE13}">
      <dgm:prSet/>
      <dgm:spPr/>
      <dgm:t>
        <a:bodyPr/>
        <a:lstStyle/>
        <a:p>
          <a:endParaRPr lang="cs-CZ"/>
        </a:p>
      </dgm:t>
    </dgm:pt>
    <dgm:pt modelId="{4DF8D6C7-6BE1-45A3-BB0C-C027BACCC05B}" type="pres">
      <dgm:prSet presAssocID="{E31763F3-F505-4F56-ADE7-F7AB0067A023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5DA7CC4-6B3A-4D8F-8E1C-B03E88CA6B23}" type="pres">
      <dgm:prSet presAssocID="{4F009D95-B556-4381-9585-3055D64AFADA}" presName="composite" presStyleCnt="0"/>
      <dgm:spPr/>
    </dgm:pt>
    <dgm:pt modelId="{4D729D27-180D-4D41-B595-3875A49FE500}" type="pres">
      <dgm:prSet presAssocID="{4F009D95-B556-4381-9585-3055D64AFADA}" presName="imgShp" presStyleLbl="fgImgPlace1" presStyleIdx="0" presStyleCnt="2"/>
      <dgm:spPr>
        <a:blipFill dpi="0" rotWithShape="1"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1855" t="-7582" r="-1855" b="-22418"/>
          </a:stretch>
        </a:blipFill>
      </dgm:spPr>
      <dgm:t>
        <a:bodyPr/>
        <a:lstStyle/>
        <a:p>
          <a:endParaRPr lang="cs-CZ"/>
        </a:p>
      </dgm:t>
    </dgm:pt>
    <dgm:pt modelId="{6D9A8664-8F57-4283-B7B4-3B851B0973FA}" type="pres">
      <dgm:prSet presAssocID="{4F009D95-B556-4381-9585-3055D64AFADA}" presName="txShp" presStyleLbl="node1" presStyleIdx="0" presStyleCnt="2" custScaleX="11043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4FA5032-F8B0-4F90-9758-30E67643F59F}" type="pres">
      <dgm:prSet presAssocID="{07B3598C-92B1-4FAA-9A31-F18C8C4DCDFE}" presName="spacing" presStyleCnt="0"/>
      <dgm:spPr/>
    </dgm:pt>
    <dgm:pt modelId="{16734B83-F70B-4612-83BE-CBC1085A84FF}" type="pres">
      <dgm:prSet presAssocID="{F087B808-E6DA-4E3D-B032-53AE760C6E07}" presName="composite" presStyleCnt="0"/>
      <dgm:spPr/>
    </dgm:pt>
    <dgm:pt modelId="{CEE2BDE3-1CE3-42E0-9B42-A2F52C21B03C}" type="pres">
      <dgm:prSet presAssocID="{F087B808-E6DA-4E3D-B032-53AE760C6E07}" presName="imgShp" presStyleLbl="fgImgPlace1" presStyleIdx="1" presStyleCnt="2"/>
      <dgm:spPr>
        <a:blipFill dpi="0" rotWithShape="1"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330" b="-30330"/>
          </a:stretch>
        </a:blipFill>
      </dgm:spPr>
      <dgm:t>
        <a:bodyPr/>
        <a:lstStyle/>
        <a:p>
          <a:endParaRPr lang="cs-CZ"/>
        </a:p>
      </dgm:t>
    </dgm:pt>
    <dgm:pt modelId="{8F5ABC87-AD8A-45A2-9372-CD29A8884255}" type="pres">
      <dgm:prSet presAssocID="{F087B808-E6DA-4E3D-B032-53AE760C6E07}" presName="txShp" presStyleLbl="node1" presStyleIdx="1" presStyleCnt="2" custScaleX="11008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5926246-5BAE-4767-BC3F-E207A1A0CE13}" srcId="{E31763F3-F505-4F56-ADE7-F7AB0067A023}" destId="{F087B808-E6DA-4E3D-B032-53AE760C6E07}" srcOrd="1" destOrd="0" parTransId="{074C4217-2A7B-4356-ABB0-D4B637DAD6FB}" sibTransId="{747D830C-7613-4583-8F7A-55A029016852}"/>
    <dgm:cxn modelId="{735B24CA-0E8D-4425-B93D-D4CB46AA1BF5}" type="presOf" srcId="{4F009D95-B556-4381-9585-3055D64AFADA}" destId="{6D9A8664-8F57-4283-B7B4-3B851B0973FA}" srcOrd="0" destOrd="0" presId="urn:microsoft.com/office/officeart/2005/8/layout/vList3"/>
    <dgm:cxn modelId="{6333DC07-8C23-4D7A-ABDD-F965B3CF7D4E}" type="presOf" srcId="{E31763F3-F505-4F56-ADE7-F7AB0067A023}" destId="{4DF8D6C7-6BE1-45A3-BB0C-C027BACCC05B}" srcOrd="0" destOrd="0" presId="urn:microsoft.com/office/officeart/2005/8/layout/vList3"/>
    <dgm:cxn modelId="{E665C77B-6345-45DE-8EF8-056B80D8AC56}" srcId="{E31763F3-F505-4F56-ADE7-F7AB0067A023}" destId="{4F009D95-B556-4381-9585-3055D64AFADA}" srcOrd="0" destOrd="0" parTransId="{6E5F6372-B0A4-4C60-8B74-D30273F04690}" sibTransId="{07B3598C-92B1-4FAA-9A31-F18C8C4DCDFE}"/>
    <dgm:cxn modelId="{75E5D6E1-4F67-4D52-BB24-2E09F52FB160}" type="presOf" srcId="{F087B808-E6DA-4E3D-B032-53AE760C6E07}" destId="{8F5ABC87-AD8A-45A2-9372-CD29A8884255}" srcOrd="0" destOrd="0" presId="urn:microsoft.com/office/officeart/2005/8/layout/vList3"/>
    <dgm:cxn modelId="{8140005C-360F-4E3D-BFBC-FAC55D446746}" type="presParOf" srcId="{4DF8D6C7-6BE1-45A3-BB0C-C027BACCC05B}" destId="{05DA7CC4-6B3A-4D8F-8E1C-B03E88CA6B23}" srcOrd="0" destOrd="0" presId="urn:microsoft.com/office/officeart/2005/8/layout/vList3"/>
    <dgm:cxn modelId="{F2082848-CDF7-46F4-940D-4D0D71E5386F}" type="presParOf" srcId="{05DA7CC4-6B3A-4D8F-8E1C-B03E88CA6B23}" destId="{4D729D27-180D-4D41-B595-3875A49FE500}" srcOrd="0" destOrd="0" presId="urn:microsoft.com/office/officeart/2005/8/layout/vList3"/>
    <dgm:cxn modelId="{AE832CDA-B2C8-4F47-B5FE-66438B4E21B5}" type="presParOf" srcId="{05DA7CC4-6B3A-4D8F-8E1C-B03E88CA6B23}" destId="{6D9A8664-8F57-4283-B7B4-3B851B0973FA}" srcOrd="1" destOrd="0" presId="urn:microsoft.com/office/officeart/2005/8/layout/vList3"/>
    <dgm:cxn modelId="{2015B9F3-5739-453C-9152-C60535541FD3}" type="presParOf" srcId="{4DF8D6C7-6BE1-45A3-BB0C-C027BACCC05B}" destId="{B4FA5032-F8B0-4F90-9758-30E67643F59F}" srcOrd="1" destOrd="0" presId="urn:microsoft.com/office/officeart/2005/8/layout/vList3"/>
    <dgm:cxn modelId="{91290C40-75F2-4112-869A-A40AD9B5C524}" type="presParOf" srcId="{4DF8D6C7-6BE1-45A3-BB0C-C027BACCC05B}" destId="{16734B83-F70B-4612-83BE-CBC1085A84FF}" srcOrd="2" destOrd="0" presId="urn:microsoft.com/office/officeart/2005/8/layout/vList3"/>
    <dgm:cxn modelId="{B95307F5-8908-4D0F-9671-D4EA897B9DC6}" type="presParOf" srcId="{16734B83-F70B-4612-83BE-CBC1085A84FF}" destId="{CEE2BDE3-1CE3-42E0-9B42-A2F52C21B03C}" srcOrd="0" destOrd="0" presId="urn:microsoft.com/office/officeart/2005/8/layout/vList3"/>
    <dgm:cxn modelId="{FEDDC363-171B-4828-BB3E-34697FC085A4}" type="presParOf" srcId="{16734B83-F70B-4612-83BE-CBC1085A84FF}" destId="{8F5ABC87-AD8A-45A2-9372-CD29A8884255}" srcOrd="1" destOrd="0" presId="urn:microsoft.com/office/officeart/2005/8/layout/vList3"/>
  </dgm:cxnLst>
  <dgm:bg>
    <a:solidFill>
      <a:schemeClr val="bg1">
        <a:lumMod val="9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F2AE6E-513C-453E-9563-11B4D50A07B4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9ADE238-A971-4DAB-A34A-DFE0ADDF570C}">
      <dgm:prSet custT="1"/>
      <dgm:spPr/>
      <dgm:t>
        <a:bodyPr/>
        <a:lstStyle/>
        <a:p>
          <a:pPr rtl="0"/>
          <a:r>
            <a:rPr lang="cs-CZ" sz="2050" i="1" baseline="0" dirty="0" smtClean="0"/>
            <a:t>Vedení školy aktivně vytváří zdravé školní klima – pečuje </a:t>
          </a:r>
          <a:br>
            <a:rPr lang="cs-CZ" sz="2050" i="1" baseline="0" dirty="0" smtClean="0"/>
          </a:br>
          <a:r>
            <a:rPr lang="cs-CZ" sz="2050" i="1" baseline="0" dirty="0" smtClean="0"/>
            <a:t>o vztahy mezi pedagogy, žáky </a:t>
          </a:r>
          <a:br>
            <a:rPr lang="cs-CZ" sz="2050" i="1" baseline="0" dirty="0" smtClean="0"/>
          </a:br>
          <a:r>
            <a:rPr lang="cs-CZ" sz="2050" i="1" baseline="0" dirty="0" smtClean="0"/>
            <a:t>i vzájemné vztahy mezi pedagogy a žáky a jejich rodiči a o vzájemnou spolupráci všech aktérů.</a:t>
          </a:r>
          <a:endParaRPr lang="cs-CZ" sz="2050" dirty="0"/>
        </a:p>
      </dgm:t>
    </dgm:pt>
    <dgm:pt modelId="{A6710C05-5C5B-4CFB-8C61-409DB503D5EF}" type="parTrans" cxnId="{4C7C3011-4BF4-4AB1-8827-4B870A1B6074}">
      <dgm:prSet/>
      <dgm:spPr/>
      <dgm:t>
        <a:bodyPr/>
        <a:lstStyle/>
        <a:p>
          <a:endParaRPr lang="cs-CZ"/>
        </a:p>
      </dgm:t>
    </dgm:pt>
    <dgm:pt modelId="{36ACA55B-2BAF-4CF7-B811-FA1EDD56E8AC}" type="sibTrans" cxnId="{4C7C3011-4BF4-4AB1-8827-4B870A1B6074}">
      <dgm:prSet/>
      <dgm:spPr/>
      <dgm:t>
        <a:bodyPr/>
        <a:lstStyle/>
        <a:p>
          <a:endParaRPr lang="cs-CZ"/>
        </a:p>
      </dgm:t>
    </dgm:pt>
    <dgm:pt modelId="{B3AF99E2-E694-498D-967B-54ABA3B52AB8}">
      <dgm:prSet custT="1"/>
      <dgm:spPr/>
      <dgm:t>
        <a:bodyPr/>
        <a:lstStyle/>
        <a:p>
          <a:pPr rtl="0"/>
          <a:r>
            <a:rPr lang="cs-CZ" sz="2100" i="1" baseline="0" dirty="0" smtClean="0"/>
            <a:t>Pedagogové aktivně spolupracují </a:t>
          </a:r>
          <a:br>
            <a:rPr lang="cs-CZ" sz="2100" i="1" baseline="0" dirty="0" smtClean="0"/>
          </a:br>
          <a:r>
            <a:rPr lang="cs-CZ" sz="2100" i="1" baseline="0" dirty="0" smtClean="0"/>
            <a:t>a poskytují si vzájemně podporu</a:t>
          </a:r>
          <a:br>
            <a:rPr lang="cs-CZ" sz="2100" i="1" baseline="0" dirty="0" smtClean="0"/>
          </a:br>
          <a:r>
            <a:rPr lang="cs-CZ" sz="2100" i="1" baseline="0" dirty="0" smtClean="0"/>
            <a:t> a zpětnou vazbu.</a:t>
          </a:r>
          <a:endParaRPr lang="cs-CZ" sz="2100" dirty="0"/>
        </a:p>
      </dgm:t>
    </dgm:pt>
    <dgm:pt modelId="{20005C0D-AECE-4CD6-A704-3D29F7A5099F}" type="parTrans" cxnId="{C6F2D19F-3550-4940-BD66-3A6526C86F20}">
      <dgm:prSet/>
      <dgm:spPr/>
      <dgm:t>
        <a:bodyPr/>
        <a:lstStyle/>
        <a:p>
          <a:endParaRPr lang="cs-CZ"/>
        </a:p>
      </dgm:t>
    </dgm:pt>
    <dgm:pt modelId="{73D366C8-18A6-46A0-9936-ED791A5721BC}" type="sibTrans" cxnId="{C6F2D19F-3550-4940-BD66-3A6526C86F20}">
      <dgm:prSet/>
      <dgm:spPr/>
      <dgm:t>
        <a:bodyPr/>
        <a:lstStyle/>
        <a:p>
          <a:endParaRPr lang="cs-CZ"/>
        </a:p>
      </dgm:t>
    </dgm:pt>
    <dgm:pt modelId="{8EC74F24-E3FE-4DD3-832E-46522EBC93E6}" type="pres">
      <dgm:prSet presAssocID="{0EF2AE6E-513C-453E-9563-11B4D50A07B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B73EB8F-5789-43F2-A861-A5D346FBD8F2}" type="pres">
      <dgm:prSet presAssocID="{A9ADE238-A971-4DAB-A34A-DFE0ADDF570C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49C38D-4267-47C1-9E00-8C416F9D9B35}" type="pres">
      <dgm:prSet presAssocID="{36ACA55B-2BAF-4CF7-B811-FA1EDD56E8AC}" presName="sibTrans" presStyleCnt="0"/>
      <dgm:spPr/>
    </dgm:pt>
    <dgm:pt modelId="{397BAA6A-62BA-4533-9AF3-21C65C1F1DA8}" type="pres">
      <dgm:prSet presAssocID="{B3AF99E2-E694-498D-967B-54ABA3B52AB8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65F6087-7ADE-4028-86D1-EB5FDDA52A5E}" type="presOf" srcId="{A9ADE238-A971-4DAB-A34A-DFE0ADDF570C}" destId="{3B73EB8F-5789-43F2-A861-A5D346FBD8F2}" srcOrd="0" destOrd="0" presId="urn:microsoft.com/office/officeart/2005/8/layout/default"/>
    <dgm:cxn modelId="{4C7C3011-4BF4-4AB1-8827-4B870A1B6074}" srcId="{0EF2AE6E-513C-453E-9563-11B4D50A07B4}" destId="{A9ADE238-A971-4DAB-A34A-DFE0ADDF570C}" srcOrd="0" destOrd="0" parTransId="{A6710C05-5C5B-4CFB-8C61-409DB503D5EF}" sibTransId="{36ACA55B-2BAF-4CF7-B811-FA1EDD56E8AC}"/>
    <dgm:cxn modelId="{EA99860A-9373-4005-BF00-72E1A82FDA1E}" type="presOf" srcId="{B3AF99E2-E694-498D-967B-54ABA3B52AB8}" destId="{397BAA6A-62BA-4533-9AF3-21C65C1F1DA8}" srcOrd="0" destOrd="0" presId="urn:microsoft.com/office/officeart/2005/8/layout/default"/>
    <dgm:cxn modelId="{51E2FE70-1622-4D00-8F3C-ABB25CB29FFB}" type="presOf" srcId="{0EF2AE6E-513C-453E-9563-11B4D50A07B4}" destId="{8EC74F24-E3FE-4DD3-832E-46522EBC93E6}" srcOrd="0" destOrd="0" presId="urn:microsoft.com/office/officeart/2005/8/layout/default"/>
    <dgm:cxn modelId="{C6F2D19F-3550-4940-BD66-3A6526C86F20}" srcId="{0EF2AE6E-513C-453E-9563-11B4D50A07B4}" destId="{B3AF99E2-E694-498D-967B-54ABA3B52AB8}" srcOrd="1" destOrd="0" parTransId="{20005C0D-AECE-4CD6-A704-3D29F7A5099F}" sibTransId="{73D366C8-18A6-46A0-9936-ED791A5721BC}"/>
    <dgm:cxn modelId="{0625C4D6-98B7-4812-A63C-8FE1D4D020D9}" type="presParOf" srcId="{8EC74F24-E3FE-4DD3-832E-46522EBC93E6}" destId="{3B73EB8F-5789-43F2-A861-A5D346FBD8F2}" srcOrd="0" destOrd="0" presId="urn:microsoft.com/office/officeart/2005/8/layout/default"/>
    <dgm:cxn modelId="{684117D3-F6D2-4C04-A7EB-E89595D7F6AF}" type="presParOf" srcId="{8EC74F24-E3FE-4DD3-832E-46522EBC93E6}" destId="{3849C38D-4267-47C1-9E00-8C416F9D9B35}" srcOrd="1" destOrd="0" presId="urn:microsoft.com/office/officeart/2005/8/layout/default"/>
    <dgm:cxn modelId="{1BE0E377-4E89-445C-8059-646B403DA7A2}" type="presParOf" srcId="{8EC74F24-E3FE-4DD3-832E-46522EBC93E6}" destId="{397BAA6A-62BA-4533-9AF3-21C65C1F1DA8}" srcOrd="2" destOrd="0" presId="urn:microsoft.com/office/officeart/2005/8/layout/default"/>
  </dgm:cxnLst>
  <dgm:bg>
    <a:solidFill>
      <a:schemeClr val="bg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530EF5-4BC8-4C7B-97C1-8F143BB11588}" type="doc">
      <dgm:prSet loTypeId="urn:microsoft.com/office/officeart/2008/layout/VerticalCurved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C7704CC-2982-4C0B-9F15-930D6851E619}">
      <dgm:prSet/>
      <dgm:spPr/>
      <dgm:t>
        <a:bodyPr/>
        <a:lstStyle/>
        <a:p>
          <a:pPr rtl="0"/>
          <a:r>
            <a:rPr lang="cs-CZ" i="1" baseline="0" dirty="0" smtClean="0"/>
            <a:t>Vedení školy klade důraz na vlastní profesní rozvoj.</a:t>
          </a:r>
          <a:endParaRPr lang="cs-CZ" dirty="0"/>
        </a:p>
      </dgm:t>
    </dgm:pt>
    <dgm:pt modelId="{C5D809B8-9169-47D7-90BF-C61C9B66E107}" type="parTrans" cxnId="{3D73E023-C86C-45F1-BC08-99EFDC0FFC9A}">
      <dgm:prSet/>
      <dgm:spPr/>
      <dgm:t>
        <a:bodyPr/>
        <a:lstStyle/>
        <a:p>
          <a:endParaRPr lang="cs-CZ"/>
        </a:p>
      </dgm:t>
    </dgm:pt>
    <dgm:pt modelId="{7E81BEB2-9CE4-41F7-B55B-A9FE86A8BCA9}" type="sibTrans" cxnId="{3D73E023-C86C-45F1-BC08-99EFDC0FFC9A}">
      <dgm:prSet/>
      <dgm:spPr/>
      <dgm:t>
        <a:bodyPr/>
        <a:lstStyle/>
        <a:p>
          <a:endParaRPr lang="cs-CZ"/>
        </a:p>
      </dgm:t>
    </dgm:pt>
    <dgm:pt modelId="{D97CC5F4-2CF0-4AC3-9449-6E1E6496D78E}">
      <dgm:prSet/>
      <dgm:spPr/>
      <dgm:t>
        <a:bodyPr/>
        <a:lstStyle/>
        <a:p>
          <a:pPr rtl="0"/>
          <a:r>
            <a:rPr lang="cs-CZ" i="1" baseline="0" dirty="0" smtClean="0"/>
            <a:t>Pedagogové aktivně spolupracují na svém profesním rozvoji.</a:t>
          </a:r>
          <a:endParaRPr lang="cs-CZ" dirty="0"/>
        </a:p>
      </dgm:t>
    </dgm:pt>
    <dgm:pt modelId="{E1D21BA4-64B4-43DE-B4A4-ACA942824FE9}" type="parTrans" cxnId="{06F28DF1-62EC-4887-AF19-709B4D4E381D}">
      <dgm:prSet/>
      <dgm:spPr/>
      <dgm:t>
        <a:bodyPr/>
        <a:lstStyle/>
        <a:p>
          <a:endParaRPr lang="cs-CZ"/>
        </a:p>
      </dgm:t>
    </dgm:pt>
    <dgm:pt modelId="{3B44FED4-D7B0-4829-BD1A-7BFD5E1D2361}" type="sibTrans" cxnId="{06F28DF1-62EC-4887-AF19-709B4D4E381D}">
      <dgm:prSet/>
      <dgm:spPr/>
      <dgm:t>
        <a:bodyPr/>
        <a:lstStyle/>
        <a:p>
          <a:endParaRPr lang="cs-CZ"/>
        </a:p>
      </dgm:t>
    </dgm:pt>
    <dgm:pt modelId="{7ADA2230-BE20-442D-B8A8-A57C14203CAD}">
      <dgm:prSet custT="1"/>
      <dgm:spPr/>
      <dgm:t>
        <a:bodyPr rIns="216000"/>
        <a:lstStyle/>
        <a:p>
          <a:pPr rtl="0"/>
          <a:r>
            <a:rPr lang="cs-CZ" sz="1600" i="1" baseline="0" dirty="0" smtClean="0"/>
            <a:t>Škola má jasně formulovanou vizi a realistickou strategii rozvoje, které pedagogové sdílejí a naplňují.</a:t>
          </a:r>
          <a:endParaRPr lang="cs-CZ" sz="1600" dirty="0"/>
        </a:p>
      </dgm:t>
    </dgm:pt>
    <dgm:pt modelId="{1B7A0A9D-166E-477A-9DC1-1EA9131B2B1A}" type="parTrans" cxnId="{1BF50B3C-4141-47CA-9EF1-3276C454AFC8}">
      <dgm:prSet/>
      <dgm:spPr/>
      <dgm:t>
        <a:bodyPr/>
        <a:lstStyle/>
        <a:p>
          <a:endParaRPr lang="cs-CZ"/>
        </a:p>
      </dgm:t>
    </dgm:pt>
    <dgm:pt modelId="{E99A5A6B-8CE0-4A3D-B45C-6F996CE0CA84}" type="sibTrans" cxnId="{1BF50B3C-4141-47CA-9EF1-3276C454AFC8}">
      <dgm:prSet/>
      <dgm:spPr/>
      <dgm:t>
        <a:bodyPr/>
        <a:lstStyle/>
        <a:p>
          <a:endParaRPr lang="cs-CZ"/>
        </a:p>
      </dgm:t>
    </dgm:pt>
    <dgm:pt modelId="{3F919F36-A66B-45D8-B7D8-AC275898931D}">
      <dgm:prSet/>
      <dgm:spPr/>
      <dgm:t>
        <a:bodyPr/>
        <a:lstStyle/>
        <a:p>
          <a:pPr rtl="0"/>
          <a:r>
            <a:rPr lang="cs-CZ" i="1" baseline="0" dirty="0" smtClean="0"/>
            <a:t>Škola spolupracuje s vnějšími partnery.</a:t>
          </a:r>
          <a:endParaRPr lang="cs-CZ" dirty="0"/>
        </a:p>
      </dgm:t>
    </dgm:pt>
    <dgm:pt modelId="{D4785FC3-4FE4-46DC-8A30-5550C9F1940A}" type="parTrans" cxnId="{AC1D4BC5-4B58-4C6A-9956-99F32553DF6A}">
      <dgm:prSet/>
      <dgm:spPr/>
      <dgm:t>
        <a:bodyPr/>
        <a:lstStyle/>
        <a:p>
          <a:endParaRPr lang="cs-CZ"/>
        </a:p>
      </dgm:t>
    </dgm:pt>
    <dgm:pt modelId="{37756B6E-2C70-4CF3-937A-F80903C1EAE3}" type="sibTrans" cxnId="{AC1D4BC5-4B58-4C6A-9956-99F32553DF6A}">
      <dgm:prSet/>
      <dgm:spPr/>
      <dgm:t>
        <a:bodyPr/>
        <a:lstStyle/>
        <a:p>
          <a:endParaRPr lang="cs-CZ"/>
        </a:p>
      </dgm:t>
    </dgm:pt>
    <dgm:pt modelId="{3485DADB-0118-46F6-A950-9DBCAE42608A}">
      <dgm:prSet/>
      <dgm:spPr/>
      <dgm:t>
        <a:bodyPr/>
        <a:lstStyle/>
        <a:p>
          <a:pPr rtl="0"/>
          <a:r>
            <a:rPr lang="cs-CZ" i="1" baseline="0" dirty="0" smtClean="0"/>
            <a:t>Vedení školy aktivně řídí, pravidelně monitoruje a vyhodnocuje práci školy a přijímá účinná opatření.</a:t>
          </a:r>
          <a:endParaRPr lang="cs-CZ" dirty="0"/>
        </a:p>
      </dgm:t>
    </dgm:pt>
    <dgm:pt modelId="{F55EAE1B-B4F0-44E3-9B3C-0D1EA38DB4B2}" type="parTrans" cxnId="{9E1DB4BC-FE32-4CAA-88DB-2B4539426804}">
      <dgm:prSet/>
      <dgm:spPr/>
      <dgm:t>
        <a:bodyPr/>
        <a:lstStyle/>
        <a:p>
          <a:endParaRPr lang="cs-CZ"/>
        </a:p>
      </dgm:t>
    </dgm:pt>
    <dgm:pt modelId="{1E1322F4-CADE-4235-A41E-FE87D1609D9B}" type="sibTrans" cxnId="{9E1DB4BC-FE32-4CAA-88DB-2B4539426804}">
      <dgm:prSet/>
      <dgm:spPr/>
      <dgm:t>
        <a:bodyPr/>
        <a:lstStyle/>
        <a:p>
          <a:endParaRPr lang="cs-CZ"/>
        </a:p>
      </dgm:t>
    </dgm:pt>
    <dgm:pt modelId="{2F2EB717-72A9-400A-ADB2-8D0F0AF6EB2F}" type="pres">
      <dgm:prSet presAssocID="{0E530EF5-4BC8-4C7B-97C1-8F143BB1158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cs-CZ"/>
        </a:p>
      </dgm:t>
    </dgm:pt>
    <dgm:pt modelId="{06D713F7-6D81-4977-8D45-85BB2725AC57}" type="pres">
      <dgm:prSet presAssocID="{0E530EF5-4BC8-4C7B-97C1-8F143BB11588}" presName="Name1" presStyleCnt="0"/>
      <dgm:spPr/>
      <dgm:t>
        <a:bodyPr/>
        <a:lstStyle/>
        <a:p>
          <a:endParaRPr lang="cs-CZ"/>
        </a:p>
      </dgm:t>
    </dgm:pt>
    <dgm:pt modelId="{3C99E405-1A83-484F-860F-6A8D9726CA47}" type="pres">
      <dgm:prSet presAssocID="{0E530EF5-4BC8-4C7B-97C1-8F143BB11588}" presName="cycle" presStyleCnt="0"/>
      <dgm:spPr/>
      <dgm:t>
        <a:bodyPr/>
        <a:lstStyle/>
        <a:p>
          <a:endParaRPr lang="cs-CZ"/>
        </a:p>
      </dgm:t>
    </dgm:pt>
    <dgm:pt modelId="{4D615221-A9F4-4994-8617-BAD422BA3946}" type="pres">
      <dgm:prSet presAssocID="{0E530EF5-4BC8-4C7B-97C1-8F143BB11588}" presName="srcNode" presStyleLbl="node1" presStyleIdx="0" presStyleCnt="5"/>
      <dgm:spPr/>
      <dgm:t>
        <a:bodyPr/>
        <a:lstStyle/>
        <a:p>
          <a:endParaRPr lang="cs-CZ"/>
        </a:p>
      </dgm:t>
    </dgm:pt>
    <dgm:pt modelId="{AEEB5D26-DC75-417E-A991-266F9A49D660}" type="pres">
      <dgm:prSet presAssocID="{0E530EF5-4BC8-4C7B-97C1-8F143BB11588}" presName="conn" presStyleLbl="parChTrans1D2" presStyleIdx="0" presStyleCnt="1"/>
      <dgm:spPr/>
      <dgm:t>
        <a:bodyPr/>
        <a:lstStyle/>
        <a:p>
          <a:endParaRPr lang="cs-CZ"/>
        </a:p>
      </dgm:t>
    </dgm:pt>
    <dgm:pt modelId="{C5EC6438-CC80-469F-85FF-05EF66CEF0C6}" type="pres">
      <dgm:prSet presAssocID="{0E530EF5-4BC8-4C7B-97C1-8F143BB11588}" presName="extraNode" presStyleLbl="node1" presStyleIdx="0" presStyleCnt="5"/>
      <dgm:spPr/>
      <dgm:t>
        <a:bodyPr/>
        <a:lstStyle/>
        <a:p>
          <a:endParaRPr lang="cs-CZ"/>
        </a:p>
      </dgm:t>
    </dgm:pt>
    <dgm:pt modelId="{8F629908-FE84-4D64-BB4B-04AB9839496E}" type="pres">
      <dgm:prSet presAssocID="{0E530EF5-4BC8-4C7B-97C1-8F143BB11588}" presName="dstNode" presStyleLbl="node1" presStyleIdx="0" presStyleCnt="5"/>
      <dgm:spPr/>
      <dgm:t>
        <a:bodyPr/>
        <a:lstStyle/>
        <a:p>
          <a:endParaRPr lang="cs-CZ"/>
        </a:p>
      </dgm:t>
    </dgm:pt>
    <dgm:pt modelId="{B8391100-0141-4B0C-A839-A3B9CD264A54}" type="pres">
      <dgm:prSet presAssocID="{5C7704CC-2982-4C0B-9F15-930D6851E619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D3485F5-651E-46D6-B0D2-8A140B6EC42B}" type="pres">
      <dgm:prSet presAssocID="{5C7704CC-2982-4C0B-9F15-930D6851E619}" presName="accent_1" presStyleCnt="0"/>
      <dgm:spPr/>
      <dgm:t>
        <a:bodyPr/>
        <a:lstStyle/>
        <a:p>
          <a:endParaRPr lang="cs-CZ"/>
        </a:p>
      </dgm:t>
    </dgm:pt>
    <dgm:pt modelId="{B8FEC726-17F5-4B91-97FB-DD615F72E530}" type="pres">
      <dgm:prSet presAssocID="{5C7704CC-2982-4C0B-9F15-930D6851E619}" presName="accentRepeatNode" presStyleLbl="solidFgAcc1" presStyleIdx="0" presStyleCnt="5"/>
      <dgm:spPr/>
      <dgm:t>
        <a:bodyPr/>
        <a:lstStyle/>
        <a:p>
          <a:endParaRPr lang="cs-CZ"/>
        </a:p>
      </dgm:t>
    </dgm:pt>
    <dgm:pt modelId="{4B731857-B07A-4C66-B035-01B61C9B7F72}" type="pres">
      <dgm:prSet presAssocID="{D97CC5F4-2CF0-4AC3-9449-6E1E6496D78E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6B530DF-BB5F-48A3-9134-6E384A04EB68}" type="pres">
      <dgm:prSet presAssocID="{D97CC5F4-2CF0-4AC3-9449-6E1E6496D78E}" presName="accent_2" presStyleCnt="0"/>
      <dgm:spPr/>
      <dgm:t>
        <a:bodyPr/>
        <a:lstStyle/>
        <a:p>
          <a:endParaRPr lang="cs-CZ"/>
        </a:p>
      </dgm:t>
    </dgm:pt>
    <dgm:pt modelId="{B9E194CA-9341-47B6-9BB7-ED7088916DE0}" type="pres">
      <dgm:prSet presAssocID="{D97CC5F4-2CF0-4AC3-9449-6E1E6496D78E}" presName="accentRepeatNode" presStyleLbl="solidFgAcc1" presStyleIdx="1" presStyleCnt="5"/>
      <dgm:spPr/>
      <dgm:t>
        <a:bodyPr/>
        <a:lstStyle/>
        <a:p>
          <a:endParaRPr lang="cs-CZ"/>
        </a:p>
      </dgm:t>
    </dgm:pt>
    <dgm:pt modelId="{4D0D3DCE-4A16-4336-A162-5AA6BD2EFAC4}" type="pres">
      <dgm:prSet presAssocID="{7ADA2230-BE20-442D-B8A8-A57C14203CAD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54069ED-55E6-4917-836F-D9C7D58CDD6B}" type="pres">
      <dgm:prSet presAssocID="{7ADA2230-BE20-442D-B8A8-A57C14203CAD}" presName="accent_3" presStyleCnt="0"/>
      <dgm:spPr/>
      <dgm:t>
        <a:bodyPr/>
        <a:lstStyle/>
        <a:p>
          <a:endParaRPr lang="cs-CZ"/>
        </a:p>
      </dgm:t>
    </dgm:pt>
    <dgm:pt modelId="{6411C9C9-68FE-490E-8AC1-C3A4A535907D}" type="pres">
      <dgm:prSet presAssocID="{7ADA2230-BE20-442D-B8A8-A57C14203CAD}" presName="accentRepeatNode" presStyleLbl="solidFgAcc1" presStyleIdx="2" presStyleCnt="5"/>
      <dgm:spPr/>
      <dgm:t>
        <a:bodyPr/>
        <a:lstStyle/>
        <a:p>
          <a:endParaRPr lang="cs-CZ"/>
        </a:p>
      </dgm:t>
    </dgm:pt>
    <dgm:pt modelId="{AB251E4A-FE6D-444F-94E6-2D20ED57CEC2}" type="pres">
      <dgm:prSet presAssocID="{3F919F36-A66B-45D8-B7D8-AC275898931D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0A6E0C-0252-4A65-8B56-BBF6B45465A2}" type="pres">
      <dgm:prSet presAssocID="{3F919F36-A66B-45D8-B7D8-AC275898931D}" presName="accent_4" presStyleCnt="0"/>
      <dgm:spPr/>
      <dgm:t>
        <a:bodyPr/>
        <a:lstStyle/>
        <a:p>
          <a:endParaRPr lang="cs-CZ"/>
        </a:p>
      </dgm:t>
    </dgm:pt>
    <dgm:pt modelId="{25C556D8-9306-4327-8A4C-6919C0D13C3E}" type="pres">
      <dgm:prSet presAssocID="{3F919F36-A66B-45D8-B7D8-AC275898931D}" presName="accentRepeatNode" presStyleLbl="solidFgAcc1" presStyleIdx="3" presStyleCnt="5"/>
      <dgm:spPr/>
      <dgm:t>
        <a:bodyPr/>
        <a:lstStyle/>
        <a:p>
          <a:endParaRPr lang="cs-CZ"/>
        </a:p>
      </dgm:t>
    </dgm:pt>
    <dgm:pt modelId="{AAE76FF4-6245-4767-9A2A-4474C2A04ADD}" type="pres">
      <dgm:prSet presAssocID="{3485DADB-0118-46F6-A950-9DBCAE42608A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522F13-1A5F-478F-BBD0-0C12E4201007}" type="pres">
      <dgm:prSet presAssocID="{3485DADB-0118-46F6-A950-9DBCAE42608A}" presName="accent_5" presStyleCnt="0"/>
      <dgm:spPr/>
      <dgm:t>
        <a:bodyPr/>
        <a:lstStyle/>
        <a:p>
          <a:endParaRPr lang="cs-CZ"/>
        </a:p>
      </dgm:t>
    </dgm:pt>
    <dgm:pt modelId="{EC7A4978-2C5F-4ADA-B670-C9A20B4C986E}" type="pres">
      <dgm:prSet presAssocID="{3485DADB-0118-46F6-A950-9DBCAE42608A}" presName="accentRepeatNode" presStyleLbl="solidFgAcc1" presStyleIdx="4" presStyleCnt="5"/>
      <dgm:spPr/>
      <dgm:t>
        <a:bodyPr/>
        <a:lstStyle/>
        <a:p>
          <a:endParaRPr lang="cs-CZ"/>
        </a:p>
      </dgm:t>
    </dgm:pt>
  </dgm:ptLst>
  <dgm:cxnLst>
    <dgm:cxn modelId="{9E1DB4BC-FE32-4CAA-88DB-2B4539426804}" srcId="{0E530EF5-4BC8-4C7B-97C1-8F143BB11588}" destId="{3485DADB-0118-46F6-A950-9DBCAE42608A}" srcOrd="4" destOrd="0" parTransId="{F55EAE1B-B4F0-44E3-9B3C-0D1EA38DB4B2}" sibTransId="{1E1322F4-CADE-4235-A41E-FE87D1609D9B}"/>
    <dgm:cxn modelId="{4D8EC5C4-C524-4477-8433-0E8315898A19}" type="presOf" srcId="{7ADA2230-BE20-442D-B8A8-A57C14203CAD}" destId="{4D0D3DCE-4A16-4336-A162-5AA6BD2EFAC4}" srcOrd="0" destOrd="0" presId="urn:microsoft.com/office/officeart/2008/layout/VerticalCurvedList"/>
    <dgm:cxn modelId="{1BF50B3C-4141-47CA-9EF1-3276C454AFC8}" srcId="{0E530EF5-4BC8-4C7B-97C1-8F143BB11588}" destId="{7ADA2230-BE20-442D-B8A8-A57C14203CAD}" srcOrd="2" destOrd="0" parTransId="{1B7A0A9D-166E-477A-9DC1-1EA9131B2B1A}" sibTransId="{E99A5A6B-8CE0-4A3D-B45C-6F996CE0CA84}"/>
    <dgm:cxn modelId="{3D73E023-C86C-45F1-BC08-99EFDC0FFC9A}" srcId="{0E530EF5-4BC8-4C7B-97C1-8F143BB11588}" destId="{5C7704CC-2982-4C0B-9F15-930D6851E619}" srcOrd="0" destOrd="0" parTransId="{C5D809B8-9169-47D7-90BF-C61C9B66E107}" sibTransId="{7E81BEB2-9CE4-41F7-B55B-A9FE86A8BCA9}"/>
    <dgm:cxn modelId="{59D93490-0BBA-45E2-9DD3-1D6B058973DD}" type="presOf" srcId="{7E81BEB2-9CE4-41F7-B55B-A9FE86A8BCA9}" destId="{AEEB5D26-DC75-417E-A991-266F9A49D660}" srcOrd="0" destOrd="0" presId="urn:microsoft.com/office/officeart/2008/layout/VerticalCurvedList"/>
    <dgm:cxn modelId="{9BDF5539-2D61-4C90-82D8-8A693CA83C3E}" type="presOf" srcId="{3F919F36-A66B-45D8-B7D8-AC275898931D}" destId="{AB251E4A-FE6D-444F-94E6-2D20ED57CEC2}" srcOrd="0" destOrd="0" presId="urn:microsoft.com/office/officeart/2008/layout/VerticalCurvedList"/>
    <dgm:cxn modelId="{AC1D4BC5-4B58-4C6A-9956-99F32553DF6A}" srcId="{0E530EF5-4BC8-4C7B-97C1-8F143BB11588}" destId="{3F919F36-A66B-45D8-B7D8-AC275898931D}" srcOrd="3" destOrd="0" parTransId="{D4785FC3-4FE4-46DC-8A30-5550C9F1940A}" sibTransId="{37756B6E-2C70-4CF3-937A-F80903C1EAE3}"/>
    <dgm:cxn modelId="{143B980D-6763-4055-80F6-1418DACB56B1}" type="presOf" srcId="{0E530EF5-4BC8-4C7B-97C1-8F143BB11588}" destId="{2F2EB717-72A9-400A-ADB2-8D0F0AF6EB2F}" srcOrd="0" destOrd="0" presId="urn:microsoft.com/office/officeart/2008/layout/VerticalCurvedList"/>
    <dgm:cxn modelId="{C92BF49C-87AF-49A6-B8E4-34AD9FA82AB0}" type="presOf" srcId="{D97CC5F4-2CF0-4AC3-9449-6E1E6496D78E}" destId="{4B731857-B07A-4C66-B035-01B61C9B7F72}" srcOrd="0" destOrd="0" presId="urn:microsoft.com/office/officeart/2008/layout/VerticalCurvedList"/>
    <dgm:cxn modelId="{8C920C3D-E5A9-4266-9FBC-5C449BC8B44A}" type="presOf" srcId="{5C7704CC-2982-4C0B-9F15-930D6851E619}" destId="{B8391100-0141-4B0C-A839-A3B9CD264A54}" srcOrd="0" destOrd="0" presId="urn:microsoft.com/office/officeart/2008/layout/VerticalCurvedList"/>
    <dgm:cxn modelId="{E1E8480F-FF9A-4926-889E-C5405C9E465A}" type="presOf" srcId="{3485DADB-0118-46F6-A950-9DBCAE42608A}" destId="{AAE76FF4-6245-4767-9A2A-4474C2A04ADD}" srcOrd="0" destOrd="0" presId="urn:microsoft.com/office/officeart/2008/layout/VerticalCurvedList"/>
    <dgm:cxn modelId="{06F28DF1-62EC-4887-AF19-709B4D4E381D}" srcId="{0E530EF5-4BC8-4C7B-97C1-8F143BB11588}" destId="{D97CC5F4-2CF0-4AC3-9449-6E1E6496D78E}" srcOrd="1" destOrd="0" parTransId="{E1D21BA4-64B4-43DE-B4A4-ACA942824FE9}" sibTransId="{3B44FED4-D7B0-4829-BD1A-7BFD5E1D2361}"/>
    <dgm:cxn modelId="{EAF154EB-2F10-47C6-B085-27F7A4A8E878}" type="presParOf" srcId="{2F2EB717-72A9-400A-ADB2-8D0F0AF6EB2F}" destId="{06D713F7-6D81-4977-8D45-85BB2725AC57}" srcOrd="0" destOrd="0" presId="urn:microsoft.com/office/officeart/2008/layout/VerticalCurvedList"/>
    <dgm:cxn modelId="{2FEC1B12-1A24-4B42-9B09-6C9168E92EEF}" type="presParOf" srcId="{06D713F7-6D81-4977-8D45-85BB2725AC57}" destId="{3C99E405-1A83-484F-860F-6A8D9726CA47}" srcOrd="0" destOrd="0" presId="urn:microsoft.com/office/officeart/2008/layout/VerticalCurvedList"/>
    <dgm:cxn modelId="{7760A745-C6CE-4E35-B127-F8BE2D09B980}" type="presParOf" srcId="{3C99E405-1A83-484F-860F-6A8D9726CA47}" destId="{4D615221-A9F4-4994-8617-BAD422BA3946}" srcOrd="0" destOrd="0" presId="urn:microsoft.com/office/officeart/2008/layout/VerticalCurvedList"/>
    <dgm:cxn modelId="{E9047D25-E01F-4022-9B73-8F0A42365BAB}" type="presParOf" srcId="{3C99E405-1A83-484F-860F-6A8D9726CA47}" destId="{AEEB5D26-DC75-417E-A991-266F9A49D660}" srcOrd="1" destOrd="0" presId="urn:microsoft.com/office/officeart/2008/layout/VerticalCurvedList"/>
    <dgm:cxn modelId="{43E918C0-BC76-456D-9911-0C36E87BCBEF}" type="presParOf" srcId="{3C99E405-1A83-484F-860F-6A8D9726CA47}" destId="{C5EC6438-CC80-469F-85FF-05EF66CEF0C6}" srcOrd="2" destOrd="0" presId="urn:microsoft.com/office/officeart/2008/layout/VerticalCurvedList"/>
    <dgm:cxn modelId="{D5D6533D-5410-4279-9E75-E75E8B765D3D}" type="presParOf" srcId="{3C99E405-1A83-484F-860F-6A8D9726CA47}" destId="{8F629908-FE84-4D64-BB4B-04AB9839496E}" srcOrd="3" destOrd="0" presId="urn:microsoft.com/office/officeart/2008/layout/VerticalCurvedList"/>
    <dgm:cxn modelId="{99B8BBB8-97CF-4452-8245-641C98366524}" type="presParOf" srcId="{06D713F7-6D81-4977-8D45-85BB2725AC57}" destId="{B8391100-0141-4B0C-A839-A3B9CD264A54}" srcOrd="1" destOrd="0" presId="urn:microsoft.com/office/officeart/2008/layout/VerticalCurvedList"/>
    <dgm:cxn modelId="{B363E25D-69D5-4AE2-A8EC-CCEA2658B86E}" type="presParOf" srcId="{06D713F7-6D81-4977-8D45-85BB2725AC57}" destId="{1D3485F5-651E-46D6-B0D2-8A140B6EC42B}" srcOrd="2" destOrd="0" presId="urn:microsoft.com/office/officeart/2008/layout/VerticalCurvedList"/>
    <dgm:cxn modelId="{DB7291C2-DBCC-404A-A851-F5552CC7DA14}" type="presParOf" srcId="{1D3485F5-651E-46D6-B0D2-8A140B6EC42B}" destId="{B8FEC726-17F5-4B91-97FB-DD615F72E530}" srcOrd="0" destOrd="0" presId="urn:microsoft.com/office/officeart/2008/layout/VerticalCurvedList"/>
    <dgm:cxn modelId="{A03B5114-6916-45CE-A735-115294BB5A88}" type="presParOf" srcId="{06D713F7-6D81-4977-8D45-85BB2725AC57}" destId="{4B731857-B07A-4C66-B035-01B61C9B7F72}" srcOrd="3" destOrd="0" presId="urn:microsoft.com/office/officeart/2008/layout/VerticalCurvedList"/>
    <dgm:cxn modelId="{BF293E39-2CEA-4ACF-8F0D-DD0368AC6E00}" type="presParOf" srcId="{06D713F7-6D81-4977-8D45-85BB2725AC57}" destId="{F6B530DF-BB5F-48A3-9134-6E384A04EB68}" srcOrd="4" destOrd="0" presId="urn:microsoft.com/office/officeart/2008/layout/VerticalCurvedList"/>
    <dgm:cxn modelId="{496C6D74-E855-4FA8-B5D5-B27BE4ABAB7F}" type="presParOf" srcId="{F6B530DF-BB5F-48A3-9134-6E384A04EB68}" destId="{B9E194CA-9341-47B6-9BB7-ED7088916DE0}" srcOrd="0" destOrd="0" presId="urn:microsoft.com/office/officeart/2008/layout/VerticalCurvedList"/>
    <dgm:cxn modelId="{2E5FC3EB-0051-4A10-A051-583168006F88}" type="presParOf" srcId="{06D713F7-6D81-4977-8D45-85BB2725AC57}" destId="{4D0D3DCE-4A16-4336-A162-5AA6BD2EFAC4}" srcOrd="5" destOrd="0" presId="urn:microsoft.com/office/officeart/2008/layout/VerticalCurvedList"/>
    <dgm:cxn modelId="{F46EBF86-DDFC-4339-95D7-2205C45FED9C}" type="presParOf" srcId="{06D713F7-6D81-4977-8D45-85BB2725AC57}" destId="{754069ED-55E6-4917-836F-D9C7D58CDD6B}" srcOrd="6" destOrd="0" presId="urn:microsoft.com/office/officeart/2008/layout/VerticalCurvedList"/>
    <dgm:cxn modelId="{6BF99B08-07E6-4369-9A72-00B2F44F8044}" type="presParOf" srcId="{754069ED-55E6-4917-836F-D9C7D58CDD6B}" destId="{6411C9C9-68FE-490E-8AC1-C3A4A535907D}" srcOrd="0" destOrd="0" presId="urn:microsoft.com/office/officeart/2008/layout/VerticalCurvedList"/>
    <dgm:cxn modelId="{4B30C95D-BAD4-4878-B852-857671E3ED65}" type="presParOf" srcId="{06D713F7-6D81-4977-8D45-85BB2725AC57}" destId="{AB251E4A-FE6D-444F-94E6-2D20ED57CEC2}" srcOrd="7" destOrd="0" presId="urn:microsoft.com/office/officeart/2008/layout/VerticalCurvedList"/>
    <dgm:cxn modelId="{9310F5BF-0F8A-4E91-BCE3-BC8ACC17F8B5}" type="presParOf" srcId="{06D713F7-6D81-4977-8D45-85BB2725AC57}" destId="{0A0A6E0C-0252-4A65-8B56-BBF6B45465A2}" srcOrd="8" destOrd="0" presId="urn:microsoft.com/office/officeart/2008/layout/VerticalCurvedList"/>
    <dgm:cxn modelId="{D46CF028-78CC-4BFA-84BE-CA3C028B4E8F}" type="presParOf" srcId="{0A0A6E0C-0252-4A65-8B56-BBF6B45465A2}" destId="{25C556D8-9306-4327-8A4C-6919C0D13C3E}" srcOrd="0" destOrd="0" presId="urn:microsoft.com/office/officeart/2008/layout/VerticalCurvedList"/>
    <dgm:cxn modelId="{DE13C852-C2A3-4013-A4CE-5C13EA2D212A}" type="presParOf" srcId="{06D713F7-6D81-4977-8D45-85BB2725AC57}" destId="{AAE76FF4-6245-4767-9A2A-4474C2A04ADD}" srcOrd="9" destOrd="0" presId="urn:microsoft.com/office/officeart/2008/layout/VerticalCurvedList"/>
    <dgm:cxn modelId="{5D6D706F-2E88-40E1-BEBA-43BFC2C666FF}" type="presParOf" srcId="{06D713F7-6D81-4977-8D45-85BB2725AC57}" destId="{D7522F13-1A5F-478F-BBD0-0C12E4201007}" srcOrd="10" destOrd="0" presId="urn:microsoft.com/office/officeart/2008/layout/VerticalCurvedList"/>
    <dgm:cxn modelId="{D7063BCF-2338-478E-B214-819D918E78C8}" type="presParOf" srcId="{D7522F13-1A5F-478F-BBD0-0C12E4201007}" destId="{EC7A4978-2C5F-4ADA-B670-C9A20B4C986E}" srcOrd="0" destOrd="0" presId="urn:microsoft.com/office/officeart/2008/layout/VerticalCurvedList"/>
  </dgm:cxnLst>
  <dgm:bg>
    <a:solidFill>
      <a:schemeClr val="bg1">
        <a:lumMod val="9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6E0EA3C-1A0B-46DB-99C7-6F1CA16B6335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3C5C17D-05CA-4961-9003-8D2C3CDAD695}">
      <dgm:prSet/>
      <dgm:spPr/>
      <dgm:t>
        <a:bodyPr lIns="252000" rIns="252000"/>
        <a:lstStyle/>
        <a:p>
          <a:pPr rtl="0"/>
          <a:r>
            <a:rPr lang="cs-CZ" dirty="0" smtClean="0"/>
            <a:t>Podporovat především její </a:t>
          </a:r>
          <a:r>
            <a:rPr lang="cs-CZ" b="1" dirty="0" err="1" smtClean="0"/>
            <a:t>autoevaluaci</a:t>
          </a:r>
          <a:r>
            <a:rPr lang="cs-CZ" dirty="0" smtClean="0"/>
            <a:t>.</a:t>
          </a:r>
          <a:endParaRPr lang="cs-CZ" dirty="0"/>
        </a:p>
      </dgm:t>
    </dgm:pt>
    <dgm:pt modelId="{BF80C9D7-FF38-4E9A-A788-54EA4B1CE483}" type="parTrans" cxnId="{BEADDB6B-3772-407D-AB51-3F0B97459C16}">
      <dgm:prSet/>
      <dgm:spPr/>
      <dgm:t>
        <a:bodyPr/>
        <a:lstStyle/>
        <a:p>
          <a:endParaRPr lang="cs-CZ"/>
        </a:p>
      </dgm:t>
    </dgm:pt>
    <dgm:pt modelId="{3B1ECB8B-9B5B-48F0-9F3F-66D73DA9C12A}" type="sibTrans" cxnId="{BEADDB6B-3772-407D-AB51-3F0B97459C16}">
      <dgm:prSet/>
      <dgm:spPr/>
      <dgm:t>
        <a:bodyPr/>
        <a:lstStyle/>
        <a:p>
          <a:endParaRPr lang="cs-CZ"/>
        </a:p>
      </dgm:t>
    </dgm:pt>
    <dgm:pt modelId="{8931FB55-C41F-4BBF-8342-D842F666DA19}">
      <dgm:prSet/>
      <dgm:spPr/>
      <dgm:t>
        <a:bodyPr lIns="252000" rIns="252000"/>
        <a:lstStyle/>
        <a:p>
          <a:pPr rtl="0"/>
          <a:r>
            <a:rPr lang="cs-CZ" b="1" dirty="0" smtClean="0"/>
            <a:t>Vést školy k vlastní odpovědnosti</a:t>
          </a:r>
          <a:r>
            <a:rPr lang="cs-CZ" dirty="0" smtClean="0"/>
            <a:t>, ne </a:t>
          </a:r>
          <a:br>
            <a:rPr lang="cs-CZ" dirty="0" smtClean="0"/>
          </a:br>
          <a:r>
            <a:rPr lang="cs-CZ" dirty="0" smtClean="0"/>
            <a:t>k závislosti na externím hodnocení a snaze vyhovět hodnotitelům.</a:t>
          </a:r>
          <a:endParaRPr lang="cs-CZ" dirty="0"/>
        </a:p>
      </dgm:t>
    </dgm:pt>
    <dgm:pt modelId="{E06032E2-41EA-484A-86D9-C59A7EDD45A3}" type="parTrans" cxnId="{B51384C1-30C4-4E24-B621-E62FD8B68C8E}">
      <dgm:prSet/>
      <dgm:spPr/>
      <dgm:t>
        <a:bodyPr/>
        <a:lstStyle/>
        <a:p>
          <a:endParaRPr lang="cs-CZ"/>
        </a:p>
      </dgm:t>
    </dgm:pt>
    <dgm:pt modelId="{2665637F-AF74-4945-9AF7-68AC2B28F179}" type="sibTrans" cxnId="{B51384C1-30C4-4E24-B621-E62FD8B68C8E}">
      <dgm:prSet/>
      <dgm:spPr/>
      <dgm:t>
        <a:bodyPr/>
        <a:lstStyle/>
        <a:p>
          <a:endParaRPr lang="cs-CZ"/>
        </a:p>
      </dgm:t>
    </dgm:pt>
    <dgm:pt modelId="{9E53603C-259E-411F-A101-3B5A4E83CE62}" type="pres">
      <dgm:prSet presAssocID="{C6E0EA3C-1A0B-46DB-99C7-6F1CA16B633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6FED1F8-B6A3-407A-8377-9E81B1785E4F}" type="pres">
      <dgm:prSet presAssocID="{13C5C17D-05CA-4961-9003-8D2C3CDAD695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C3C4CD-0510-4D12-AF3B-6FA34D623675}" type="pres">
      <dgm:prSet presAssocID="{3B1ECB8B-9B5B-48F0-9F3F-66D73DA9C12A}" presName="sibTrans" presStyleCnt="0"/>
      <dgm:spPr/>
      <dgm:t>
        <a:bodyPr/>
        <a:lstStyle/>
        <a:p>
          <a:endParaRPr lang="cs-CZ"/>
        </a:p>
      </dgm:t>
    </dgm:pt>
    <dgm:pt modelId="{5BA72CA9-F99C-4749-BD59-B9CEBFE6B1E6}" type="pres">
      <dgm:prSet presAssocID="{8931FB55-C41F-4BBF-8342-D842F666DA19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EADDB6B-3772-407D-AB51-3F0B97459C16}" srcId="{C6E0EA3C-1A0B-46DB-99C7-6F1CA16B6335}" destId="{13C5C17D-05CA-4961-9003-8D2C3CDAD695}" srcOrd="0" destOrd="0" parTransId="{BF80C9D7-FF38-4E9A-A788-54EA4B1CE483}" sibTransId="{3B1ECB8B-9B5B-48F0-9F3F-66D73DA9C12A}"/>
    <dgm:cxn modelId="{2C006D50-1C63-4BDA-8F8C-72DE2E1A356A}" type="presOf" srcId="{13C5C17D-05CA-4961-9003-8D2C3CDAD695}" destId="{A6FED1F8-B6A3-407A-8377-9E81B1785E4F}" srcOrd="0" destOrd="0" presId="urn:microsoft.com/office/officeart/2005/8/layout/default"/>
    <dgm:cxn modelId="{B51384C1-30C4-4E24-B621-E62FD8B68C8E}" srcId="{C6E0EA3C-1A0B-46DB-99C7-6F1CA16B6335}" destId="{8931FB55-C41F-4BBF-8342-D842F666DA19}" srcOrd="1" destOrd="0" parTransId="{E06032E2-41EA-484A-86D9-C59A7EDD45A3}" sibTransId="{2665637F-AF74-4945-9AF7-68AC2B28F179}"/>
    <dgm:cxn modelId="{DACCF2DD-A546-4CBB-92C8-F9CD4783F9B0}" type="presOf" srcId="{8931FB55-C41F-4BBF-8342-D842F666DA19}" destId="{5BA72CA9-F99C-4749-BD59-B9CEBFE6B1E6}" srcOrd="0" destOrd="0" presId="urn:microsoft.com/office/officeart/2005/8/layout/default"/>
    <dgm:cxn modelId="{2D9CC816-D92D-4CC8-B7BE-28891EDCEA13}" type="presOf" srcId="{C6E0EA3C-1A0B-46DB-99C7-6F1CA16B6335}" destId="{9E53603C-259E-411F-A101-3B5A4E83CE62}" srcOrd="0" destOrd="0" presId="urn:microsoft.com/office/officeart/2005/8/layout/default"/>
    <dgm:cxn modelId="{2436066B-7D66-409A-B6CB-D0B4CA6B75CE}" type="presParOf" srcId="{9E53603C-259E-411F-A101-3B5A4E83CE62}" destId="{A6FED1F8-B6A3-407A-8377-9E81B1785E4F}" srcOrd="0" destOrd="0" presId="urn:microsoft.com/office/officeart/2005/8/layout/default"/>
    <dgm:cxn modelId="{D70D9C73-52C7-4FBC-ACB0-EE5437531E27}" type="presParOf" srcId="{9E53603C-259E-411F-A101-3B5A4E83CE62}" destId="{5AC3C4CD-0510-4D12-AF3B-6FA34D623675}" srcOrd="1" destOrd="0" presId="urn:microsoft.com/office/officeart/2005/8/layout/default"/>
    <dgm:cxn modelId="{B1D83A9C-2DFD-4E9D-AC16-6C7215AE9AB8}" type="presParOf" srcId="{9E53603C-259E-411F-A101-3B5A4E83CE62}" destId="{5BA72CA9-F99C-4749-BD59-B9CEBFE6B1E6}" srcOrd="2" destOrd="0" presId="urn:microsoft.com/office/officeart/2005/8/layout/default"/>
  </dgm:cxnLst>
  <dgm:bg>
    <a:solidFill>
      <a:schemeClr val="bg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F76681C-C0CE-4BB9-B6F0-EDAE71E2A955}" type="doc">
      <dgm:prSet loTypeId="urn:microsoft.com/office/officeart/2005/8/layout/default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cs-CZ"/>
        </a:p>
      </dgm:t>
    </dgm:pt>
    <dgm:pt modelId="{3BB0B047-FA18-4E50-943A-96A5F088FFAD}">
      <dgm:prSet custT="1"/>
      <dgm:spPr/>
      <dgm:t>
        <a:bodyPr/>
        <a:lstStyle/>
        <a:p>
          <a:pPr algn="ctr" rtl="0"/>
          <a:r>
            <a:rPr lang="cs-CZ" sz="3000" dirty="0" smtClean="0"/>
            <a:t>Kvalita plnění funkcí, pro které byla škola zřízena.</a:t>
          </a:r>
          <a:endParaRPr lang="cs-CZ" sz="3000" dirty="0"/>
        </a:p>
      </dgm:t>
    </dgm:pt>
    <dgm:pt modelId="{0DDF2A3C-0DF1-4205-8586-E7130FB24E39}" type="parTrans" cxnId="{C42BB31A-0A92-441F-80C3-233A8DD28DEF}">
      <dgm:prSet/>
      <dgm:spPr/>
      <dgm:t>
        <a:bodyPr/>
        <a:lstStyle/>
        <a:p>
          <a:pPr algn="ctr"/>
          <a:endParaRPr lang="cs-CZ"/>
        </a:p>
      </dgm:t>
    </dgm:pt>
    <dgm:pt modelId="{6A786DF5-63BB-4554-98CB-F1CD6BA2A8E9}" type="sibTrans" cxnId="{C42BB31A-0A92-441F-80C3-233A8DD28DEF}">
      <dgm:prSet/>
      <dgm:spPr/>
      <dgm:t>
        <a:bodyPr/>
        <a:lstStyle/>
        <a:p>
          <a:pPr algn="ctr"/>
          <a:endParaRPr lang="cs-CZ"/>
        </a:p>
      </dgm:t>
    </dgm:pt>
    <dgm:pt modelId="{BA658ADA-BC4D-4489-AF5C-CC43194571A1}">
      <dgm:prSet custT="1"/>
      <dgm:spPr/>
      <dgm:t>
        <a:bodyPr/>
        <a:lstStyle/>
        <a:p>
          <a:pPr algn="ctr" rtl="0"/>
          <a:r>
            <a:rPr lang="cs-CZ" sz="3000" dirty="0" smtClean="0"/>
            <a:t>Efektivní správa majetku </a:t>
          </a:r>
          <a:br>
            <a:rPr lang="cs-CZ" sz="3000" dirty="0" smtClean="0"/>
          </a:br>
          <a:r>
            <a:rPr lang="cs-CZ" sz="3000" dirty="0" smtClean="0"/>
            <a:t>a finančních prostředků.</a:t>
          </a:r>
          <a:endParaRPr lang="cs-CZ" sz="3000" dirty="0"/>
        </a:p>
      </dgm:t>
    </dgm:pt>
    <dgm:pt modelId="{0A2EBF56-396E-44C9-B31F-E47118722FE0}" type="parTrans" cxnId="{03C0C41C-4693-459E-BB55-CA60C0655F33}">
      <dgm:prSet/>
      <dgm:spPr/>
      <dgm:t>
        <a:bodyPr/>
        <a:lstStyle/>
        <a:p>
          <a:pPr algn="ctr"/>
          <a:endParaRPr lang="cs-CZ"/>
        </a:p>
      </dgm:t>
    </dgm:pt>
    <dgm:pt modelId="{E6A6E12A-FFB6-4A01-9503-0AB04784E4F7}" type="sibTrans" cxnId="{03C0C41C-4693-459E-BB55-CA60C0655F33}">
      <dgm:prSet/>
      <dgm:spPr/>
      <dgm:t>
        <a:bodyPr/>
        <a:lstStyle/>
        <a:p>
          <a:pPr algn="ctr"/>
          <a:endParaRPr lang="cs-CZ"/>
        </a:p>
      </dgm:t>
    </dgm:pt>
    <dgm:pt modelId="{3391CD1D-334B-43C1-8D51-9EE43A998687}" type="pres">
      <dgm:prSet presAssocID="{7F76681C-C0CE-4BB9-B6F0-EDAE71E2A95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D331CB47-4F6F-4D6B-9F6C-FCFF3483F7E9}" type="pres">
      <dgm:prSet presAssocID="{3BB0B047-FA18-4E50-943A-96A5F088FFAD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DF6501-E4B6-4C46-9713-10EF06669C59}" type="pres">
      <dgm:prSet presAssocID="{6A786DF5-63BB-4554-98CB-F1CD6BA2A8E9}" presName="sibTrans" presStyleCnt="0"/>
      <dgm:spPr/>
      <dgm:t>
        <a:bodyPr/>
        <a:lstStyle/>
        <a:p>
          <a:endParaRPr lang="cs-CZ"/>
        </a:p>
      </dgm:t>
    </dgm:pt>
    <dgm:pt modelId="{F788AC3B-0243-4255-BC8D-2735DF066CC0}" type="pres">
      <dgm:prSet presAssocID="{BA658ADA-BC4D-4489-AF5C-CC43194571A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10DA8E-0DBF-429D-95F3-48BD7BA3F22A}" type="presOf" srcId="{3BB0B047-FA18-4E50-943A-96A5F088FFAD}" destId="{D331CB47-4F6F-4D6B-9F6C-FCFF3483F7E9}" srcOrd="0" destOrd="0" presId="urn:microsoft.com/office/officeart/2005/8/layout/default"/>
    <dgm:cxn modelId="{03C0C41C-4693-459E-BB55-CA60C0655F33}" srcId="{7F76681C-C0CE-4BB9-B6F0-EDAE71E2A955}" destId="{BA658ADA-BC4D-4489-AF5C-CC43194571A1}" srcOrd="1" destOrd="0" parTransId="{0A2EBF56-396E-44C9-B31F-E47118722FE0}" sibTransId="{E6A6E12A-FFB6-4A01-9503-0AB04784E4F7}"/>
    <dgm:cxn modelId="{C42BB31A-0A92-441F-80C3-233A8DD28DEF}" srcId="{7F76681C-C0CE-4BB9-B6F0-EDAE71E2A955}" destId="{3BB0B047-FA18-4E50-943A-96A5F088FFAD}" srcOrd="0" destOrd="0" parTransId="{0DDF2A3C-0DF1-4205-8586-E7130FB24E39}" sibTransId="{6A786DF5-63BB-4554-98CB-F1CD6BA2A8E9}"/>
    <dgm:cxn modelId="{0F43A30E-8B39-4B98-A5B6-25ACE8908C1F}" type="presOf" srcId="{BA658ADA-BC4D-4489-AF5C-CC43194571A1}" destId="{F788AC3B-0243-4255-BC8D-2735DF066CC0}" srcOrd="0" destOrd="0" presId="urn:microsoft.com/office/officeart/2005/8/layout/default"/>
    <dgm:cxn modelId="{29BC6A36-DD11-4406-B20F-05F7BA64D225}" type="presOf" srcId="{7F76681C-C0CE-4BB9-B6F0-EDAE71E2A955}" destId="{3391CD1D-334B-43C1-8D51-9EE43A998687}" srcOrd="0" destOrd="0" presId="urn:microsoft.com/office/officeart/2005/8/layout/default"/>
    <dgm:cxn modelId="{1B44B532-23E8-43C0-83F7-A16C44DBF9B5}" type="presParOf" srcId="{3391CD1D-334B-43C1-8D51-9EE43A998687}" destId="{D331CB47-4F6F-4D6B-9F6C-FCFF3483F7E9}" srcOrd="0" destOrd="0" presId="urn:microsoft.com/office/officeart/2005/8/layout/default"/>
    <dgm:cxn modelId="{B90B5D83-38A8-4264-A57B-0222A3A1C4B4}" type="presParOf" srcId="{3391CD1D-334B-43C1-8D51-9EE43A998687}" destId="{2EDF6501-E4B6-4C46-9713-10EF06669C59}" srcOrd="1" destOrd="0" presId="urn:microsoft.com/office/officeart/2005/8/layout/default"/>
    <dgm:cxn modelId="{802A8869-99A9-4010-8B01-8CC11E601C5A}" type="presParOf" srcId="{3391CD1D-334B-43C1-8D51-9EE43A998687}" destId="{F788AC3B-0243-4255-BC8D-2735DF066CC0}" srcOrd="2" destOrd="0" presId="urn:microsoft.com/office/officeart/2005/8/layout/default"/>
  </dgm:cxnLst>
  <dgm:bg>
    <a:solidFill>
      <a:schemeClr val="bg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3754E21-B502-444C-BA5F-A8737131DBA1}" type="doc">
      <dgm:prSet loTypeId="urn:microsoft.com/office/officeart/2005/8/layout/hList6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9435A76-EE3F-4921-AB88-7967A7E9D73D}">
      <dgm:prSet/>
      <dgm:spPr/>
      <dgm:t>
        <a:bodyPr/>
        <a:lstStyle/>
        <a:p>
          <a:pPr rtl="0"/>
          <a:r>
            <a:rPr lang="cs-CZ" baseline="0" smtClean="0"/>
            <a:t>Inspekční zprávy školy.</a:t>
          </a:r>
          <a:endParaRPr lang="cs-CZ"/>
        </a:p>
      </dgm:t>
    </dgm:pt>
    <dgm:pt modelId="{1FABDF2F-EEE0-44CF-A460-DD5EB1598BCE}" type="parTrans" cxnId="{7A774849-0EA2-4498-AECA-AAE185DF26FD}">
      <dgm:prSet/>
      <dgm:spPr/>
      <dgm:t>
        <a:bodyPr/>
        <a:lstStyle/>
        <a:p>
          <a:endParaRPr lang="cs-CZ"/>
        </a:p>
      </dgm:t>
    </dgm:pt>
    <dgm:pt modelId="{0A2C147C-9674-4A7E-A89E-6E9881E927F0}" type="sibTrans" cxnId="{7A774849-0EA2-4498-AECA-AAE185DF26FD}">
      <dgm:prSet/>
      <dgm:spPr/>
      <dgm:t>
        <a:bodyPr/>
        <a:lstStyle/>
        <a:p>
          <a:endParaRPr lang="cs-CZ"/>
        </a:p>
      </dgm:t>
    </dgm:pt>
    <dgm:pt modelId="{8E196CA2-E55B-4237-AC2C-CED4A24A9171}">
      <dgm:prSet/>
      <dgm:spPr/>
      <dgm:t>
        <a:bodyPr/>
        <a:lstStyle/>
        <a:p>
          <a:pPr rtl="0"/>
          <a:r>
            <a:rPr lang="cs-CZ" baseline="0" dirty="0" smtClean="0"/>
            <a:t>Výroční zprávy </a:t>
          </a:r>
          <a:r>
            <a:rPr lang="cs-CZ" baseline="0" dirty="0" smtClean="0"/>
            <a:t/>
          </a:r>
          <a:br>
            <a:rPr lang="cs-CZ" baseline="0" dirty="0" smtClean="0"/>
          </a:br>
          <a:r>
            <a:rPr lang="cs-CZ" baseline="0" dirty="0" smtClean="0"/>
            <a:t>o </a:t>
          </a:r>
          <a:r>
            <a:rPr lang="cs-CZ" baseline="0" dirty="0" smtClean="0"/>
            <a:t>činnosti </a:t>
          </a:r>
          <a:r>
            <a:rPr lang="cs-CZ" baseline="0" dirty="0" smtClean="0"/>
            <a:t/>
          </a:r>
          <a:br>
            <a:rPr lang="cs-CZ" baseline="0" dirty="0" smtClean="0"/>
          </a:br>
          <a:r>
            <a:rPr lang="cs-CZ" baseline="0" dirty="0" smtClean="0"/>
            <a:t>a </a:t>
          </a:r>
          <a:r>
            <a:rPr lang="cs-CZ" baseline="0" dirty="0" smtClean="0"/>
            <a:t>vlastní hodnocení školy.</a:t>
          </a:r>
          <a:endParaRPr lang="cs-CZ" dirty="0"/>
        </a:p>
      </dgm:t>
    </dgm:pt>
    <dgm:pt modelId="{B15E9544-578A-4EA6-8831-857D3E20546B}" type="parTrans" cxnId="{3FD7CED3-675B-44C1-AB09-46A6AFAE82D9}">
      <dgm:prSet/>
      <dgm:spPr/>
      <dgm:t>
        <a:bodyPr/>
        <a:lstStyle/>
        <a:p>
          <a:endParaRPr lang="cs-CZ"/>
        </a:p>
      </dgm:t>
    </dgm:pt>
    <dgm:pt modelId="{A89C1E75-33DA-4CA1-B779-ABDA34C3ECDA}" type="sibTrans" cxnId="{3FD7CED3-675B-44C1-AB09-46A6AFAE82D9}">
      <dgm:prSet/>
      <dgm:spPr/>
      <dgm:t>
        <a:bodyPr/>
        <a:lstStyle/>
        <a:p>
          <a:endParaRPr lang="cs-CZ"/>
        </a:p>
      </dgm:t>
    </dgm:pt>
    <dgm:pt modelId="{758ED147-7B14-443B-A52B-BF7A9B446701}">
      <dgm:prSet/>
      <dgm:spPr/>
      <dgm:t>
        <a:bodyPr/>
        <a:lstStyle/>
        <a:p>
          <a:pPr rtl="0"/>
          <a:r>
            <a:rPr lang="cs-CZ" baseline="0" smtClean="0"/>
            <a:t>Rozhovory </a:t>
          </a:r>
          <a:r>
            <a:rPr lang="cs-CZ" baseline="0" smtClean="0"/>
            <a:t/>
          </a:r>
          <a:br>
            <a:rPr lang="cs-CZ" baseline="0" smtClean="0"/>
          </a:br>
          <a:r>
            <a:rPr lang="cs-CZ" baseline="0" smtClean="0"/>
            <a:t>s </a:t>
          </a:r>
          <a:r>
            <a:rPr lang="cs-CZ" baseline="0" smtClean="0"/>
            <a:t>ředitelem, širším vedením školy, zástupci rodičů, školskou radou.</a:t>
          </a:r>
          <a:endParaRPr lang="cs-CZ"/>
        </a:p>
      </dgm:t>
    </dgm:pt>
    <dgm:pt modelId="{0F2030A7-D881-4CC5-804F-E3A5E63AAD54}" type="parTrans" cxnId="{857D29D1-100B-490D-AD79-E87EF58B69FD}">
      <dgm:prSet/>
      <dgm:spPr/>
      <dgm:t>
        <a:bodyPr/>
        <a:lstStyle/>
        <a:p>
          <a:endParaRPr lang="cs-CZ"/>
        </a:p>
      </dgm:t>
    </dgm:pt>
    <dgm:pt modelId="{D4732CBC-9C75-416D-BFE9-D808F412F37D}" type="sibTrans" cxnId="{857D29D1-100B-490D-AD79-E87EF58B69FD}">
      <dgm:prSet/>
      <dgm:spPr/>
      <dgm:t>
        <a:bodyPr/>
        <a:lstStyle/>
        <a:p>
          <a:endParaRPr lang="cs-CZ"/>
        </a:p>
      </dgm:t>
    </dgm:pt>
    <dgm:pt modelId="{C19F78CF-1E8D-4C12-84E4-0911E400C384}">
      <dgm:prSet/>
      <dgm:spPr/>
      <dgm:t>
        <a:bodyPr/>
        <a:lstStyle/>
        <a:p>
          <a:pPr rtl="0"/>
          <a:r>
            <a:rPr lang="cs-CZ" baseline="0" smtClean="0"/>
            <a:t>Tematické zprávy ČŠI, další analytické podklady.</a:t>
          </a:r>
          <a:endParaRPr lang="cs-CZ"/>
        </a:p>
      </dgm:t>
    </dgm:pt>
    <dgm:pt modelId="{2F00EEC1-B63A-4E34-8A51-BDEF4696CC7B}" type="parTrans" cxnId="{B64CFEB5-5CC2-474F-822B-A7ACBC00BB96}">
      <dgm:prSet/>
      <dgm:spPr/>
      <dgm:t>
        <a:bodyPr/>
        <a:lstStyle/>
        <a:p>
          <a:endParaRPr lang="cs-CZ"/>
        </a:p>
      </dgm:t>
    </dgm:pt>
    <dgm:pt modelId="{C3A92A81-79E5-4CC4-9362-A5AF1C98DC70}" type="sibTrans" cxnId="{B64CFEB5-5CC2-474F-822B-A7ACBC00BB96}">
      <dgm:prSet/>
      <dgm:spPr/>
      <dgm:t>
        <a:bodyPr/>
        <a:lstStyle/>
        <a:p>
          <a:endParaRPr lang="cs-CZ"/>
        </a:p>
      </dgm:t>
    </dgm:pt>
    <dgm:pt modelId="{D3B642E9-46BC-48D3-9AB1-A1873E069C88}">
      <dgm:prSet/>
      <dgm:spPr/>
      <dgm:t>
        <a:bodyPr/>
        <a:lstStyle/>
        <a:p>
          <a:pPr rtl="0"/>
          <a:r>
            <a:rPr lang="cs-CZ" baseline="0" dirty="0" smtClean="0"/>
            <a:t>Reporty ČŠI.</a:t>
          </a:r>
        </a:p>
        <a:p>
          <a:pPr rtl="0"/>
          <a:r>
            <a:rPr lang="cs-CZ" baseline="0" dirty="0" smtClean="0"/>
            <a:t>(výsledky testování nestačí)</a:t>
          </a:r>
          <a:endParaRPr lang="cs-CZ" dirty="0"/>
        </a:p>
      </dgm:t>
    </dgm:pt>
    <dgm:pt modelId="{8750E0ED-742A-456B-8731-9E22A11FFABA}" type="parTrans" cxnId="{D0ADDF63-7720-4C3B-81A6-7E36435EB7BF}">
      <dgm:prSet/>
      <dgm:spPr/>
      <dgm:t>
        <a:bodyPr/>
        <a:lstStyle/>
        <a:p>
          <a:endParaRPr lang="cs-CZ"/>
        </a:p>
      </dgm:t>
    </dgm:pt>
    <dgm:pt modelId="{4BE5C299-B321-4CA4-AE93-D4E0D2183F80}" type="sibTrans" cxnId="{D0ADDF63-7720-4C3B-81A6-7E36435EB7BF}">
      <dgm:prSet/>
      <dgm:spPr/>
      <dgm:t>
        <a:bodyPr/>
        <a:lstStyle/>
        <a:p>
          <a:endParaRPr lang="cs-CZ"/>
        </a:p>
      </dgm:t>
    </dgm:pt>
    <dgm:pt modelId="{BAD8F375-02E7-4A6B-B452-909457C9517C}" type="pres">
      <dgm:prSet presAssocID="{43754E21-B502-444C-BA5F-A8737131DBA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F8B55A7-CC17-40CA-A3A8-2FFE5D67D2C1}" type="pres">
      <dgm:prSet presAssocID="{D9435A76-EE3F-4921-AB88-7967A7E9D73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B01A0B-6DC0-4E16-BABB-43252E1CEFCB}" type="pres">
      <dgm:prSet presAssocID="{0A2C147C-9674-4A7E-A89E-6E9881E927F0}" presName="sibTrans" presStyleCnt="0"/>
      <dgm:spPr/>
    </dgm:pt>
    <dgm:pt modelId="{6838D6CC-70AD-49E1-A16E-4BBB56E2A9E9}" type="pres">
      <dgm:prSet presAssocID="{8E196CA2-E55B-4237-AC2C-CED4A24A917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EEE86D8-8358-47ED-A765-33750E9DD4F3}" type="pres">
      <dgm:prSet presAssocID="{A89C1E75-33DA-4CA1-B779-ABDA34C3ECDA}" presName="sibTrans" presStyleCnt="0"/>
      <dgm:spPr/>
    </dgm:pt>
    <dgm:pt modelId="{660DFBD3-AD1E-4F19-969C-2D9055E3305B}" type="pres">
      <dgm:prSet presAssocID="{758ED147-7B14-443B-A52B-BF7A9B446701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D78C06-0D6F-46D1-AADF-EF6E403A8C9E}" type="pres">
      <dgm:prSet presAssocID="{D4732CBC-9C75-416D-BFE9-D808F412F37D}" presName="sibTrans" presStyleCnt="0"/>
      <dgm:spPr/>
    </dgm:pt>
    <dgm:pt modelId="{89C43F6D-E41C-4A3E-B8B4-0099838B5DBB}" type="pres">
      <dgm:prSet presAssocID="{C19F78CF-1E8D-4C12-84E4-0911E400C38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7B915D-0D54-4997-8633-D54BC0FE8E0D}" type="pres">
      <dgm:prSet presAssocID="{C3A92A81-79E5-4CC4-9362-A5AF1C98DC70}" presName="sibTrans" presStyleCnt="0"/>
      <dgm:spPr/>
    </dgm:pt>
    <dgm:pt modelId="{780D7226-664D-413D-A44D-8705FA4E8231}" type="pres">
      <dgm:prSet presAssocID="{D3B642E9-46BC-48D3-9AB1-A1873E069C8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9FD4CDC-3A6B-41E1-81B1-03188FDDF14C}" type="presOf" srcId="{8E196CA2-E55B-4237-AC2C-CED4A24A9171}" destId="{6838D6CC-70AD-49E1-A16E-4BBB56E2A9E9}" srcOrd="0" destOrd="0" presId="urn:microsoft.com/office/officeart/2005/8/layout/hList6"/>
    <dgm:cxn modelId="{6814E25B-F6FB-42FA-B806-52CF41FFAD5C}" type="presOf" srcId="{43754E21-B502-444C-BA5F-A8737131DBA1}" destId="{BAD8F375-02E7-4A6B-B452-909457C9517C}" srcOrd="0" destOrd="0" presId="urn:microsoft.com/office/officeart/2005/8/layout/hList6"/>
    <dgm:cxn modelId="{B64CFEB5-5CC2-474F-822B-A7ACBC00BB96}" srcId="{43754E21-B502-444C-BA5F-A8737131DBA1}" destId="{C19F78CF-1E8D-4C12-84E4-0911E400C384}" srcOrd="3" destOrd="0" parTransId="{2F00EEC1-B63A-4E34-8A51-BDEF4696CC7B}" sibTransId="{C3A92A81-79E5-4CC4-9362-A5AF1C98DC70}"/>
    <dgm:cxn modelId="{E8AE81FF-1DEE-4BB7-ADC9-9E616818ABC0}" type="presOf" srcId="{C19F78CF-1E8D-4C12-84E4-0911E400C384}" destId="{89C43F6D-E41C-4A3E-B8B4-0099838B5DBB}" srcOrd="0" destOrd="0" presId="urn:microsoft.com/office/officeart/2005/8/layout/hList6"/>
    <dgm:cxn modelId="{D0ADDF63-7720-4C3B-81A6-7E36435EB7BF}" srcId="{43754E21-B502-444C-BA5F-A8737131DBA1}" destId="{D3B642E9-46BC-48D3-9AB1-A1873E069C88}" srcOrd="4" destOrd="0" parTransId="{8750E0ED-742A-456B-8731-9E22A11FFABA}" sibTransId="{4BE5C299-B321-4CA4-AE93-D4E0D2183F80}"/>
    <dgm:cxn modelId="{CAFF51F3-D0B8-49CD-B15B-51A283E265F4}" type="presOf" srcId="{D9435A76-EE3F-4921-AB88-7967A7E9D73D}" destId="{CF8B55A7-CC17-40CA-A3A8-2FFE5D67D2C1}" srcOrd="0" destOrd="0" presId="urn:microsoft.com/office/officeart/2005/8/layout/hList6"/>
    <dgm:cxn modelId="{3FD7CED3-675B-44C1-AB09-46A6AFAE82D9}" srcId="{43754E21-B502-444C-BA5F-A8737131DBA1}" destId="{8E196CA2-E55B-4237-AC2C-CED4A24A9171}" srcOrd="1" destOrd="0" parTransId="{B15E9544-578A-4EA6-8831-857D3E20546B}" sibTransId="{A89C1E75-33DA-4CA1-B779-ABDA34C3ECDA}"/>
    <dgm:cxn modelId="{857D29D1-100B-490D-AD79-E87EF58B69FD}" srcId="{43754E21-B502-444C-BA5F-A8737131DBA1}" destId="{758ED147-7B14-443B-A52B-BF7A9B446701}" srcOrd="2" destOrd="0" parTransId="{0F2030A7-D881-4CC5-804F-E3A5E63AAD54}" sibTransId="{D4732CBC-9C75-416D-BFE9-D808F412F37D}"/>
    <dgm:cxn modelId="{0554FE14-59D1-4F59-8CB9-E1B480E9DD42}" type="presOf" srcId="{758ED147-7B14-443B-A52B-BF7A9B446701}" destId="{660DFBD3-AD1E-4F19-969C-2D9055E3305B}" srcOrd="0" destOrd="0" presId="urn:microsoft.com/office/officeart/2005/8/layout/hList6"/>
    <dgm:cxn modelId="{7A774849-0EA2-4498-AECA-AAE185DF26FD}" srcId="{43754E21-B502-444C-BA5F-A8737131DBA1}" destId="{D9435A76-EE3F-4921-AB88-7967A7E9D73D}" srcOrd="0" destOrd="0" parTransId="{1FABDF2F-EEE0-44CF-A460-DD5EB1598BCE}" sibTransId="{0A2C147C-9674-4A7E-A89E-6E9881E927F0}"/>
    <dgm:cxn modelId="{E9AB8D3D-CFFC-4BC3-BB1E-A88853EEB9A0}" type="presOf" srcId="{D3B642E9-46BC-48D3-9AB1-A1873E069C88}" destId="{780D7226-664D-413D-A44D-8705FA4E8231}" srcOrd="0" destOrd="0" presId="urn:microsoft.com/office/officeart/2005/8/layout/hList6"/>
    <dgm:cxn modelId="{BE7C0DCE-7C74-49A2-B1FC-6CE0F05DB205}" type="presParOf" srcId="{BAD8F375-02E7-4A6B-B452-909457C9517C}" destId="{CF8B55A7-CC17-40CA-A3A8-2FFE5D67D2C1}" srcOrd="0" destOrd="0" presId="urn:microsoft.com/office/officeart/2005/8/layout/hList6"/>
    <dgm:cxn modelId="{F2A1605C-0307-4145-9A38-DBE8F93D43BF}" type="presParOf" srcId="{BAD8F375-02E7-4A6B-B452-909457C9517C}" destId="{CBB01A0B-6DC0-4E16-BABB-43252E1CEFCB}" srcOrd="1" destOrd="0" presId="urn:microsoft.com/office/officeart/2005/8/layout/hList6"/>
    <dgm:cxn modelId="{4E84AAA0-36E1-4176-B039-09C1B7FAE484}" type="presParOf" srcId="{BAD8F375-02E7-4A6B-B452-909457C9517C}" destId="{6838D6CC-70AD-49E1-A16E-4BBB56E2A9E9}" srcOrd="2" destOrd="0" presId="urn:microsoft.com/office/officeart/2005/8/layout/hList6"/>
    <dgm:cxn modelId="{82ABADD5-7BCC-43EB-976C-4ABFDFFB243D}" type="presParOf" srcId="{BAD8F375-02E7-4A6B-B452-909457C9517C}" destId="{8EEE86D8-8358-47ED-A765-33750E9DD4F3}" srcOrd="3" destOrd="0" presId="urn:microsoft.com/office/officeart/2005/8/layout/hList6"/>
    <dgm:cxn modelId="{75ED251A-E8EB-40C4-A6F0-31174C083B39}" type="presParOf" srcId="{BAD8F375-02E7-4A6B-B452-909457C9517C}" destId="{660DFBD3-AD1E-4F19-969C-2D9055E3305B}" srcOrd="4" destOrd="0" presId="urn:microsoft.com/office/officeart/2005/8/layout/hList6"/>
    <dgm:cxn modelId="{C642468C-A76A-4062-8816-C0CDD87547D5}" type="presParOf" srcId="{BAD8F375-02E7-4A6B-B452-909457C9517C}" destId="{3ED78C06-0D6F-46D1-AADF-EF6E403A8C9E}" srcOrd="5" destOrd="0" presId="urn:microsoft.com/office/officeart/2005/8/layout/hList6"/>
    <dgm:cxn modelId="{29208E5A-CBD9-4E63-8C49-9BC8A2A0779A}" type="presParOf" srcId="{BAD8F375-02E7-4A6B-B452-909457C9517C}" destId="{89C43F6D-E41C-4A3E-B8B4-0099838B5DBB}" srcOrd="6" destOrd="0" presId="urn:microsoft.com/office/officeart/2005/8/layout/hList6"/>
    <dgm:cxn modelId="{72DE7BB3-8C75-4B5F-A747-E1C0E903D548}" type="presParOf" srcId="{BAD8F375-02E7-4A6B-B452-909457C9517C}" destId="{897B915D-0D54-4997-8633-D54BC0FE8E0D}" srcOrd="7" destOrd="0" presId="urn:microsoft.com/office/officeart/2005/8/layout/hList6"/>
    <dgm:cxn modelId="{7623A9F7-EC08-41C1-B3FC-DC92DEB7D991}" type="presParOf" srcId="{BAD8F375-02E7-4A6B-B452-909457C9517C}" destId="{780D7226-664D-413D-A44D-8705FA4E8231}" srcOrd="8" destOrd="0" presId="urn:microsoft.com/office/officeart/2005/8/layout/hList6"/>
  </dgm:cxnLst>
  <dgm:bg>
    <a:solidFill>
      <a:schemeClr val="bg1">
        <a:lumMod val="8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686C635-1ED2-4961-B477-A5A4490053BE}" type="doc">
      <dgm:prSet loTypeId="urn:microsoft.com/office/officeart/2005/8/layout/hProcess9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A29D8EC-CFB4-4AB9-AFAC-6812C92501FF}">
      <dgm:prSet/>
      <dgm:spPr/>
      <dgm:t>
        <a:bodyPr/>
        <a:lstStyle/>
        <a:p>
          <a:pPr rtl="0"/>
          <a:r>
            <a:rPr lang="cs-CZ" baseline="0" smtClean="0"/>
            <a:t>Podpora partnerství na lokální úrovni </a:t>
          </a:r>
          <a:br>
            <a:rPr lang="cs-CZ" baseline="0" smtClean="0"/>
          </a:br>
          <a:r>
            <a:rPr lang="cs-CZ" baseline="0" smtClean="0"/>
            <a:t>a vytváření podmínek pro profesní rozvoj pedagogů.</a:t>
          </a:r>
          <a:endParaRPr lang="cs-CZ"/>
        </a:p>
      </dgm:t>
    </dgm:pt>
    <dgm:pt modelId="{12863CE8-783A-40AB-B635-93B41120D30E}" type="parTrans" cxnId="{49F18EDD-7F27-4A9B-B550-39B52B39FC05}">
      <dgm:prSet/>
      <dgm:spPr/>
      <dgm:t>
        <a:bodyPr/>
        <a:lstStyle/>
        <a:p>
          <a:endParaRPr lang="cs-CZ"/>
        </a:p>
      </dgm:t>
    </dgm:pt>
    <dgm:pt modelId="{061E9541-CF59-46E2-9078-F525BCA73948}" type="sibTrans" cxnId="{49F18EDD-7F27-4A9B-B550-39B52B39FC05}">
      <dgm:prSet/>
      <dgm:spPr/>
      <dgm:t>
        <a:bodyPr/>
        <a:lstStyle/>
        <a:p>
          <a:endParaRPr lang="cs-CZ"/>
        </a:p>
      </dgm:t>
    </dgm:pt>
    <dgm:pt modelId="{01E1224C-36FE-40DC-9FB5-FADD3937D014}">
      <dgm:prSet/>
      <dgm:spPr/>
      <dgm:t>
        <a:bodyPr/>
        <a:lstStyle/>
        <a:p>
          <a:pPr rtl="0"/>
          <a:r>
            <a:rPr lang="cs-CZ" baseline="0" smtClean="0"/>
            <a:t>Podpora dobrého školního klimatu.</a:t>
          </a:r>
          <a:endParaRPr lang="cs-CZ"/>
        </a:p>
      </dgm:t>
    </dgm:pt>
    <dgm:pt modelId="{1542A6CA-B789-430A-87EC-D6AA484DEDAD}" type="parTrans" cxnId="{C61643C4-F746-427D-84F3-DD575300732F}">
      <dgm:prSet/>
      <dgm:spPr/>
      <dgm:t>
        <a:bodyPr/>
        <a:lstStyle/>
        <a:p>
          <a:endParaRPr lang="cs-CZ"/>
        </a:p>
      </dgm:t>
    </dgm:pt>
    <dgm:pt modelId="{B2CF4A77-7EE8-4EC5-8CFE-C65B91DBD916}" type="sibTrans" cxnId="{C61643C4-F746-427D-84F3-DD575300732F}">
      <dgm:prSet/>
      <dgm:spPr/>
      <dgm:t>
        <a:bodyPr/>
        <a:lstStyle/>
        <a:p>
          <a:endParaRPr lang="cs-CZ"/>
        </a:p>
      </dgm:t>
    </dgm:pt>
    <dgm:pt modelId="{CBB4FD83-2B10-4FD2-9453-C3CBEDEB2FCB}">
      <dgm:prSet/>
      <dgm:spPr/>
      <dgm:t>
        <a:bodyPr/>
        <a:lstStyle/>
        <a:p>
          <a:pPr rtl="0"/>
          <a:r>
            <a:rPr lang="cs-CZ" baseline="0" dirty="0" smtClean="0"/>
            <a:t>Využití kritérií Kvalitní školy pro interní (autoevaluace školy) </a:t>
          </a:r>
          <a:br>
            <a:rPr lang="cs-CZ" baseline="0" dirty="0" smtClean="0"/>
          </a:br>
          <a:r>
            <a:rPr lang="cs-CZ" baseline="0" dirty="0" smtClean="0"/>
            <a:t>i externí hodnocení škol.</a:t>
          </a:r>
          <a:endParaRPr lang="cs-CZ" dirty="0"/>
        </a:p>
      </dgm:t>
    </dgm:pt>
    <dgm:pt modelId="{6DDFAC8C-80FB-4723-AAAC-BD0AAEA60DF2}" type="parTrans" cxnId="{1B5E2103-42EF-4EF5-BFFD-008A0BCF34EA}">
      <dgm:prSet/>
      <dgm:spPr/>
      <dgm:t>
        <a:bodyPr/>
        <a:lstStyle/>
        <a:p>
          <a:endParaRPr lang="cs-CZ"/>
        </a:p>
      </dgm:t>
    </dgm:pt>
    <dgm:pt modelId="{0E8D295A-AB68-4297-8FC6-B672DC519059}" type="sibTrans" cxnId="{1B5E2103-42EF-4EF5-BFFD-008A0BCF34EA}">
      <dgm:prSet/>
      <dgm:spPr/>
      <dgm:t>
        <a:bodyPr/>
        <a:lstStyle/>
        <a:p>
          <a:endParaRPr lang="cs-CZ"/>
        </a:p>
      </dgm:t>
    </dgm:pt>
    <dgm:pt modelId="{97746605-E996-4066-8405-D09070D03998}" type="pres">
      <dgm:prSet presAssocID="{C686C635-1ED2-4961-B477-A5A4490053B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548B6F6-D63A-4787-BF5D-1DB6DFF28F9A}" type="pres">
      <dgm:prSet presAssocID="{C686C635-1ED2-4961-B477-A5A4490053BE}" presName="arrow" presStyleLbl="bgShp" presStyleIdx="0" presStyleCnt="1"/>
      <dgm:spPr/>
    </dgm:pt>
    <dgm:pt modelId="{986E83B0-38BE-40F4-BD20-CC3B99214739}" type="pres">
      <dgm:prSet presAssocID="{C686C635-1ED2-4961-B477-A5A4490053BE}" presName="linearProcess" presStyleCnt="0"/>
      <dgm:spPr/>
    </dgm:pt>
    <dgm:pt modelId="{170F8810-7ED3-4BA6-8A7B-996E4E0D6A63}" type="pres">
      <dgm:prSet presAssocID="{9A29D8EC-CFB4-4AB9-AFAC-6812C92501F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36A3779-EDF9-4E91-99A9-4E8D03BB2AAA}" type="pres">
      <dgm:prSet presAssocID="{061E9541-CF59-46E2-9078-F525BCA73948}" presName="sibTrans" presStyleCnt="0"/>
      <dgm:spPr/>
    </dgm:pt>
    <dgm:pt modelId="{0AC73D1B-BC50-467C-8C3A-66E24D60C459}" type="pres">
      <dgm:prSet presAssocID="{01E1224C-36FE-40DC-9FB5-FADD3937D01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6BE574B-BF9D-41A9-8693-A44878FDD6CA}" type="pres">
      <dgm:prSet presAssocID="{B2CF4A77-7EE8-4EC5-8CFE-C65B91DBD916}" presName="sibTrans" presStyleCnt="0"/>
      <dgm:spPr/>
    </dgm:pt>
    <dgm:pt modelId="{C6D3DF74-2BBE-4514-BF67-9ABC6B8E44CF}" type="pres">
      <dgm:prSet presAssocID="{CBB4FD83-2B10-4FD2-9453-C3CBEDEB2FCB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62A076E-71BD-4F65-87FD-3BEEDAF4F8BD}" type="presOf" srcId="{CBB4FD83-2B10-4FD2-9453-C3CBEDEB2FCB}" destId="{C6D3DF74-2BBE-4514-BF67-9ABC6B8E44CF}" srcOrd="0" destOrd="0" presId="urn:microsoft.com/office/officeart/2005/8/layout/hProcess9"/>
    <dgm:cxn modelId="{1B5E2103-42EF-4EF5-BFFD-008A0BCF34EA}" srcId="{C686C635-1ED2-4961-B477-A5A4490053BE}" destId="{CBB4FD83-2B10-4FD2-9453-C3CBEDEB2FCB}" srcOrd="2" destOrd="0" parTransId="{6DDFAC8C-80FB-4723-AAAC-BD0AAEA60DF2}" sibTransId="{0E8D295A-AB68-4297-8FC6-B672DC519059}"/>
    <dgm:cxn modelId="{49F18EDD-7F27-4A9B-B550-39B52B39FC05}" srcId="{C686C635-1ED2-4961-B477-A5A4490053BE}" destId="{9A29D8EC-CFB4-4AB9-AFAC-6812C92501FF}" srcOrd="0" destOrd="0" parTransId="{12863CE8-783A-40AB-B635-93B41120D30E}" sibTransId="{061E9541-CF59-46E2-9078-F525BCA73948}"/>
    <dgm:cxn modelId="{0DE1C75E-12C3-4B0F-AC04-F1E5860D16D3}" type="presOf" srcId="{9A29D8EC-CFB4-4AB9-AFAC-6812C92501FF}" destId="{170F8810-7ED3-4BA6-8A7B-996E4E0D6A63}" srcOrd="0" destOrd="0" presId="urn:microsoft.com/office/officeart/2005/8/layout/hProcess9"/>
    <dgm:cxn modelId="{C61643C4-F746-427D-84F3-DD575300732F}" srcId="{C686C635-1ED2-4961-B477-A5A4490053BE}" destId="{01E1224C-36FE-40DC-9FB5-FADD3937D014}" srcOrd="1" destOrd="0" parTransId="{1542A6CA-B789-430A-87EC-D6AA484DEDAD}" sibTransId="{B2CF4A77-7EE8-4EC5-8CFE-C65B91DBD916}"/>
    <dgm:cxn modelId="{8E82D0C9-9D1E-4280-8878-C779ED07B9BD}" type="presOf" srcId="{C686C635-1ED2-4961-B477-A5A4490053BE}" destId="{97746605-E996-4066-8405-D09070D03998}" srcOrd="0" destOrd="0" presId="urn:microsoft.com/office/officeart/2005/8/layout/hProcess9"/>
    <dgm:cxn modelId="{8A57C7F3-FFCE-4AC3-8DC6-450F859ADA1B}" type="presOf" srcId="{01E1224C-36FE-40DC-9FB5-FADD3937D014}" destId="{0AC73D1B-BC50-467C-8C3A-66E24D60C459}" srcOrd="0" destOrd="0" presId="urn:microsoft.com/office/officeart/2005/8/layout/hProcess9"/>
    <dgm:cxn modelId="{9E0AFA75-8021-4211-B560-641EE84F803D}" type="presParOf" srcId="{97746605-E996-4066-8405-D09070D03998}" destId="{1548B6F6-D63A-4787-BF5D-1DB6DFF28F9A}" srcOrd="0" destOrd="0" presId="urn:microsoft.com/office/officeart/2005/8/layout/hProcess9"/>
    <dgm:cxn modelId="{1974815F-67A1-4553-8690-2193540AEBF8}" type="presParOf" srcId="{97746605-E996-4066-8405-D09070D03998}" destId="{986E83B0-38BE-40F4-BD20-CC3B99214739}" srcOrd="1" destOrd="0" presId="urn:microsoft.com/office/officeart/2005/8/layout/hProcess9"/>
    <dgm:cxn modelId="{A0028341-5DCB-438B-90DB-22E15B78D1EA}" type="presParOf" srcId="{986E83B0-38BE-40F4-BD20-CC3B99214739}" destId="{170F8810-7ED3-4BA6-8A7B-996E4E0D6A63}" srcOrd="0" destOrd="0" presId="urn:microsoft.com/office/officeart/2005/8/layout/hProcess9"/>
    <dgm:cxn modelId="{562630CC-0C28-484C-BDB5-B0DADE000C05}" type="presParOf" srcId="{986E83B0-38BE-40F4-BD20-CC3B99214739}" destId="{B36A3779-EDF9-4E91-99A9-4E8D03BB2AAA}" srcOrd="1" destOrd="0" presId="urn:microsoft.com/office/officeart/2005/8/layout/hProcess9"/>
    <dgm:cxn modelId="{C13D47D8-EEEE-42F0-9006-D0927167DA3F}" type="presParOf" srcId="{986E83B0-38BE-40F4-BD20-CC3B99214739}" destId="{0AC73D1B-BC50-467C-8C3A-66E24D60C459}" srcOrd="2" destOrd="0" presId="urn:microsoft.com/office/officeart/2005/8/layout/hProcess9"/>
    <dgm:cxn modelId="{49F4FCD9-6EF1-4185-8145-B740BA8AA09A}" type="presParOf" srcId="{986E83B0-38BE-40F4-BD20-CC3B99214739}" destId="{06BE574B-BF9D-41A9-8693-A44878FDD6CA}" srcOrd="3" destOrd="0" presId="urn:microsoft.com/office/officeart/2005/8/layout/hProcess9"/>
    <dgm:cxn modelId="{A8EC795B-0557-44C5-8136-578DFD834F9B}" type="presParOf" srcId="{986E83B0-38BE-40F4-BD20-CC3B99214739}" destId="{C6D3DF74-2BBE-4514-BF67-9ABC6B8E44CF}" srcOrd="4" destOrd="0" presId="urn:microsoft.com/office/officeart/2005/8/layout/hProcess9"/>
  </dgm:cxnLst>
  <dgm:bg>
    <a:solidFill>
      <a:schemeClr val="bg1">
        <a:lumMod val="9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EB5D26-DC75-417E-A991-266F9A49D660}">
      <dsp:nvSpPr>
        <dsp:cNvPr id="0" name=""/>
        <dsp:cNvSpPr/>
      </dsp:nvSpPr>
      <dsp:spPr>
        <a:xfrm>
          <a:off x="-4803043" y="-736137"/>
          <a:ext cx="5720746" cy="5720746"/>
        </a:xfrm>
        <a:prstGeom prst="blockArc">
          <a:avLst>
            <a:gd name="adj1" fmla="val 18900000"/>
            <a:gd name="adj2" fmla="val 2700000"/>
            <a:gd name="adj3" fmla="val 378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91100-0141-4B0C-A839-A3B9CD264A54}">
      <dsp:nvSpPr>
        <dsp:cNvPr id="0" name=""/>
        <dsp:cNvSpPr/>
      </dsp:nvSpPr>
      <dsp:spPr>
        <a:xfrm>
          <a:off x="401584" y="265444"/>
          <a:ext cx="7389187" cy="531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21663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i="1" kern="1200" baseline="0" dirty="0" smtClean="0"/>
            <a:t>Vedení školy klade důraz na vlastní profesní rozvoj.</a:t>
          </a:r>
          <a:endParaRPr lang="cs-CZ" sz="1600" kern="1200" dirty="0"/>
        </a:p>
      </dsp:txBody>
      <dsp:txXfrm>
        <a:off x="401584" y="265444"/>
        <a:ext cx="7389187" cy="531228"/>
      </dsp:txXfrm>
    </dsp:sp>
    <dsp:sp modelId="{B8FEC726-17F5-4B91-97FB-DD615F72E530}">
      <dsp:nvSpPr>
        <dsp:cNvPr id="0" name=""/>
        <dsp:cNvSpPr/>
      </dsp:nvSpPr>
      <dsp:spPr>
        <a:xfrm>
          <a:off x="69566" y="199040"/>
          <a:ext cx="664036" cy="664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B731857-B07A-4C66-B035-01B61C9B7F72}">
      <dsp:nvSpPr>
        <dsp:cNvPr id="0" name=""/>
        <dsp:cNvSpPr/>
      </dsp:nvSpPr>
      <dsp:spPr>
        <a:xfrm>
          <a:off x="782247" y="1062033"/>
          <a:ext cx="7008524" cy="531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21663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i="1" kern="1200" baseline="0" dirty="0" smtClean="0"/>
            <a:t>Pedagogové aktivně spolupracují na svém profesním rozvoji.</a:t>
          </a:r>
          <a:endParaRPr lang="cs-CZ" sz="1600" kern="1200" dirty="0"/>
        </a:p>
      </dsp:txBody>
      <dsp:txXfrm>
        <a:off x="782247" y="1062033"/>
        <a:ext cx="7008524" cy="531228"/>
      </dsp:txXfrm>
    </dsp:sp>
    <dsp:sp modelId="{B9E194CA-9341-47B6-9BB7-ED7088916DE0}">
      <dsp:nvSpPr>
        <dsp:cNvPr id="0" name=""/>
        <dsp:cNvSpPr/>
      </dsp:nvSpPr>
      <dsp:spPr>
        <a:xfrm>
          <a:off x="450229" y="995629"/>
          <a:ext cx="664036" cy="664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D0D3DCE-4A16-4336-A162-5AA6BD2EFAC4}">
      <dsp:nvSpPr>
        <dsp:cNvPr id="0" name=""/>
        <dsp:cNvSpPr/>
      </dsp:nvSpPr>
      <dsp:spPr>
        <a:xfrm>
          <a:off x="899080" y="1858621"/>
          <a:ext cx="6891691" cy="531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21663" tIns="40640" rIns="21600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i="1" kern="1200" baseline="0" dirty="0" smtClean="0"/>
            <a:t>Škola má jasně formulovanou vizi a realistickou strategii rozvoje, které pedagogové sdílejí a naplňují.</a:t>
          </a:r>
          <a:endParaRPr lang="cs-CZ" sz="1600" kern="1200" dirty="0"/>
        </a:p>
      </dsp:txBody>
      <dsp:txXfrm>
        <a:off x="899080" y="1858621"/>
        <a:ext cx="6891691" cy="531228"/>
      </dsp:txXfrm>
    </dsp:sp>
    <dsp:sp modelId="{6411C9C9-68FE-490E-8AC1-C3A4A535907D}">
      <dsp:nvSpPr>
        <dsp:cNvPr id="0" name=""/>
        <dsp:cNvSpPr/>
      </dsp:nvSpPr>
      <dsp:spPr>
        <a:xfrm>
          <a:off x="567062" y="1792217"/>
          <a:ext cx="664036" cy="664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B251E4A-FE6D-444F-94E6-2D20ED57CEC2}">
      <dsp:nvSpPr>
        <dsp:cNvPr id="0" name=""/>
        <dsp:cNvSpPr/>
      </dsp:nvSpPr>
      <dsp:spPr>
        <a:xfrm>
          <a:off x="782247" y="2655210"/>
          <a:ext cx="7008524" cy="531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21663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i="1" kern="1200" baseline="0" dirty="0" smtClean="0"/>
            <a:t>Škola spolupracuje s vnějšími partnery.</a:t>
          </a:r>
          <a:endParaRPr lang="cs-CZ" sz="1600" kern="1200" dirty="0"/>
        </a:p>
      </dsp:txBody>
      <dsp:txXfrm>
        <a:off x="782247" y="2655210"/>
        <a:ext cx="7008524" cy="531228"/>
      </dsp:txXfrm>
    </dsp:sp>
    <dsp:sp modelId="{25C556D8-9306-4327-8A4C-6919C0D13C3E}">
      <dsp:nvSpPr>
        <dsp:cNvPr id="0" name=""/>
        <dsp:cNvSpPr/>
      </dsp:nvSpPr>
      <dsp:spPr>
        <a:xfrm>
          <a:off x="450229" y="2588806"/>
          <a:ext cx="664036" cy="664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AE76FF4-6245-4767-9A2A-4474C2A04ADD}">
      <dsp:nvSpPr>
        <dsp:cNvPr id="0" name=""/>
        <dsp:cNvSpPr/>
      </dsp:nvSpPr>
      <dsp:spPr>
        <a:xfrm>
          <a:off x="401584" y="3451798"/>
          <a:ext cx="7389187" cy="53122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21663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i="1" kern="1200" baseline="0" dirty="0" smtClean="0"/>
            <a:t>Vedení školy aktivně řídí, pravidelně monitoruje a vyhodnocuje práci školy a přijímá účinná opatření.</a:t>
          </a:r>
          <a:endParaRPr lang="cs-CZ" sz="1600" kern="1200" dirty="0"/>
        </a:p>
      </dsp:txBody>
      <dsp:txXfrm>
        <a:off x="401584" y="3451798"/>
        <a:ext cx="7389187" cy="531228"/>
      </dsp:txXfrm>
    </dsp:sp>
    <dsp:sp modelId="{EC7A4978-2C5F-4ADA-B670-C9A20B4C986E}">
      <dsp:nvSpPr>
        <dsp:cNvPr id="0" name=""/>
        <dsp:cNvSpPr/>
      </dsp:nvSpPr>
      <dsp:spPr>
        <a:xfrm>
          <a:off x="69566" y="3385394"/>
          <a:ext cx="664036" cy="66403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ED1F8-B6A3-407A-8377-9E81B1785E4F}">
      <dsp:nvSpPr>
        <dsp:cNvPr id="0" name=""/>
        <dsp:cNvSpPr/>
      </dsp:nvSpPr>
      <dsp:spPr>
        <a:xfrm>
          <a:off x="916" y="332214"/>
          <a:ext cx="3573139" cy="21438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2000" tIns="95250" rIns="25200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Podporovat především její </a:t>
          </a:r>
          <a:r>
            <a:rPr lang="cs-CZ" sz="2500" b="1" kern="1200" dirty="0" err="1" smtClean="0"/>
            <a:t>autoevaluaci</a:t>
          </a:r>
          <a:r>
            <a:rPr lang="cs-CZ" sz="2500" kern="1200" dirty="0" smtClean="0"/>
            <a:t>.</a:t>
          </a:r>
          <a:endParaRPr lang="cs-CZ" sz="2500" kern="1200" dirty="0"/>
        </a:p>
      </dsp:txBody>
      <dsp:txXfrm>
        <a:off x="916" y="332214"/>
        <a:ext cx="3573139" cy="2143883"/>
      </dsp:txXfrm>
    </dsp:sp>
    <dsp:sp modelId="{5BA72CA9-F99C-4749-BD59-B9CEBFE6B1E6}">
      <dsp:nvSpPr>
        <dsp:cNvPr id="0" name=""/>
        <dsp:cNvSpPr/>
      </dsp:nvSpPr>
      <dsp:spPr>
        <a:xfrm>
          <a:off x="3931369" y="332214"/>
          <a:ext cx="3573139" cy="214388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2000" tIns="95250" rIns="25200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dirty="0" smtClean="0"/>
            <a:t>Vést školy k vlastní odpovědnosti</a:t>
          </a:r>
          <a:r>
            <a:rPr lang="cs-CZ" sz="2500" kern="1200" dirty="0" smtClean="0"/>
            <a:t>, ne </a:t>
          </a:r>
          <a:br>
            <a:rPr lang="cs-CZ" sz="2500" kern="1200" dirty="0" smtClean="0"/>
          </a:br>
          <a:r>
            <a:rPr lang="cs-CZ" sz="2500" kern="1200" dirty="0" smtClean="0"/>
            <a:t>k závislosti na externím hodnocení a snaze vyhovět hodnotitelům.</a:t>
          </a:r>
          <a:endParaRPr lang="cs-CZ" sz="2500" kern="1200" dirty="0"/>
        </a:p>
      </dsp:txBody>
      <dsp:txXfrm>
        <a:off x="3931369" y="332214"/>
        <a:ext cx="3573139" cy="214388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8B55A7-CC17-40CA-A3A8-2FFE5D67D2C1}">
      <dsp:nvSpPr>
        <dsp:cNvPr id="0" name=""/>
        <dsp:cNvSpPr/>
      </dsp:nvSpPr>
      <dsp:spPr>
        <a:xfrm rot="16200000">
          <a:off x="-1265924" y="1270256"/>
          <a:ext cx="4060556" cy="152004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515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baseline="0" smtClean="0"/>
            <a:t>Inspekční zprávy školy.</a:t>
          </a:r>
          <a:endParaRPr lang="cs-CZ" sz="1900" kern="1200"/>
        </a:p>
      </dsp:txBody>
      <dsp:txXfrm rot="5400000">
        <a:off x="4332" y="812111"/>
        <a:ext cx="1520043" cy="2436334"/>
      </dsp:txXfrm>
    </dsp:sp>
    <dsp:sp modelId="{6838D6CC-70AD-49E1-A16E-4BBB56E2A9E9}">
      <dsp:nvSpPr>
        <dsp:cNvPr id="0" name=""/>
        <dsp:cNvSpPr/>
      </dsp:nvSpPr>
      <dsp:spPr>
        <a:xfrm rot="16200000">
          <a:off x="368122" y="1270256"/>
          <a:ext cx="4060556" cy="152004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515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baseline="0" dirty="0" smtClean="0"/>
            <a:t>Výroční zprávy </a:t>
          </a:r>
          <a:r>
            <a:rPr lang="cs-CZ" sz="1900" kern="1200" baseline="0" dirty="0" smtClean="0"/>
            <a:t/>
          </a:r>
          <a:br>
            <a:rPr lang="cs-CZ" sz="1900" kern="1200" baseline="0" dirty="0" smtClean="0"/>
          </a:br>
          <a:r>
            <a:rPr lang="cs-CZ" sz="1900" kern="1200" baseline="0" dirty="0" smtClean="0"/>
            <a:t>o </a:t>
          </a:r>
          <a:r>
            <a:rPr lang="cs-CZ" sz="1900" kern="1200" baseline="0" dirty="0" smtClean="0"/>
            <a:t>činnosti </a:t>
          </a:r>
          <a:r>
            <a:rPr lang="cs-CZ" sz="1900" kern="1200" baseline="0" dirty="0" smtClean="0"/>
            <a:t/>
          </a:r>
          <a:br>
            <a:rPr lang="cs-CZ" sz="1900" kern="1200" baseline="0" dirty="0" smtClean="0"/>
          </a:br>
          <a:r>
            <a:rPr lang="cs-CZ" sz="1900" kern="1200" baseline="0" dirty="0" smtClean="0"/>
            <a:t>a </a:t>
          </a:r>
          <a:r>
            <a:rPr lang="cs-CZ" sz="1900" kern="1200" baseline="0" dirty="0" smtClean="0"/>
            <a:t>vlastní hodnocení školy.</a:t>
          </a:r>
          <a:endParaRPr lang="cs-CZ" sz="1900" kern="1200" dirty="0"/>
        </a:p>
      </dsp:txBody>
      <dsp:txXfrm rot="5400000">
        <a:off x="1638378" y="812111"/>
        <a:ext cx="1520043" cy="2436334"/>
      </dsp:txXfrm>
    </dsp:sp>
    <dsp:sp modelId="{660DFBD3-AD1E-4F19-969C-2D9055E3305B}">
      <dsp:nvSpPr>
        <dsp:cNvPr id="0" name=""/>
        <dsp:cNvSpPr/>
      </dsp:nvSpPr>
      <dsp:spPr>
        <a:xfrm rot="16200000">
          <a:off x="2002169" y="1270256"/>
          <a:ext cx="4060556" cy="152004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515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baseline="0" smtClean="0"/>
            <a:t>Rozhovory </a:t>
          </a:r>
          <a:r>
            <a:rPr lang="cs-CZ" sz="1900" kern="1200" baseline="0" smtClean="0"/>
            <a:t/>
          </a:r>
          <a:br>
            <a:rPr lang="cs-CZ" sz="1900" kern="1200" baseline="0" smtClean="0"/>
          </a:br>
          <a:r>
            <a:rPr lang="cs-CZ" sz="1900" kern="1200" baseline="0" smtClean="0"/>
            <a:t>s </a:t>
          </a:r>
          <a:r>
            <a:rPr lang="cs-CZ" sz="1900" kern="1200" baseline="0" smtClean="0"/>
            <a:t>ředitelem, širším vedením školy, zástupci rodičů, školskou radou.</a:t>
          </a:r>
          <a:endParaRPr lang="cs-CZ" sz="1900" kern="1200"/>
        </a:p>
      </dsp:txBody>
      <dsp:txXfrm rot="5400000">
        <a:off x="3272425" y="812111"/>
        <a:ext cx="1520043" cy="2436334"/>
      </dsp:txXfrm>
    </dsp:sp>
    <dsp:sp modelId="{89C43F6D-E41C-4A3E-B8B4-0099838B5DBB}">
      <dsp:nvSpPr>
        <dsp:cNvPr id="0" name=""/>
        <dsp:cNvSpPr/>
      </dsp:nvSpPr>
      <dsp:spPr>
        <a:xfrm rot="16200000">
          <a:off x="3636217" y="1270256"/>
          <a:ext cx="4060556" cy="152004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515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baseline="0" smtClean="0"/>
            <a:t>Tematické zprávy ČŠI, další analytické podklady.</a:t>
          </a:r>
          <a:endParaRPr lang="cs-CZ" sz="1900" kern="1200"/>
        </a:p>
      </dsp:txBody>
      <dsp:txXfrm rot="5400000">
        <a:off x="4906473" y="812111"/>
        <a:ext cx="1520043" cy="2436334"/>
      </dsp:txXfrm>
    </dsp:sp>
    <dsp:sp modelId="{780D7226-664D-413D-A44D-8705FA4E8231}">
      <dsp:nvSpPr>
        <dsp:cNvPr id="0" name=""/>
        <dsp:cNvSpPr/>
      </dsp:nvSpPr>
      <dsp:spPr>
        <a:xfrm rot="16200000">
          <a:off x="5270264" y="1270256"/>
          <a:ext cx="4060556" cy="1520043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515" bIns="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baseline="0" dirty="0" smtClean="0"/>
            <a:t>Reporty ČŠI.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baseline="0" dirty="0" smtClean="0"/>
            <a:t>(výsledky testování nestačí)</a:t>
          </a:r>
          <a:endParaRPr lang="cs-CZ" sz="1900" kern="1200" dirty="0"/>
        </a:p>
      </dsp:txBody>
      <dsp:txXfrm rot="5400000">
        <a:off x="6540520" y="812111"/>
        <a:ext cx="1520043" cy="243633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48B6F6-D63A-4787-BF5D-1DB6DFF28F9A}">
      <dsp:nvSpPr>
        <dsp:cNvPr id="0" name=""/>
        <dsp:cNvSpPr/>
      </dsp:nvSpPr>
      <dsp:spPr>
        <a:xfrm>
          <a:off x="604867" y="0"/>
          <a:ext cx="6855160" cy="417646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70F8810-7ED3-4BA6-8A7B-996E4E0D6A63}">
      <dsp:nvSpPr>
        <dsp:cNvPr id="0" name=""/>
        <dsp:cNvSpPr/>
      </dsp:nvSpPr>
      <dsp:spPr>
        <a:xfrm>
          <a:off x="8663" y="1252939"/>
          <a:ext cx="2595888" cy="16705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baseline="0" smtClean="0"/>
            <a:t>Podpora partnerství na lokální úrovni </a:t>
          </a:r>
          <a:br>
            <a:rPr lang="cs-CZ" sz="1900" kern="1200" baseline="0" smtClean="0"/>
          </a:br>
          <a:r>
            <a:rPr lang="cs-CZ" sz="1900" kern="1200" baseline="0" smtClean="0"/>
            <a:t>a vytváření podmínek pro profesní rozvoj pedagogů.</a:t>
          </a:r>
          <a:endParaRPr lang="cs-CZ" sz="1900" kern="1200"/>
        </a:p>
      </dsp:txBody>
      <dsp:txXfrm>
        <a:off x="90214" y="1334490"/>
        <a:ext cx="2432786" cy="1507483"/>
      </dsp:txXfrm>
    </dsp:sp>
    <dsp:sp modelId="{0AC73D1B-BC50-467C-8C3A-66E24D60C459}">
      <dsp:nvSpPr>
        <dsp:cNvPr id="0" name=""/>
        <dsp:cNvSpPr/>
      </dsp:nvSpPr>
      <dsp:spPr>
        <a:xfrm>
          <a:off x="2734503" y="1252939"/>
          <a:ext cx="2595888" cy="16705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baseline="0" smtClean="0"/>
            <a:t>Podpora dobrého školního klimatu.</a:t>
          </a:r>
          <a:endParaRPr lang="cs-CZ" sz="1900" kern="1200"/>
        </a:p>
      </dsp:txBody>
      <dsp:txXfrm>
        <a:off x="2816054" y="1334490"/>
        <a:ext cx="2432786" cy="1507483"/>
      </dsp:txXfrm>
    </dsp:sp>
    <dsp:sp modelId="{C6D3DF74-2BBE-4514-BF67-9ABC6B8E44CF}">
      <dsp:nvSpPr>
        <dsp:cNvPr id="0" name=""/>
        <dsp:cNvSpPr/>
      </dsp:nvSpPr>
      <dsp:spPr>
        <a:xfrm>
          <a:off x="5460343" y="1252939"/>
          <a:ext cx="2595888" cy="167058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baseline="0" dirty="0" smtClean="0"/>
            <a:t>Využití kritérií Kvalitní školy pro interní (autoevaluace školy) </a:t>
          </a:r>
          <a:br>
            <a:rPr lang="cs-CZ" sz="1900" kern="1200" baseline="0" dirty="0" smtClean="0"/>
          </a:br>
          <a:r>
            <a:rPr lang="cs-CZ" sz="1900" kern="1200" baseline="0" dirty="0" smtClean="0"/>
            <a:t>i externí hodnocení škol.</a:t>
          </a:r>
          <a:endParaRPr lang="cs-CZ" sz="1900" kern="1200" dirty="0"/>
        </a:p>
      </dsp:txBody>
      <dsp:txXfrm>
        <a:off x="5541894" y="1334490"/>
        <a:ext cx="2432786" cy="15074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EB40A3-3435-48FA-A425-971DA3CD8874}" type="datetimeFigureOut">
              <a:rPr lang="cs-CZ" smtClean="0"/>
              <a:t>2. 6. 2017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A6EFFB-E210-479F-9C1C-81E50A06EAB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85228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0C0EF1-C8E9-4BAB-B482-FAB574ECC79C}" type="datetimeFigureOut">
              <a:rPr lang="cs-CZ" smtClean="0"/>
              <a:t>2. 6. 2017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333E04-AF0E-4D74-833F-550918CAD8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822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33E04-AF0E-4D74-833F-550918CAD8D0}" type="slidenum">
              <a:rPr lang="cs-CZ" smtClean="0"/>
              <a:t>3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09081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ED3447-8FDB-4995-8397-8477873DA238}" type="slidenum">
              <a:rPr lang="cs-CZ" smtClean="0">
                <a:solidFill>
                  <a:prstClr val="black"/>
                </a:solidFill>
              </a:rPr>
              <a:pPr/>
              <a:t>4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4099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ED3447-8FDB-4995-8397-8477873DA23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3374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33E04-AF0E-4D74-833F-550918CAD8D0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1372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333E04-AF0E-4D74-833F-550918CAD8D0}" type="slidenum">
              <a:rPr lang="cs-CZ" smtClean="0"/>
              <a:t>11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26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48680"/>
            <a:ext cx="6179928" cy="1616596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84276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19250" y="2924175"/>
            <a:ext cx="7129463" cy="865188"/>
          </a:xfrm>
          <a:prstGeom prst="rect">
            <a:avLst/>
          </a:prstGeom>
        </p:spPr>
        <p:txBody>
          <a:bodyPr anchor="ctr"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19249" y="406662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4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1" y="4437112"/>
            <a:ext cx="7129463" cy="638868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24064" y="5677597"/>
            <a:ext cx="7129463" cy="375715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534798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62863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331218" y="3645689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4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331640" y="4005729"/>
            <a:ext cx="7129463" cy="649312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1259632" y="2466606"/>
            <a:ext cx="6264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prstClr val="white"/>
                </a:solidFill>
              </a:rPr>
              <a:t>Děkuji za pozornost</a:t>
            </a:r>
            <a:endParaRPr lang="cs-CZ" sz="5000" b="1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2555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48680"/>
            <a:ext cx="6179928" cy="1616596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84276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19250" y="2924175"/>
            <a:ext cx="7129463" cy="865188"/>
          </a:xfrm>
          <a:prstGeom prst="rect">
            <a:avLst/>
          </a:prstGeom>
        </p:spPr>
        <p:txBody>
          <a:bodyPr anchor="ctr"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19249" y="406662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4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1" y="4437112"/>
            <a:ext cx="7129463" cy="638868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24064" y="5677597"/>
            <a:ext cx="7129463" cy="375715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4660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181868" y="1816716"/>
            <a:ext cx="8782619" cy="4204572"/>
          </a:xfrm>
          <a:prstGeom prst="rect">
            <a:avLst/>
          </a:prstGeom>
        </p:spPr>
        <p:txBody>
          <a:bodyPr anchor="ctr"/>
          <a:lstStyle>
            <a:lvl1pPr algn="just">
              <a:buClr>
                <a:schemeClr val="tx2"/>
              </a:buClr>
              <a:buFontTx/>
              <a:buBlip>
                <a:blip r:embed="rId2"/>
              </a:buBlip>
              <a:defRPr sz="2800"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784976" cy="8636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36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6696521" cy="2889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9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1843734"/>
            <a:ext cx="8784976" cy="4177554"/>
          </a:xfrm>
          <a:prstGeom prst="rect">
            <a:avLst/>
          </a:prstGeom>
        </p:spPr>
        <p:txBody>
          <a:bodyPr anchor="ctr"/>
          <a:lstStyle>
            <a:lvl1pPr marL="180000" indent="0" algn="just">
              <a:buClr>
                <a:schemeClr val="tx2"/>
              </a:buClr>
              <a:buFontTx/>
              <a:buNone/>
              <a:defRPr sz="28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6696521" cy="2889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784976" cy="8636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36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904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2924944"/>
            <a:ext cx="8784976" cy="3096344"/>
          </a:xfrm>
          <a:prstGeom prst="rect">
            <a:avLst/>
          </a:prstGeom>
        </p:spPr>
        <p:txBody>
          <a:bodyPr/>
          <a:lstStyle>
            <a:lvl1pPr algn="just">
              <a:buClr>
                <a:schemeClr val="tx2"/>
              </a:buClr>
              <a:buFontTx/>
              <a:buBlip>
                <a:blip r:embed="rId2"/>
              </a:buBlip>
              <a:defRPr sz="2800"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1843733"/>
            <a:ext cx="8784976" cy="1081211"/>
          </a:xfrm>
          <a:prstGeom prst="rect">
            <a:avLst/>
          </a:prstGeom>
        </p:spPr>
        <p:txBody>
          <a:bodyPr wrap="square"/>
          <a:lstStyle>
            <a:lvl1pPr marL="180000" indent="0" algn="just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6696521" cy="2889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784976" cy="8636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36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03107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534798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62863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331218" y="3645689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4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331640" y="4005729"/>
            <a:ext cx="7129463" cy="649312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1259632" y="2466606"/>
            <a:ext cx="6264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prstClr val="white"/>
                </a:solidFill>
              </a:rPr>
              <a:t>Děkuji za pozornost</a:t>
            </a:r>
            <a:endParaRPr lang="cs-CZ" sz="5000" b="1" dirty="0">
              <a:solidFill>
                <a:prstClr val="white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218" y="6109902"/>
            <a:ext cx="3244163" cy="720000"/>
          </a:xfrm>
          <a:prstGeom prst="rect">
            <a:avLst/>
          </a:prstGeom>
        </p:spPr>
      </p:pic>
      <p:sp>
        <p:nvSpPr>
          <p:cNvPr id="2" name="Obdélník 1"/>
          <p:cNvSpPr/>
          <p:nvPr userDrawn="1"/>
        </p:nvSpPr>
        <p:spPr>
          <a:xfrm>
            <a:off x="5436096" y="6243365"/>
            <a:ext cx="2249871" cy="453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cs-CZ" sz="1000" i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Komplexní systém hodnocení</a:t>
            </a:r>
            <a:br>
              <a:rPr lang="cs-CZ" sz="1000" i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1000" i="1" dirty="0" smtClean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CZ.02.3.68/0.0/0.0/15_001/0000751</a:t>
            </a:r>
            <a:endParaRPr lang="cs-CZ" sz="1200" dirty="0">
              <a:solidFill>
                <a:prstClr val="black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5212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181868" y="1816716"/>
            <a:ext cx="8782619" cy="4204572"/>
          </a:xfrm>
          <a:prstGeom prst="rect">
            <a:avLst/>
          </a:prstGeom>
        </p:spPr>
        <p:txBody>
          <a:bodyPr anchor="ctr"/>
          <a:lstStyle>
            <a:lvl1pPr algn="just">
              <a:buClr>
                <a:schemeClr val="tx2"/>
              </a:buClr>
              <a:buFontTx/>
              <a:buBlip>
                <a:blip r:embed="rId2"/>
              </a:buBlip>
              <a:defRPr sz="2800"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784976" cy="8636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36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6696521" cy="2889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1843734"/>
            <a:ext cx="8784976" cy="4177554"/>
          </a:xfrm>
          <a:prstGeom prst="rect">
            <a:avLst/>
          </a:prstGeom>
        </p:spPr>
        <p:txBody>
          <a:bodyPr anchor="ctr"/>
          <a:lstStyle>
            <a:lvl1pPr marL="180000" indent="0" algn="just">
              <a:buClr>
                <a:schemeClr val="tx2"/>
              </a:buClr>
              <a:buFontTx/>
              <a:buNone/>
              <a:defRPr sz="28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6696521" cy="2889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784976" cy="8636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36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2924944"/>
            <a:ext cx="8784976" cy="3096344"/>
          </a:xfrm>
          <a:prstGeom prst="rect">
            <a:avLst/>
          </a:prstGeom>
        </p:spPr>
        <p:txBody>
          <a:bodyPr/>
          <a:lstStyle>
            <a:lvl1pPr algn="just">
              <a:buClr>
                <a:schemeClr val="tx2"/>
              </a:buClr>
              <a:buFontTx/>
              <a:buBlip>
                <a:blip r:embed="rId2"/>
              </a:buBlip>
              <a:defRPr sz="2800"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1843733"/>
            <a:ext cx="8784976" cy="1081211"/>
          </a:xfrm>
          <a:prstGeom prst="rect">
            <a:avLst/>
          </a:prstGeom>
        </p:spPr>
        <p:txBody>
          <a:bodyPr wrap="square"/>
          <a:lstStyle>
            <a:lvl1pPr marL="180000" indent="0" algn="just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6696521" cy="2889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784976" cy="8636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36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534798"/>
            <a:ext cx="4464496" cy="1167859"/>
          </a:xfrm>
          <a:prstGeom prst="rect">
            <a:avLst/>
          </a:prstGeom>
        </p:spPr>
      </p:pic>
      <p:pic>
        <p:nvPicPr>
          <p:cNvPr id="4" name="Obrázek 3" descr="logo 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262863"/>
            <a:ext cx="8892480" cy="1269260"/>
          </a:xfrm>
          <a:prstGeom prst="rect">
            <a:avLst/>
          </a:prstGeom>
        </p:spPr>
      </p:pic>
      <p:sp>
        <p:nvSpPr>
          <p:cNvPr id="7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331218" y="3645689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4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331640" y="4005729"/>
            <a:ext cx="7129463" cy="649312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27" name="TextovéPole 26"/>
          <p:cNvSpPr txBox="1"/>
          <p:nvPr userDrawn="1"/>
        </p:nvSpPr>
        <p:spPr>
          <a:xfrm>
            <a:off x="1259632" y="2466606"/>
            <a:ext cx="62646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000" b="1" dirty="0" smtClean="0">
                <a:solidFill>
                  <a:schemeClr val="bg1"/>
                </a:solidFill>
              </a:rPr>
              <a:t>Děkuji za pozornost</a:t>
            </a:r>
            <a:endParaRPr lang="cs-CZ" sz="5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logo cs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19672" y="548680"/>
            <a:ext cx="6179928" cy="1616596"/>
          </a:xfrm>
          <a:prstGeom prst="rect">
            <a:avLst/>
          </a:prstGeom>
        </p:spPr>
      </p:pic>
      <p:pic>
        <p:nvPicPr>
          <p:cNvPr id="4" name="Obrázek 3" descr="lišt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84276"/>
            <a:ext cx="8820472" cy="1291297"/>
          </a:xfrm>
          <a:prstGeom prst="rect">
            <a:avLst/>
          </a:prstGeom>
        </p:spPr>
      </p:pic>
      <p:sp>
        <p:nvSpPr>
          <p:cNvPr id="6" name="Zástupný symbol pro text 5"/>
          <p:cNvSpPr>
            <a:spLocks noGrp="1"/>
          </p:cNvSpPr>
          <p:nvPr>
            <p:ph type="body" sz="quarter" idx="10" hasCustomPrompt="1"/>
          </p:nvPr>
        </p:nvSpPr>
        <p:spPr>
          <a:xfrm>
            <a:off x="1619250" y="2924175"/>
            <a:ext cx="7129463" cy="865188"/>
          </a:xfrm>
          <a:prstGeom prst="rect">
            <a:avLst/>
          </a:prstGeom>
        </p:spPr>
        <p:txBody>
          <a:bodyPr anchor="ctr"/>
          <a:lstStyle>
            <a:lvl1pPr>
              <a:buNone/>
              <a:defRPr sz="54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11" hasCustomPrompt="1"/>
          </p:nvPr>
        </p:nvSpPr>
        <p:spPr>
          <a:xfrm>
            <a:off x="1619249" y="4066628"/>
            <a:ext cx="7129463" cy="576684"/>
          </a:xfrm>
          <a:prstGeom prst="rect">
            <a:avLst/>
          </a:prstGeom>
        </p:spPr>
        <p:txBody>
          <a:bodyPr/>
          <a:lstStyle>
            <a:lvl1pPr>
              <a:buNone/>
              <a:defRPr sz="2400" b="1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Titul, jméno, příjmení</a:t>
            </a:r>
            <a:endParaRPr lang="cs-CZ" dirty="0"/>
          </a:p>
        </p:txBody>
      </p:sp>
      <p:sp>
        <p:nvSpPr>
          <p:cNvPr id="9" name="Zástupný symbol pro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1619671" y="4437112"/>
            <a:ext cx="7129463" cy="638868"/>
          </a:xfrm>
          <a:prstGeom prst="rect">
            <a:avLst/>
          </a:prstGeom>
        </p:spPr>
        <p:txBody>
          <a:bodyPr/>
          <a:lstStyle>
            <a:lvl1pPr>
              <a:buNone/>
              <a:defRPr sz="1800" b="0" i="0" baseline="0"/>
            </a:lvl1pPr>
            <a:lvl5pPr>
              <a:buNone/>
              <a:defRPr/>
            </a:lvl5pPr>
          </a:lstStyle>
          <a:p>
            <a:pPr lvl="0"/>
            <a:r>
              <a:rPr lang="cs-CZ" dirty="0" smtClean="0"/>
              <a:t>Funkce</a:t>
            </a:r>
            <a:endParaRPr lang="cs-CZ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3" hasCustomPrompt="1"/>
          </p:nvPr>
        </p:nvSpPr>
        <p:spPr>
          <a:xfrm>
            <a:off x="1624064" y="5677597"/>
            <a:ext cx="7129463" cy="375715"/>
          </a:xfrm>
          <a:prstGeom prst="rect">
            <a:avLst/>
          </a:prstGeom>
        </p:spPr>
        <p:txBody>
          <a:bodyPr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baseline="0"/>
            </a:lvl1pPr>
          </a:lstStyle>
          <a:p>
            <a:pPr lvl="0"/>
            <a:r>
              <a:rPr lang="cs-CZ" dirty="0" smtClean="0"/>
              <a:t>Místo, datum konání, případně další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036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181868" y="1816716"/>
            <a:ext cx="8782619" cy="4204572"/>
          </a:xfrm>
          <a:prstGeom prst="rect">
            <a:avLst/>
          </a:prstGeom>
        </p:spPr>
        <p:txBody>
          <a:bodyPr anchor="ctr"/>
          <a:lstStyle>
            <a:lvl1pPr algn="just">
              <a:buClr>
                <a:schemeClr val="tx2"/>
              </a:buClr>
              <a:buFontTx/>
              <a:buBlip>
                <a:blip r:embed="rId2"/>
              </a:buBlip>
              <a:defRPr sz="2800"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784976" cy="8636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36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  <p:sp>
        <p:nvSpPr>
          <p:cNvPr id="12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6696521" cy="2889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ČŠI – podpora v práci škol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722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1843734"/>
            <a:ext cx="8784976" cy="4177554"/>
          </a:xfrm>
          <a:prstGeom prst="rect">
            <a:avLst/>
          </a:prstGeom>
        </p:spPr>
        <p:txBody>
          <a:bodyPr anchor="ctr"/>
          <a:lstStyle>
            <a:lvl1pPr marL="180000" indent="0" algn="just">
              <a:buClr>
                <a:schemeClr val="tx2"/>
              </a:buClr>
              <a:buFontTx/>
              <a:buNone/>
              <a:defRPr sz="28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6696521" cy="2889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784976" cy="8636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36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7964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10"/>
          <p:cNvSpPr>
            <a:spLocks noGrp="1"/>
          </p:cNvSpPr>
          <p:nvPr>
            <p:ph type="body" sz="quarter" idx="10" hasCustomPrompt="1"/>
          </p:nvPr>
        </p:nvSpPr>
        <p:spPr>
          <a:xfrm>
            <a:off x="179512" y="2924944"/>
            <a:ext cx="8784976" cy="3096344"/>
          </a:xfrm>
          <a:prstGeom prst="rect">
            <a:avLst/>
          </a:prstGeom>
        </p:spPr>
        <p:txBody>
          <a:bodyPr/>
          <a:lstStyle>
            <a:lvl1pPr algn="just">
              <a:buClr>
                <a:schemeClr val="tx2"/>
              </a:buClr>
              <a:buFontTx/>
              <a:buBlip>
                <a:blip r:embed="rId2"/>
              </a:buBlip>
              <a:defRPr sz="2800" baseline="0"/>
            </a:lvl1pPr>
          </a:lstStyle>
          <a:p>
            <a:pPr lvl="0"/>
            <a:r>
              <a:rPr lang="cs-CZ" dirty="0" smtClean="0"/>
              <a:t> odrážky</a:t>
            </a:r>
          </a:p>
          <a:p>
            <a:pPr lvl="0"/>
            <a:endParaRPr lang="cs-CZ" dirty="0" smtClean="0"/>
          </a:p>
        </p:txBody>
      </p:sp>
      <p:sp>
        <p:nvSpPr>
          <p:cNvPr id="4" name="Zástupný symbol pro text 10"/>
          <p:cNvSpPr>
            <a:spLocks noGrp="1"/>
          </p:cNvSpPr>
          <p:nvPr>
            <p:ph type="body" sz="quarter" idx="13" hasCustomPrompt="1"/>
          </p:nvPr>
        </p:nvSpPr>
        <p:spPr>
          <a:xfrm>
            <a:off x="179512" y="1843733"/>
            <a:ext cx="8784976" cy="1081211"/>
          </a:xfrm>
          <a:prstGeom prst="rect">
            <a:avLst/>
          </a:prstGeom>
        </p:spPr>
        <p:txBody>
          <a:bodyPr wrap="square"/>
          <a:lstStyle>
            <a:lvl1pPr marL="180000" indent="0" algn="just">
              <a:buClr>
                <a:schemeClr val="tx2"/>
              </a:buClr>
              <a:buFontTx/>
              <a:buNone/>
              <a:defRPr sz="3000" b="1" i="0" baseline="0"/>
            </a:lvl1pPr>
          </a:lstStyle>
          <a:p>
            <a:pPr lvl="0"/>
            <a:r>
              <a:rPr lang="cs-CZ" dirty="0" smtClean="0"/>
              <a:t>Textové pole</a:t>
            </a:r>
          </a:p>
        </p:txBody>
      </p:sp>
      <p:sp>
        <p:nvSpPr>
          <p:cNvPr id="8" name="Zástupný symbol pro text 6"/>
          <p:cNvSpPr>
            <a:spLocks noGrp="1"/>
          </p:cNvSpPr>
          <p:nvPr>
            <p:ph type="body" sz="quarter" idx="11" hasCustomPrompt="1"/>
          </p:nvPr>
        </p:nvSpPr>
        <p:spPr>
          <a:xfrm>
            <a:off x="2339975" y="260350"/>
            <a:ext cx="6696521" cy="288925"/>
          </a:xfrm>
          <a:prstGeom prst="rect">
            <a:avLst/>
          </a:prstGeom>
        </p:spPr>
        <p:txBody>
          <a:bodyPr anchor="ctr"/>
          <a:lstStyle>
            <a:lvl1pPr>
              <a:buNone/>
              <a:defRPr sz="18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2" hasCustomPrompt="1"/>
          </p:nvPr>
        </p:nvSpPr>
        <p:spPr>
          <a:xfrm>
            <a:off x="179512" y="764704"/>
            <a:ext cx="8784976" cy="863600"/>
          </a:xfrm>
          <a:prstGeom prst="rect">
            <a:avLst/>
          </a:prstGeom>
        </p:spPr>
        <p:txBody>
          <a:bodyPr anchor="ctr"/>
          <a:lstStyle>
            <a:lvl1pPr algn="ctr">
              <a:buNone/>
              <a:defRPr sz="3600" b="1" i="0" baseline="0">
                <a:solidFill>
                  <a:srgbClr val="C00000"/>
                </a:solidFill>
              </a:defRPr>
            </a:lvl1pPr>
          </a:lstStyle>
          <a:p>
            <a:pPr lvl="0"/>
            <a:r>
              <a:rPr lang="cs-CZ" dirty="0" smtClean="0"/>
              <a:t>Nadpis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195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188640"/>
            <a:ext cx="6840760" cy="422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188640"/>
            <a:ext cx="6840760" cy="422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020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lišta malá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79512" y="188640"/>
            <a:ext cx="8964488" cy="432804"/>
          </a:xfrm>
          <a:prstGeom prst="rect">
            <a:avLst/>
          </a:prstGeom>
        </p:spPr>
      </p:pic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2267744" y="188640"/>
            <a:ext cx="6840760" cy="4229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Název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396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18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/>
        <p:txBody>
          <a:bodyPr>
            <a:noAutofit/>
          </a:bodyPr>
          <a:lstStyle/>
          <a:p>
            <a:pPr marL="0" indent="0"/>
            <a:r>
              <a:rPr lang="cs-CZ" sz="4000" dirty="0" smtClean="0"/>
              <a:t>Jsou venkovské školy horší </a:t>
            </a:r>
            <a:br>
              <a:rPr lang="cs-CZ" sz="4000" dirty="0" smtClean="0"/>
            </a:br>
            <a:r>
              <a:rPr lang="cs-CZ" sz="4000" dirty="0" smtClean="0"/>
              <a:t>než městské?</a:t>
            </a:r>
            <a:endParaRPr lang="cs-CZ" sz="40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Mgr. Tomáš Zatloukal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ústřední školní inspektor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 smtClean="0"/>
              <a:t>6. 6. 2017 </a:t>
            </a:r>
            <a:r>
              <a:rPr 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cs-CZ" dirty="0" smtClean="0"/>
              <a:t> Praha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3166324755"/>
              </p:ext>
            </p:extLst>
          </p:nvPr>
        </p:nvGraphicFramePr>
        <p:xfrm>
          <a:off x="647564" y="2276872"/>
          <a:ext cx="784887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575556" y="1412776"/>
            <a:ext cx="7920880" cy="718989"/>
          </a:xfrm>
        </p:spPr>
        <p:txBody>
          <a:bodyPr/>
          <a:lstStyle/>
          <a:p>
            <a:pPr marL="0"/>
            <a:r>
              <a:rPr lang="cs-CZ" sz="2400" b="0" dirty="0" smtClean="0"/>
              <a:t>Oproti ostatním školám jsou </a:t>
            </a:r>
            <a:r>
              <a:rPr lang="cs-CZ" sz="2400" dirty="0" smtClean="0"/>
              <a:t>malotřídní školy o něco </a:t>
            </a:r>
            <a:r>
              <a:rPr lang="cs-CZ" sz="2400" dirty="0" smtClean="0">
                <a:solidFill>
                  <a:srgbClr val="0070C0"/>
                </a:solidFill>
              </a:rPr>
              <a:t>hůře hodnoceny</a:t>
            </a:r>
            <a:r>
              <a:rPr lang="cs-CZ" sz="2400" dirty="0" smtClean="0"/>
              <a:t> </a:t>
            </a:r>
            <a:r>
              <a:rPr lang="cs-CZ" sz="2400" b="0" dirty="0" smtClean="0"/>
              <a:t>v následujících kritériích:</a:t>
            </a:r>
            <a:endParaRPr lang="cs-CZ" sz="2400" b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84976" cy="577155"/>
          </a:xfrm>
        </p:spPr>
        <p:txBody>
          <a:bodyPr/>
          <a:lstStyle/>
          <a:p>
            <a:r>
              <a:rPr lang="cs-CZ" dirty="0" smtClean="0"/>
              <a:t>Příležitosti pro zlepšování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08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86081908"/>
              </p:ext>
            </p:extLst>
          </p:nvPr>
        </p:nvGraphicFramePr>
        <p:xfrm>
          <a:off x="819287" y="2780928"/>
          <a:ext cx="7505426" cy="2808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Zřizovatel</a:t>
            </a:r>
            <a:endParaRPr lang="cs-CZ" sz="3200" dirty="0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sz="1600" dirty="0" smtClean="0"/>
              <a:t>Možnosti zřizovatelů ovlivnit kvalitu školy</a:t>
            </a:r>
            <a:endParaRPr lang="cs-CZ" sz="1600" dirty="0"/>
          </a:p>
        </p:txBody>
      </p:sp>
      <p:sp>
        <p:nvSpPr>
          <p:cNvPr id="2" name="Obdélník 1"/>
          <p:cNvSpPr/>
          <p:nvPr/>
        </p:nvSpPr>
        <p:spPr>
          <a:xfrm>
            <a:off x="611560" y="1715119"/>
            <a:ext cx="79208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Chce-li zřizovatel příznivě ovlivnit práci školy, měl </a:t>
            </a:r>
            <a:r>
              <a:rPr lang="cs-CZ" sz="2800" dirty="0" smtClean="0"/>
              <a:t>by: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9100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Zástupný symbol pro text 19"/>
          <p:cNvSpPr>
            <a:spLocks noGrp="1"/>
          </p:cNvSpPr>
          <p:nvPr>
            <p:ph type="body" sz="quarter" idx="10"/>
          </p:nvPr>
        </p:nvSpPr>
        <p:spPr>
          <a:xfrm>
            <a:off x="467928" y="1027659"/>
            <a:ext cx="8208144" cy="1152127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Ve svém hodnocení by se zřizovatelé měli soustředit zejména na dvě oblasti: </a:t>
            </a:r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>
          <a:xfrm>
            <a:off x="2339975" y="260351"/>
            <a:ext cx="6696521" cy="288330"/>
          </a:xfrm>
        </p:spPr>
        <p:txBody>
          <a:bodyPr/>
          <a:lstStyle/>
          <a:p>
            <a:r>
              <a:rPr lang="cs-CZ" sz="1600" dirty="0"/>
              <a:t>Pohled ČŠI na hodnocení </a:t>
            </a:r>
            <a:r>
              <a:rPr lang="cs-CZ" sz="1600" dirty="0" smtClean="0"/>
              <a:t>školy</a:t>
            </a:r>
            <a:endParaRPr lang="cs-CZ" sz="1600" dirty="0"/>
          </a:p>
        </p:txBody>
      </p:sp>
      <p:sp>
        <p:nvSpPr>
          <p:cNvPr id="2" name="Obdélník 1"/>
          <p:cNvSpPr/>
          <p:nvPr/>
        </p:nvSpPr>
        <p:spPr>
          <a:xfrm>
            <a:off x="755576" y="5661248"/>
            <a:ext cx="7632848" cy="400110"/>
          </a:xfrm>
          <a:prstGeom prst="rect">
            <a:avLst/>
          </a:prstGeom>
          <a:solidFill>
            <a:srgbClr val="0073C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>
                <a:solidFill>
                  <a:schemeClr val="bg1"/>
                </a:solidFill>
              </a:rPr>
              <a:t>Co </a:t>
            </a:r>
            <a:r>
              <a:rPr lang="cs-CZ" sz="2000" b="1" i="1" dirty="0" smtClean="0">
                <a:solidFill>
                  <a:schemeClr val="bg1"/>
                </a:solidFill>
              </a:rPr>
              <a:t>převládá?</a:t>
            </a:r>
            <a:endParaRPr lang="cs-CZ" sz="2000" b="1" i="1" dirty="0">
              <a:solidFill>
                <a:schemeClr val="bg1"/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648010861"/>
              </p:ext>
            </p:extLst>
          </p:nvPr>
        </p:nvGraphicFramePr>
        <p:xfrm>
          <a:off x="755576" y="2179786"/>
          <a:ext cx="7632848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058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287153999"/>
              </p:ext>
            </p:extLst>
          </p:nvPr>
        </p:nvGraphicFramePr>
        <p:xfrm>
          <a:off x="611560" y="1988840"/>
          <a:ext cx="8064896" cy="40605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Zřizovatelé mají k dispozici řadu </a:t>
            </a:r>
            <a:r>
              <a:rPr lang="cs-CZ" dirty="0" smtClean="0"/>
              <a:t>dat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sz="1600" dirty="0"/>
              <a:t>Pohled ČŠI na hodnocení </a:t>
            </a:r>
            <a:r>
              <a:rPr lang="cs-CZ" sz="1600" dirty="0" smtClean="0"/>
              <a:t>školy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412428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6080879"/>
              </p:ext>
            </p:extLst>
          </p:nvPr>
        </p:nvGraphicFramePr>
        <p:xfrm>
          <a:off x="539553" y="2060848"/>
          <a:ext cx="8064895" cy="41764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179512" y="836712"/>
            <a:ext cx="8784976" cy="1152128"/>
          </a:xfrm>
        </p:spPr>
        <p:txBody>
          <a:bodyPr/>
          <a:lstStyle/>
          <a:p>
            <a:pPr marL="324000">
              <a:spcBef>
                <a:spcPts val="0"/>
              </a:spcBef>
            </a:pPr>
            <a:r>
              <a:rPr lang="cs-CZ" sz="3200" dirty="0"/>
              <a:t>DOPORUČENÍ Výroční z</a:t>
            </a:r>
            <a:r>
              <a:rPr lang="cs-CZ" sz="3200" dirty="0" smtClean="0"/>
              <a:t>právy </a:t>
            </a:r>
            <a:r>
              <a:rPr lang="cs-CZ" sz="3200" dirty="0"/>
              <a:t>PRO ZŘIZOVATELE 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smtClean="0"/>
              <a:t>jako </a:t>
            </a:r>
            <a:r>
              <a:rPr lang="cs-CZ" sz="3200" dirty="0"/>
              <a:t>příležitost pro místní akční </a:t>
            </a:r>
            <a:r>
              <a:rPr lang="cs-CZ" sz="3200" dirty="0" smtClean="0"/>
              <a:t>plány</a:t>
            </a:r>
            <a:endParaRPr lang="cs-CZ" sz="3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sz="1600" dirty="0"/>
              <a:t>Výroční zpráva České školní inspekce za školní rok </a:t>
            </a:r>
            <a:r>
              <a:rPr lang="cs-CZ" sz="1600" dirty="0" smtClean="0"/>
              <a:t>2015/2016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8409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 smtClean="0"/>
              <a:t>Mgr. Tomáš Zatloukal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/>
              <a:t>ústřední školní inspektor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1331218" y="5157192"/>
            <a:ext cx="4572000" cy="103412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cs-CZ" sz="1800" baseline="0" dirty="0" smtClean="0"/>
              <a:t>Fráni Šrámka 37, 150 21 Praha 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800" baseline="0" dirty="0" smtClean="0"/>
              <a:t>Tel.: +420 251 023 106 </a:t>
            </a:r>
            <a:r>
              <a:rPr lang="cs-CZ" dirty="0" smtClean="0">
                <a:latin typeface="Calibri" pitchFamily="34" charset="0"/>
                <a:cs typeface="Arial" pitchFamily="34" charset="0"/>
              </a:rPr>
              <a:t>ǀ Fax: +420 251 566 789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cs-CZ" sz="1800" baseline="0" dirty="0" smtClean="0"/>
              <a:t>Email: </a:t>
            </a:r>
            <a:r>
              <a:rPr lang="cs-CZ" sz="1800" baseline="0" dirty="0" smtClean="0">
                <a:solidFill>
                  <a:srgbClr val="0070C0"/>
                </a:solidFill>
              </a:rPr>
              <a:t>tomas.zatloukal@csicr.cz</a:t>
            </a:r>
            <a:r>
              <a:rPr lang="cs-CZ" sz="1800" baseline="0" dirty="0" smtClean="0"/>
              <a:t> </a:t>
            </a:r>
            <a:r>
              <a:rPr lang="cs-CZ" dirty="0" smtClean="0">
                <a:latin typeface="Calibri" pitchFamily="34" charset="0"/>
                <a:cs typeface="Arial" pitchFamily="34" charset="0"/>
              </a:rPr>
              <a:t>ǀ </a:t>
            </a:r>
            <a:r>
              <a:rPr lang="cs-CZ" sz="1800" b="1" baseline="0" dirty="0" smtClean="0">
                <a:solidFill>
                  <a:srgbClr val="C60C30"/>
                </a:solidFill>
              </a:rPr>
              <a:t>www.csicr.cz</a:t>
            </a:r>
            <a:endParaRPr lang="cs-CZ" b="1" dirty="0" smtClean="0">
              <a:solidFill>
                <a:srgbClr val="C60C30"/>
              </a:solidFill>
              <a:latin typeface="Calibri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35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quarter" idx="10"/>
          </p:nvPr>
        </p:nvSpPr>
        <p:spPr>
          <a:xfrm>
            <a:off x="899592" y="863494"/>
            <a:ext cx="7670276" cy="734542"/>
          </a:xfrm>
        </p:spPr>
        <p:txBody>
          <a:bodyPr anchor="ctr"/>
          <a:lstStyle/>
          <a:p>
            <a:pPr marL="0" indent="0" algn="ctr">
              <a:spcAft>
                <a:spcPts val="3000"/>
              </a:spcAft>
              <a:buNone/>
            </a:pPr>
            <a:r>
              <a:rPr lang="cs-CZ" sz="4000" b="1" dirty="0" smtClean="0">
                <a:solidFill>
                  <a:srgbClr val="C00000"/>
                </a:solidFill>
              </a:rPr>
              <a:t>Pozitivní zjištění</a:t>
            </a:r>
            <a:endParaRPr lang="cs-CZ" sz="4000" b="1" dirty="0">
              <a:solidFill>
                <a:srgbClr val="C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286000" y="216043"/>
            <a:ext cx="6750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b="1" dirty="0">
                <a:solidFill>
                  <a:schemeClr val="bg1"/>
                </a:solidFill>
              </a:rPr>
              <a:t>Výroční zpráva České školní inspekce za školní rok </a:t>
            </a:r>
            <a:r>
              <a:rPr lang="cs-CZ" sz="1600" b="1" dirty="0" smtClean="0">
                <a:solidFill>
                  <a:schemeClr val="bg1"/>
                </a:solidFill>
              </a:rPr>
              <a:t>2015/2016</a:t>
            </a:r>
            <a:endParaRPr lang="cs-CZ" sz="1600" b="1" dirty="0">
              <a:solidFill>
                <a:schemeClr val="bg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861492" y="1988840"/>
            <a:ext cx="7670276" cy="37517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lIns="360000" tIns="288000" rIns="360000" bIns="288000" anchor="ctr">
            <a:spAutoFit/>
          </a:bodyPr>
          <a:lstStyle/>
          <a:p>
            <a:pPr marL="533087" lvl="1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3000" dirty="0">
                <a:solidFill>
                  <a:schemeClr val="tx1"/>
                </a:solidFill>
              </a:rPr>
              <a:t>dostupnost </a:t>
            </a:r>
            <a:r>
              <a:rPr lang="cs-CZ" sz="3000" dirty="0" smtClean="0">
                <a:solidFill>
                  <a:schemeClr val="tx1"/>
                </a:solidFill>
              </a:rPr>
              <a:t>škol a kvalita vzdělávání </a:t>
            </a:r>
            <a:br>
              <a:rPr lang="cs-CZ" sz="3000" dirty="0" smtClean="0">
                <a:solidFill>
                  <a:schemeClr val="tx1"/>
                </a:solidFill>
              </a:rPr>
            </a:br>
            <a:r>
              <a:rPr lang="cs-CZ" sz="3000" dirty="0" smtClean="0">
                <a:solidFill>
                  <a:schemeClr val="tx1"/>
                </a:solidFill>
              </a:rPr>
              <a:t>v malotřídních školách,</a:t>
            </a:r>
            <a:endParaRPr lang="cs-CZ" sz="3000" dirty="0">
              <a:solidFill>
                <a:schemeClr val="tx1"/>
              </a:solidFill>
            </a:endParaRPr>
          </a:p>
          <a:p>
            <a:pPr marL="533087" lvl="1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3000" dirty="0">
                <a:solidFill>
                  <a:schemeClr val="tx1"/>
                </a:solidFill>
              </a:rPr>
              <a:t>kvalita materiálně-technického vybavení na </a:t>
            </a:r>
            <a:r>
              <a:rPr lang="cs-CZ" sz="3000" dirty="0" smtClean="0">
                <a:solidFill>
                  <a:schemeClr val="tx1"/>
                </a:solidFill>
              </a:rPr>
              <a:t>školách,</a:t>
            </a:r>
            <a:endParaRPr lang="cs-CZ" sz="3000" dirty="0">
              <a:solidFill>
                <a:schemeClr val="tx1"/>
              </a:solidFill>
            </a:endParaRPr>
          </a:p>
          <a:p>
            <a:pPr marL="533087" lvl="1" indent="-514350">
              <a:spcAft>
                <a:spcPts val="1200"/>
              </a:spcAft>
              <a:buFont typeface="+mj-lt"/>
              <a:buAutoNum type="alphaLcParenR"/>
            </a:pPr>
            <a:r>
              <a:rPr lang="cs-CZ" sz="3000" dirty="0">
                <a:solidFill>
                  <a:schemeClr val="tx1"/>
                </a:solidFill>
              </a:rPr>
              <a:t>pestrost forem a metod práce na prvním stupni základních </a:t>
            </a:r>
            <a:r>
              <a:rPr lang="cs-CZ" sz="3000" dirty="0" smtClean="0">
                <a:solidFill>
                  <a:schemeClr val="tx1"/>
                </a:solidFill>
              </a:rPr>
              <a:t>škol.</a:t>
            </a:r>
            <a:endParaRPr lang="cs-CZ" sz="3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24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92088" y="764704"/>
            <a:ext cx="8712968" cy="720080"/>
          </a:xfrm>
        </p:spPr>
        <p:txBody>
          <a:bodyPr anchor="ctr"/>
          <a:lstStyle/>
          <a:p>
            <a:r>
              <a:rPr lang="cs-CZ" sz="3600" dirty="0" smtClean="0"/>
              <a:t>Výsledky vzdělávání</a:t>
            </a:r>
            <a:endParaRPr lang="cs-CZ" sz="3600" dirty="0"/>
          </a:p>
        </p:txBody>
      </p:sp>
      <p:graphicFrame>
        <p:nvGraphicFramePr>
          <p:cNvPr id="6" name="Graf 5"/>
          <p:cNvGraphicFramePr/>
          <p:nvPr>
            <p:extLst>
              <p:ext uri="{D42A27DB-BD31-4B8C-83A1-F6EECF244321}">
                <p14:modId xmlns:p14="http://schemas.microsoft.com/office/powerpoint/2010/main" val="4241209214"/>
              </p:ext>
            </p:extLst>
          </p:nvPr>
        </p:nvGraphicFramePr>
        <p:xfrm>
          <a:off x="729004" y="1628800"/>
          <a:ext cx="763913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Zástupný symbol pro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sz="1600" dirty="0" smtClean="0">
                <a:solidFill>
                  <a:prstClr val="white"/>
                </a:solidFill>
              </a:rPr>
              <a:t>Závěrečná zpráva – druhá celoplošná generální zkouška 2013</a:t>
            </a:r>
            <a:endParaRPr lang="cs-CZ" sz="1600" dirty="0">
              <a:solidFill>
                <a:prstClr val="white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729004" y="5949280"/>
            <a:ext cx="74888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i="1" dirty="0" smtClean="0"/>
              <a:t>ČAJS = Člověk a jeho svět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8578888" y="6525344"/>
            <a:ext cx="497904" cy="241002"/>
          </a:xfrm>
          <a:prstGeom prst="rect">
            <a:avLst/>
          </a:prstGeom>
        </p:spPr>
        <p:txBody>
          <a:bodyPr/>
          <a:lstStyle/>
          <a:p>
            <a:fld id="{9D4DBFF6-8411-4843-AFF4-7414D03F35EB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67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107504" y="795132"/>
            <a:ext cx="8928992" cy="611775"/>
          </a:xfrm>
        </p:spPr>
        <p:txBody>
          <a:bodyPr/>
          <a:lstStyle/>
          <a:p>
            <a:r>
              <a:rPr lang="cs-CZ" dirty="0" smtClean="0"/>
              <a:t>Podmínky výuky – nedostatek zdrojů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 anchor="ctr">
            <a:noAutofit/>
          </a:bodyPr>
          <a:lstStyle/>
          <a:p>
            <a:r>
              <a:rPr lang="cs-CZ" sz="1600" dirty="0"/>
              <a:t>Zjištění TIMSS </a:t>
            </a:r>
            <a:r>
              <a:rPr lang="cs-CZ" sz="1600" dirty="0" smtClean="0"/>
              <a:t>2015</a:t>
            </a:r>
            <a:endParaRPr lang="cs-CZ" sz="1600" dirty="0"/>
          </a:p>
        </p:txBody>
      </p:sp>
      <p:sp>
        <p:nvSpPr>
          <p:cNvPr id="10" name="Zástupný symbol pro text 1"/>
          <p:cNvSpPr txBox="1">
            <a:spLocks/>
          </p:cNvSpPr>
          <p:nvPr/>
        </p:nvSpPr>
        <p:spPr>
          <a:xfrm>
            <a:off x="683568" y="5517232"/>
            <a:ext cx="8064896" cy="8640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Blip>
                <a:blip r:embed="rId3"/>
              </a:buBlip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Clr>
                <a:srgbClr val="1F497D"/>
              </a:buClr>
              <a:buFontTx/>
              <a:buNone/>
            </a:pPr>
            <a:r>
              <a:rPr lang="cs-CZ" sz="2000" b="1" dirty="0" smtClean="0">
                <a:solidFill>
                  <a:prstClr val="white"/>
                </a:solidFill>
              </a:rPr>
              <a:t>Učitelé </a:t>
            </a:r>
            <a:r>
              <a:rPr lang="cs-CZ" sz="2000" b="1" dirty="0" smtClean="0">
                <a:solidFill>
                  <a:prstClr val="white"/>
                </a:solidFill>
                <a:sym typeface="Symbol" panose="05050102010706020507" pitchFamily="18" charset="2"/>
              </a:rPr>
              <a:t> </a:t>
            </a:r>
            <a:r>
              <a:rPr lang="cs-CZ" sz="2000" dirty="0" smtClean="0">
                <a:solidFill>
                  <a:prstClr val="white"/>
                </a:solidFill>
              </a:rPr>
              <a:t>Čeští </a:t>
            </a:r>
            <a:r>
              <a:rPr lang="cs-CZ" sz="2000" dirty="0">
                <a:solidFill>
                  <a:prstClr val="white"/>
                </a:solidFill>
              </a:rPr>
              <a:t>učitelé </a:t>
            </a:r>
            <a:r>
              <a:rPr lang="cs-CZ" sz="2000" dirty="0" smtClean="0">
                <a:solidFill>
                  <a:prstClr val="white"/>
                </a:solidFill>
              </a:rPr>
              <a:t>podle TIMSS hodnotí celkově podmínky </a:t>
            </a:r>
            <a:r>
              <a:rPr lang="cs-CZ" sz="2000" dirty="0">
                <a:solidFill>
                  <a:prstClr val="white"/>
                </a:solidFill>
              </a:rPr>
              <a:t>pro výuku matematiky a přírodovědy na školách nejlépe ze všech </a:t>
            </a:r>
            <a:r>
              <a:rPr lang="cs-CZ" sz="2000" dirty="0" smtClean="0">
                <a:solidFill>
                  <a:prstClr val="white"/>
                </a:solidFill>
              </a:rPr>
              <a:t>zemí</a:t>
            </a: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68" y="1728742"/>
            <a:ext cx="7920880" cy="3542633"/>
          </a:xfrm>
          <a:prstGeom prst="round2DiagRect">
            <a:avLst>
              <a:gd name="adj1" fmla="val 16667"/>
              <a:gd name="adj2" fmla="val 6602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121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250625901"/>
              </p:ext>
            </p:extLst>
          </p:nvPr>
        </p:nvGraphicFramePr>
        <p:xfrm>
          <a:off x="0" y="1772816"/>
          <a:ext cx="9144000" cy="4104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764704"/>
            <a:ext cx="8784976" cy="576064"/>
          </a:xfrm>
        </p:spPr>
        <p:txBody>
          <a:bodyPr/>
          <a:lstStyle/>
          <a:p>
            <a:r>
              <a:rPr lang="cs-CZ" dirty="0" smtClean="0"/>
              <a:t>Stupně vzdělání – přístupy</a:t>
            </a:r>
            <a:endParaRPr lang="cs-CZ" dirty="0"/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sz="1600" dirty="0" smtClean="0"/>
              <a:t>Metody a formy práce se liší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13377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107504" y="692696"/>
            <a:ext cx="8928992" cy="724378"/>
          </a:xfrm>
        </p:spPr>
        <p:txBody>
          <a:bodyPr/>
          <a:lstStyle/>
          <a:p>
            <a:r>
              <a:rPr lang="cs-CZ" dirty="0" smtClean="0"/>
              <a:t>Vědomostní úrovně – vývoj během 20 let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2339975" y="250859"/>
            <a:ext cx="6696521" cy="288925"/>
          </a:xfrm>
        </p:spPr>
        <p:txBody>
          <a:bodyPr anchor="ctr">
            <a:noAutofit/>
          </a:bodyPr>
          <a:lstStyle/>
          <a:p>
            <a:r>
              <a:rPr lang="cs-CZ" sz="1600" dirty="0"/>
              <a:t>Zveřejnění výsledků šetření TIMSS </a:t>
            </a:r>
            <a:r>
              <a:rPr lang="cs-CZ" sz="1600" dirty="0" smtClean="0"/>
              <a:t>2015</a:t>
            </a:r>
            <a:endParaRPr lang="cs-CZ" sz="16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00" y="1433973"/>
            <a:ext cx="4906177" cy="2211051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63887" y="4000076"/>
            <a:ext cx="4891889" cy="21742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8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653381" y="2189316"/>
            <a:ext cx="2664296" cy="576063"/>
          </a:xfrm>
        </p:spPr>
        <p:txBody>
          <a:bodyPr/>
          <a:lstStyle/>
          <a:p>
            <a:r>
              <a:rPr lang="cs-CZ" sz="3200" dirty="0">
                <a:solidFill>
                  <a:srgbClr val="0073CF"/>
                </a:solidFill>
              </a:rPr>
              <a:t>MATEMATIKA</a:t>
            </a:r>
          </a:p>
        </p:txBody>
      </p:sp>
      <p:sp>
        <p:nvSpPr>
          <p:cNvPr id="9" name="Zástupný symbol pro text 2"/>
          <p:cNvSpPr>
            <a:spLocks noGrp="1"/>
          </p:cNvSpPr>
          <p:nvPr>
            <p:ph type="body" sz="quarter" idx="12"/>
          </p:nvPr>
        </p:nvSpPr>
        <p:spPr>
          <a:xfrm>
            <a:off x="587053" y="4653136"/>
            <a:ext cx="2736304" cy="576063"/>
          </a:xfrm>
        </p:spPr>
        <p:txBody>
          <a:bodyPr/>
          <a:lstStyle/>
          <a:p>
            <a:pPr algn="r"/>
            <a:r>
              <a:rPr lang="cs-CZ" sz="3200" dirty="0">
                <a:solidFill>
                  <a:srgbClr val="0073CF"/>
                </a:solidFill>
              </a:rPr>
              <a:t>PŘÍRODOVĚDA</a:t>
            </a:r>
          </a:p>
        </p:txBody>
      </p:sp>
    </p:spTree>
    <p:extLst>
      <p:ext uri="{BB962C8B-B14F-4D97-AF65-F5344CB8AC3E}">
        <p14:creationId xmlns:p14="http://schemas.microsoft.com/office/powerpoint/2010/main" val="2804827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text 21"/>
          <p:cNvSpPr>
            <a:spLocks noGrp="1"/>
          </p:cNvSpPr>
          <p:nvPr>
            <p:ph type="body" sz="quarter" idx="12"/>
          </p:nvPr>
        </p:nvSpPr>
        <p:spPr>
          <a:xfrm>
            <a:off x="179512" y="872716"/>
            <a:ext cx="8784976" cy="1368152"/>
          </a:xfrm>
        </p:spPr>
        <p:txBody>
          <a:bodyPr/>
          <a:lstStyle/>
          <a:p>
            <a:r>
              <a:rPr lang="cs-CZ" dirty="0"/>
              <a:t>Hodnocení dílčích aspektů důrazu školy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na </a:t>
            </a:r>
            <a:r>
              <a:rPr lang="cs-CZ" dirty="0"/>
              <a:t>studijní úspěch českými učiteli </a:t>
            </a:r>
            <a:endParaRPr lang="cs-CZ" dirty="0" smtClean="0"/>
          </a:p>
          <a:p>
            <a:r>
              <a:rPr lang="cs-CZ" sz="2400" dirty="0" smtClean="0">
                <a:solidFill>
                  <a:srgbClr val="0070C0"/>
                </a:solidFill>
              </a:rPr>
              <a:t>(TIMSS 2007–2015 </a:t>
            </a:r>
            <a:r>
              <a:rPr lang="cs-CZ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cs-CZ" sz="2400" dirty="0" smtClean="0">
                <a:solidFill>
                  <a:srgbClr val="0070C0"/>
                </a:solidFill>
              </a:rPr>
              <a:t>4. ročník)</a:t>
            </a:r>
            <a:endParaRPr lang="cs-CZ" sz="2400" dirty="0">
              <a:solidFill>
                <a:srgbClr val="0070C0"/>
              </a:solidFill>
            </a:endParaRPr>
          </a:p>
        </p:txBody>
      </p:sp>
      <p:sp>
        <p:nvSpPr>
          <p:cNvPr id="21" name="Zástupný symbol pro text 20"/>
          <p:cNvSpPr>
            <a:spLocks noGrp="1"/>
          </p:cNvSpPr>
          <p:nvPr>
            <p:ph type="body" sz="quarter" idx="11"/>
          </p:nvPr>
        </p:nvSpPr>
        <p:spPr>
          <a:xfrm>
            <a:off x="2339752" y="260350"/>
            <a:ext cx="6192465" cy="288330"/>
          </a:xfrm>
        </p:spPr>
        <p:txBody>
          <a:bodyPr/>
          <a:lstStyle/>
          <a:p>
            <a:r>
              <a:rPr lang="cs-CZ" sz="1600" dirty="0"/>
              <a:t>Zveřejnění výsledků šetření TIMSS </a:t>
            </a:r>
            <a:r>
              <a:rPr lang="cs-CZ" sz="1600" dirty="0" smtClean="0"/>
              <a:t>2015</a:t>
            </a:r>
            <a:endParaRPr lang="cs-CZ" sz="16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24" y="2708920"/>
            <a:ext cx="7663751" cy="30963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extovéPole 1"/>
          <p:cNvSpPr txBox="1"/>
          <p:nvPr/>
        </p:nvSpPr>
        <p:spPr>
          <a:xfrm>
            <a:off x="6324840" y="609737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/>
              <a:t>2007</a:t>
            </a:r>
          </a:p>
        </p:txBody>
      </p:sp>
      <p:sp>
        <p:nvSpPr>
          <p:cNvPr id="4" name="Obdélník 3"/>
          <p:cNvSpPr/>
          <p:nvPr/>
        </p:nvSpPr>
        <p:spPr>
          <a:xfrm>
            <a:off x="6163331" y="6143540"/>
            <a:ext cx="161862" cy="153892"/>
          </a:xfrm>
          <a:prstGeom prst="rect">
            <a:avLst/>
          </a:prstGeom>
          <a:solidFill>
            <a:srgbClr val="9A9B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936313" y="6143539"/>
            <a:ext cx="161862" cy="15389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7059050" y="609737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/>
              <a:t>2011</a:t>
            </a:r>
          </a:p>
        </p:txBody>
      </p:sp>
      <p:sp>
        <p:nvSpPr>
          <p:cNvPr id="9" name="Obdélník 8"/>
          <p:cNvSpPr/>
          <p:nvPr/>
        </p:nvSpPr>
        <p:spPr>
          <a:xfrm>
            <a:off x="7596605" y="6143539"/>
            <a:ext cx="161862" cy="153892"/>
          </a:xfrm>
          <a:prstGeom prst="rect">
            <a:avLst/>
          </a:prstGeom>
          <a:solidFill>
            <a:srgbClr val="C60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7724968" y="609737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/>
              <a:t>2015</a:t>
            </a:r>
          </a:p>
        </p:txBody>
      </p:sp>
    </p:spTree>
    <p:extLst>
      <p:ext uri="{BB962C8B-B14F-4D97-AF65-F5344CB8AC3E}">
        <p14:creationId xmlns:p14="http://schemas.microsoft.com/office/powerpoint/2010/main" val="78324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0"/>
          </p:nvPr>
        </p:nvSpPr>
        <p:spPr>
          <a:xfrm>
            <a:off x="539552" y="6096920"/>
            <a:ext cx="8280920" cy="474774"/>
          </a:xfrm>
        </p:spPr>
        <p:txBody>
          <a:bodyPr/>
          <a:lstStyle/>
          <a:p>
            <a:r>
              <a:rPr lang="cs-CZ" sz="2200" dirty="0" smtClean="0"/>
              <a:t>od roku 2007 udělali žáci ze škol v menších obcích významný pokrok</a:t>
            </a:r>
            <a:endParaRPr lang="cs-CZ" sz="2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>
          <a:xfrm>
            <a:off x="2302587" y="279944"/>
            <a:ext cx="6696521" cy="288925"/>
          </a:xfrm>
        </p:spPr>
        <p:txBody>
          <a:bodyPr/>
          <a:lstStyle/>
          <a:p>
            <a:r>
              <a:rPr lang="cs-CZ" sz="1600" dirty="0"/>
              <a:t>Zveřejnění výsledků šetření TIMSS </a:t>
            </a:r>
            <a:r>
              <a:rPr lang="cs-CZ" sz="1600" dirty="0" smtClean="0"/>
              <a:t>2015</a:t>
            </a:r>
            <a:endParaRPr lang="cs-CZ" sz="160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179512" y="676882"/>
            <a:ext cx="8784976" cy="735894"/>
          </a:xfrm>
        </p:spPr>
        <p:txBody>
          <a:bodyPr/>
          <a:lstStyle/>
          <a:p>
            <a:r>
              <a:rPr lang="cs-CZ" dirty="0" smtClean="0"/>
              <a:t>Porovnání výsledků žáků dle velikosti obce</a:t>
            </a:r>
            <a:endParaRPr lang="cs-CZ" dirty="0"/>
          </a:p>
        </p:txBody>
      </p:sp>
      <p:graphicFrame>
        <p:nvGraphicFramePr>
          <p:cNvPr id="8" name="Graf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336898"/>
              </p:ext>
            </p:extLst>
          </p:nvPr>
        </p:nvGraphicFramePr>
        <p:xfrm>
          <a:off x="1043608" y="1717710"/>
          <a:ext cx="7344816" cy="4180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Zástupný symbol pro text 2"/>
          <p:cNvSpPr txBox="1">
            <a:spLocks/>
          </p:cNvSpPr>
          <p:nvPr/>
        </p:nvSpPr>
        <p:spPr>
          <a:xfrm>
            <a:off x="2987824" y="1537690"/>
            <a:ext cx="3528392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/>
          <a:lstStyle>
            <a:lvl1pPr marL="180000" indent="0" algn="just" defTabSz="914400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sz="3000" b="1" i="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000" dirty="0" smtClean="0"/>
              <a:t>TIMSS 4. ročník matematika</a:t>
            </a:r>
          </a:p>
          <a:p>
            <a:pPr algn="l"/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6934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828508227"/>
              </p:ext>
            </p:extLst>
          </p:nvPr>
        </p:nvGraphicFramePr>
        <p:xfrm>
          <a:off x="556945" y="3321782"/>
          <a:ext cx="8030110" cy="29512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Zástupný symbol pro text 2"/>
          <p:cNvSpPr>
            <a:spLocks noGrp="1"/>
          </p:cNvSpPr>
          <p:nvPr>
            <p:ph type="body" sz="quarter" idx="13"/>
          </p:nvPr>
        </p:nvSpPr>
        <p:spPr>
          <a:xfrm>
            <a:off x="359532" y="1988840"/>
            <a:ext cx="8424936" cy="1081211"/>
          </a:xfrm>
        </p:spPr>
        <p:txBody>
          <a:bodyPr anchor="ctr"/>
          <a:lstStyle/>
          <a:p>
            <a:r>
              <a:rPr lang="cs-CZ" sz="2300" dirty="0" smtClean="0"/>
              <a:t>V letech 2015–2017 byl </a:t>
            </a:r>
            <a:r>
              <a:rPr lang="cs-CZ" sz="2300" u="sng" dirty="0" smtClean="0"/>
              <a:t>vyšší </a:t>
            </a:r>
            <a:r>
              <a:rPr lang="cs-CZ" sz="2300" u="sng" dirty="0"/>
              <a:t>podíl</a:t>
            </a:r>
            <a:r>
              <a:rPr lang="cs-CZ" sz="2300" dirty="0"/>
              <a:t> malotřídních škol ve srovnání s ostatními </a:t>
            </a:r>
            <a:r>
              <a:rPr lang="cs-CZ" sz="2300" dirty="0" smtClean="0"/>
              <a:t>hodnocen </a:t>
            </a:r>
            <a:r>
              <a:rPr lang="cs-CZ" sz="2300" u="sng" dirty="0">
                <a:solidFill>
                  <a:srgbClr val="0070C0"/>
                </a:solidFill>
              </a:rPr>
              <a:t>na výborné úrovni</a:t>
            </a:r>
            <a:r>
              <a:rPr lang="cs-CZ" sz="2300" dirty="0">
                <a:solidFill>
                  <a:srgbClr val="0070C0"/>
                </a:solidFill>
              </a:rPr>
              <a:t> </a:t>
            </a:r>
            <a:r>
              <a:rPr lang="cs-CZ" sz="2300" dirty="0"/>
              <a:t>v následujících kritériích: 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179512" y="873509"/>
            <a:ext cx="8784976" cy="863600"/>
          </a:xfrm>
        </p:spPr>
        <p:txBody>
          <a:bodyPr/>
          <a:lstStyle/>
          <a:p>
            <a:r>
              <a:rPr lang="cs-CZ" sz="3500" dirty="0" smtClean="0"/>
              <a:t>Inspekční zjištění potvrzují</a:t>
            </a:r>
          </a:p>
          <a:p>
            <a:r>
              <a:rPr lang="cs-CZ" sz="3500" dirty="0" smtClean="0">
                <a:solidFill>
                  <a:srgbClr val="0070C0"/>
                </a:solidFill>
              </a:rPr>
              <a:t>lepší školní klima v malotřídních školách</a:t>
            </a:r>
            <a:endParaRPr lang="cs-CZ" sz="3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00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2.xml><?xml version="1.0" encoding="utf-8"?>
<a:theme xmlns:a="http://schemas.openxmlformats.org/drawingml/2006/main" name="1_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3.xml><?xml version="1.0" encoding="utf-8"?>
<a:theme xmlns:a="http://schemas.openxmlformats.org/drawingml/2006/main" name="2_česká školní inspekce 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5000" b="1" dirty="0" smtClean="0">
            <a:solidFill>
              <a:schemeClr val="bg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prezentace ČŠI - vzor (2)" id="{58D6B30A-CA8E-4D9F-A069-018312819F3F}" vid="{BC3C9A63-A765-4694-B9CE-7B67BEE5F57E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CE5A7C47BCA5944A7DDFD6481367E00" ma:contentTypeVersion="0" ma:contentTypeDescription="Vytvoří nový dokument" ma:contentTypeScope="" ma:versionID="2c7ccf2702d9a50e2af1052fa4e9a2e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5030a4fb49af6ac1945304746faa32a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8409F1A-82EB-44D8-9EED-BB4A11FE9C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F812179-2434-4CBC-80E3-AFF4D358CB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8ACC47F-9378-48FC-A691-7D6EB0254D7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 prezentace ČŠI - vzor (2)</Template>
  <TotalTime>2956</TotalTime>
  <Words>457</Words>
  <Application>Microsoft Office PowerPoint</Application>
  <PresentationFormat>Předvádění na obrazovce (4:3)</PresentationFormat>
  <Paragraphs>81</Paragraphs>
  <Slides>15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česká školní inspekce šablona</vt:lpstr>
      <vt:lpstr>1_česká školní inspekce šablona</vt:lpstr>
      <vt:lpstr>2_česká školní inspekce šablona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Picková Marie</dc:creator>
  <cp:lastModifiedBy>Francová Gabriela</cp:lastModifiedBy>
  <cp:revision>105</cp:revision>
  <cp:lastPrinted>2017-03-10T11:29:41Z</cp:lastPrinted>
  <dcterms:created xsi:type="dcterms:W3CDTF">2014-01-14T12:07:55Z</dcterms:created>
  <dcterms:modified xsi:type="dcterms:W3CDTF">2017-06-02T05:53:02Z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0x0101009CE5A7C47BCA5944A7DDFD6481367E00</vt:lpwstr>
  </property>
</Properties>
</file>