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45" r:id="rId5"/>
    <p:sldId id="351" r:id="rId6"/>
    <p:sldId id="364" r:id="rId7"/>
    <p:sldId id="360" r:id="rId8"/>
    <p:sldId id="367" r:id="rId9"/>
    <p:sldId id="363" r:id="rId10"/>
    <p:sldId id="366" r:id="rId11"/>
    <p:sldId id="365" r:id="rId12"/>
  </p:sldIdLst>
  <p:sldSz cx="9144000" cy="5143500" type="screen16x9"/>
  <p:notesSz cx="6858000" cy="9144000"/>
  <p:defaultTextStyle>
    <a:defPPr>
      <a:defRPr lang="fi-FI"/>
    </a:defPPr>
    <a:lvl1pPr marL="0" algn="l" defTabSz="687083" rtl="0" eaLnBrk="1" latinLnBrk="0" hangingPunct="1">
      <a:defRPr sz="1353" kern="1200">
        <a:solidFill>
          <a:schemeClr val="tx1"/>
        </a:solidFill>
        <a:latin typeface="+mn-lt"/>
        <a:ea typeface="+mn-ea"/>
        <a:cs typeface="+mn-cs"/>
      </a:defRPr>
    </a:lvl1pPr>
    <a:lvl2pPr marL="343541" algn="l" defTabSz="687083" rtl="0" eaLnBrk="1" latinLnBrk="0" hangingPunct="1">
      <a:defRPr sz="1353" kern="1200">
        <a:solidFill>
          <a:schemeClr val="tx1"/>
        </a:solidFill>
        <a:latin typeface="+mn-lt"/>
        <a:ea typeface="+mn-ea"/>
        <a:cs typeface="+mn-cs"/>
      </a:defRPr>
    </a:lvl2pPr>
    <a:lvl3pPr marL="687083" algn="l" defTabSz="687083" rtl="0" eaLnBrk="1" latinLnBrk="0" hangingPunct="1">
      <a:defRPr sz="1353" kern="1200">
        <a:solidFill>
          <a:schemeClr val="tx1"/>
        </a:solidFill>
        <a:latin typeface="+mn-lt"/>
        <a:ea typeface="+mn-ea"/>
        <a:cs typeface="+mn-cs"/>
      </a:defRPr>
    </a:lvl3pPr>
    <a:lvl4pPr marL="1030624" algn="l" defTabSz="687083" rtl="0" eaLnBrk="1" latinLnBrk="0" hangingPunct="1">
      <a:defRPr sz="1353" kern="1200">
        <a:solidFill>
          <a:schemeClr val="tx1"/>
        </a:solidFill>
        <a:latin typeface="+mn-lt"/>
        <a:ea typeface="+mn-ea"/>
        <a:cs typeface="+mn-cs"/>
      </a:defRPr>
    </a:lvl4pPr>
    <a:lvl5pPr marL="1374165" algn="l" defTabSz="687083" rtl="0" eaLnBrk="1" latinLnBrk="0" hangingPunct="1">
      <a:defRPr sz="1353" kern="1200">
        <a:solidFill>
          <a:schemeClr val="tx1"/>
        </a:solidFill>
        <a:latin typeface="+mn-lt"/>
        <a:ea typeface="+mn-ea"/>
        <a:cs typeface="+mn-cs"/>
      </a:defRPr>
    </a:lvl5pPr>
    <a:lvl6pPr marL="1717707" algn="l" defTabSz="687083" rtl="0" eaLnBrk="1" latinLnBrk="0" hangingPunct="1">
      <a:defRPr sz="1353" kern="1200">
        <a:solidFill>
          <a:schemeClr val="tx1"/>
        </a:solidFill>
        <a:latin typeface="+mn-lt"/>
        <a:ea typeface="+mn-ea"/>
        <a:cs typeface="+mn-cs"/>
      </a:defRPr>
    </a:lvl6pPr>
    <a:lvl7pPr marL="2061249" algn="l" defTabSz="687083" rtl="0" eaLnBrk="1" latinLnBrk="0" hangingPunct="1">
      <a:defRPr sz="1353" kern="1200">
        <a:solidFill>
          <a:schemeClr val="tx1"/>
        </a:solidFill>
        <a:latin typeface="+mn-lt"/>
        <a:ea typeface="+mn-ea"/>
        <a:cs typeface="+mn-cs"/>
      </a:defRPr>
    </a:lvl7pPr>
    <a:lvl8pPr marL="2404790" algn="l" defTabSz="687083" rtl="0" eaLnBrk="1" latinLnBrk="0" hangingPunct="1">
      <a:defRPr sz="1353" kern="1200">
        <a:solidFill>
          <a:schemeClr val="tx1"/>
        </a:solidFill>
        <a:latin typeface="+mn-lt"/>
        <a:ea typeface="+mn-ea"/>
        <a:cs typeface="+mn-cs"/>
      </a:defRPr>
    </a:lvl8pPr>
    <a:lvl9pPr marL="2748331" algn="l" defTabSz="687083" rtl="0" eaLnBrk="1" latinLnBrk="0" hangingPunct="1">
      <a:defRPr sz="1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3" userDrawn="1">
          <p15:clr>
            <a:srgbClr val="A4A3A4"/>
          </p15:clr>
        </p15:guide>
        <p15:guide id="2" pos="242" userDrawn="1">
          <p15:clr>
            <a:srgbClr val="A4A3A4"/>
          </p15:clr>
        </p15:guide>
        <p15:guide id="3" pos="24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B6D384-72AB-44AB-8574-2F19E40EBFD6}" name="Kirsi-Maaria Forssell" initials="KF" userId="S::kirsi-maaria.forssell@motiva.fi::02652fc7-f25a-4f10-8045-e5be8ed8021a" providerId="AD"/>
  <p188:author id="{580B3590-9D7D-6A05-95BB-3547EA660E0A}" name="Sirpa Mustonen" initials="SM" userId="S::sirpa.mustonen@motiva.fi::0674018f-1373-4902-a61d-47ac99a95f1e" providerId="AD"/>
  <p188:author id="{93F0FED9-219A-93D5-8533-B2D1647C5C3C}" name="Nele Renders" initials="NR" userId="S::nele.renders@vito.be::f3549b91-5fb1-485b-a9c5-c4f790ed3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1224"/>
    <a:srgbClr val="FE6434"/>
    <a:srgbClr val="FAD6B8"/>
    <a:srgbClr val="F8B182"/>
    <a:srgbClr val="FC725A"/>
    <a:srgbClr val="46261E"/>
    <a:srgbClr val="FFB4FC"/>
    <a:srgbClr val="FDE1D6"/>
    <a:srgbClr val="FC2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92BB0-CE6D-4342-B157-755B82146DA6}" v="16" dt="2025-07-02T10:48:59.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405"/>
  </p:normalViewPr>
  <p:slideViewPr>
    <p:cSldViewPr showGuides="1">
      <p:cViewPr varScale="1">
        <p:scale>
          <a:sx n="85" d="100"/>
          <a:sy n="85" d="100"/>
        </p:scale>
        <p:origin x="572" y="56"/>
      </p:cViewPr>
      <p:guideLst>
        <p:guide orient="horz" pos="2573"/>
        <p:guide pos="242"/>
        <p:guide pos="24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50" d="100"/>
          <a:sy n="150" d="100"/>
        </p:scale>
        <p:origin x="377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FB0A2-2020-0041-BDF2-E7CD6CFA5F10}" type="datetimeFigureOut">
              <a:t>18/08/2025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45837-5099-7A41-80E5-78E9B910A52F}" type="slidenum">
              <a:t>‹#›</a:t>
            </a:fld>
            <a:endParaRPr lang="en-US"/>
          </a:p>
        </p:txBody>
      </p:sp>
    </p:spTree>
    <p:extLst>
      <p:ext uri="{BB962C8B-B14F-4D97-AF65-F5344CB8AC3E}">
        <p14:creationId xmlns:p14="http://schemas.microsoft.com/office/powerpoint/2010/main" val="404750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F4054-DE9B-4A8C-8F44-032462D0368C}" type="datetimeFigureOut">
              <a:rPr lang="fi-FI" smtClean="0"/>
              <a:t>18.8.2025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0B3B4-F971-4AD3-B530-DE860EFC07D2}" type="slidenum">
              <a:rPr lang="fi-FI" smtClean="0"/>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notesStyle>
    <a:lvl1pPr marL="0" algn="l" defTabSz="687083" rtl="0" eaLnBrk="1" latinLnBrk="0" hangingPunct="1">
      <a:defRPr sz="902" kern="1200">
        <a:solidFill>
          <a:schemeClr val="tx1"/>
        </a:solidFill>
        <a:latin typeface="+mn-lt"/>
        <a:ea typeface="+mn-ea"/>
        <a:cs typeface="+mn-cs"/>
      </a:defRPr>
    </a:lvl1pPr>
    <a:lvl2pPr marL="343541" algn="l" defTabSz="687083" rtl="0" eaLnBrk="1" latinLnBrk="0" hangingPunct="1">
      <a:defRPr sz="902" kern="1200">
        <a:solidFill>
          <a:schemeClr val="tx1"/>
        </a:solidFill>
        <a:latin typeface="+mn-lt"/>
        <a:ea typeface="+mn-ea"/>
        <a:cs typeface="+mn-cs"/>
      </a:defRPr>
    </a:lvl2pPr>
    <a:lvl3pPr marL="687083" algn="l" defTabSz="687083" rtl="0" eaLnBrk="1" latinLnBrk="0" hangingPunct="1">
      <a:defRPr sz="902" kern="1200">
        <a:solidFill>
          <a:schemeClr val="tx1"/>
        </a:solidFill>
        <a:latin typeface="+mn-lt"/>
        <a:ea typeface="+mn-ea"/>
        <a:cs typeface="+mn-cs"/>
      </a:defRPr>
    </a:lvl3pPr>
    <a:lvl4pPr marL="1030624" algn="l" defTabSz="687083" rtl="0" eaLnBrk="1" latinLnBrk="0" hangingPunct="1">
      <a:defRPr sz="902" kern="1200">
        <a:solidFill>
          <a:schemeClr val="tx1"/>
        </a:solidFill>
        <a:latin typeface="+mn-lt"/>
        <a:ea typeface="+mn-ea"/>
        <a:cs typeface="+mn-cs"/>
      </a:defRPr>
    </a:lvl4pPr>
    <a:lvl5pPr marL="1374165" algn="l" defTabSz="687083" rtl="0" eaLnBrk="1" latinLnBrk="0" hangingPunct="1">
      <a:defRPr sz="902" kern="1200">
        <a:solidFill>
          <a:schemeClr val="tx1"/>
        </a:solidFill>
        <a:latin typeface="+mn-lt"/>
        <a:ea typeface="+mn-ea"/>
        <a:cs typeface="+mn-cs"/>
      </a:defRPr>
    </a:lvl5pPr>
    <a:lvl6pPr marL="1717707" algn="l" defTabSz="687083" rtl="0" eaLnBrk="1" latinLnBrk="0" hangingPunct="1">
      <a:defRPr sz="902" kern="1200">
        <a:solidFill>
          <a:schemeClr val="tx1"/>
        </a:solidFill>
        <a:latin typeface="+mn-lt"/>
        <a:ea typeface="+mn-ea"/>
        <a:cs typeface="+mn-cs"/>
      </a:defRPr>
    </a:lvl6pPr>
    <a:lvl7pPr marL="2061249" algn="l" defTabSz="687083" rtl="0" eaLnBrk="1" latinLnBrk="0" hangingPunct="1">
      <a:defRPr sz="902" kern="1200">
        <a:solidFill>
          <a:schemeClr val="tx1"/>
        </a:solidFill>
        <a:latin typeface="+mn-lt"/>
        <a:ea typeface="+mn-ea"/>
        <a:cs typeface="+mn-cs"/>
      </a:defRPr>
    </a:lvl7pPr>
    <a:lvl8pPr marL="2404790" algn="l" defTabSz="687083" rtl="0" eaLnBrk="1" latinLnBrk="0" hangingPunct="1">
      <a:defRPr sz="902" kern="1200">
        <a:solidFill>
          <a:schemeClr val="tx1"/>
        </a:solidFill>
        <a:latin typeface="+mn-lt"/>
        <a:ea typeface="+mn-ea"/>
        <a:cs typeface="+mn-cs"/>
      </a:defRPr>
    </a:lvl8pPr>
    <a:lvl9pPr marL="2748331" algn="l" defTabSz="687083" rtl="0" eaLnBrk="1" latinLnBrk="0" hangingPunct="1">
      <a:defRPr sz="9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A0B3B4-F971-4AD3-B530-DE860EFC07D2}" type="slidenum">
              <a:rPr lang="fi-FI" smtClean="0"/>
              <a:t>4</a:t>
            </a:fld>
            <a:endParaRPr lang="fi-FI"/>
          </a:p>
        </p:txBody>
      </p:sp>
    </p:spTree>
    <p:extLst>
      <p:ext uri="{BB962C8B-B14F-4D97-AF65-F5344CB8AC3E}">
        <p14:creationId xmlns:p14="http://schemas.microsoft.com/office/powerpoint/2010/main" val="535964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F26ABF-8B2E-F043-F46D-27998CA77E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84" r="18184"/>
          <a:stretch/>
        </p:blipFill>
        <p:spPr>
          <a:xfrm>
            <a:off x="0" y="498690"/>
            <a:ext cx="4427984" cy="4644809"/>
          </a:xfrm>
          <a:prstGeom prst="rect">
            <a:avLst/>
          </a:prstGeom>
        </p:spPr>
      </p:pic>
      <p:sp>
        <p:nvSpPr>
          <p:cNvPr id="11" name="Freeform 10">
            <a:extLst>
              <a:ext uri="{FF2B5EF4-FFF2-40B4-BE49-F238E27FC236}">
                <a16:creationId xmlns:a16="http://schemas.microsoft.com/office/drawing/2014/main" id="{E71D1773-3567-BAC8-6BA6-DF3FBFAAF952}"/>
              </a:ext>
            </a:extLst>
          </p:cNvPr>
          <p:cNvSpPr/>
          <p:nvPr userDrawn="1"/>
        </p:nvSpPr>
        <p:spPr>
          <a:xfrm>
            <a:off x="0" y="0"/>
            <a:ext cx="9144000" cy="5143501"/>
          </a:xfrm>
          <a:custGeom>
            <a:avLst/>
            <a:gdLst>
              <a:gd name="connsiteX0" fmla="*/ 3154274 w 9144000"/>
              <a:gd name="connsiteY0" fmla="*/ 876064 h 5143501"/>
              <a:gd name="connsiteX1" fmla="*/ 2374880 w 9144000"/>
              <a:gd name="connsiteY1" fmla="*/ 1633915 h 5143501"/>
              <a:gd name="connsiteX2" fmla="*/ 2374611 w 9144000"/>
              <a:gd name="connsiteY2" fmla="*/ 1653999 h 5143501"/>
              <a:gd name="connsiteX3" fmla="*/ 2374611 w 9144000"/>
              <a:gd name="connsiteY3" fmla="*/ 1684795 h 5143501"/>
              <a:gd name="connsiteX4" fmla="*/ 3154274 w 9144000"/>
              <a:gd name="connsiteY4" fmla="*/ 2462727 h 5143501"/>
              <a:gd name="connsiteX5" fmla="*/ 3933921 w 9144000"/>
              <a:gd name="connsiteY5" fmla="*/ 1684795 h 5143501"/>
              <a:gd name="connsiteX6" fmla="*/ 3933921 w 9144000"/>
              <a:gd name="connsiteY6" fmla="*/ 1653999 h 5143501"/>
              <a:gd name="connsiteX7" fmla="*/ 3933649 w 9144000"/>
              <a:gd name="connsiteY7" fmla="*/ 1633915 h 5143501"/>
              <a:gd name="connsiteX8" fmla="*/ 3154274 w 9144000"/>
              <a:gd name="connsiteY8" fmla="*/ 876064 h 5143501"/>
              <a:gd name="connsiteX9" fmla="*/ 0 w 9144000"/>
              <a:gd name="connsiteY9" fmla="*/ 0 h 5143501"/>
              <a:gd name="connsiteX10" fmla="*/ 9144000 w 9144000"/>
              <a:gd name="connsiteY10" fmla="*/ 0 h 5143501"/>
              <a:gd name="connsiteX11" fmla="*/ 9144000 w 9144000"/>
              <a:gd name="connsiteY11" fmla="*/ 5143500 h 5143501"/>
              <a:gd name="connsiteX12" fmla="*/ 0 w 9144000"/>
              <a:gd name="connsiteY12" fmla="*/ 5143500 h 5143501"/>
              <a:gd name="connsiteX13" fmla="*/ 0 w 9144000"/>
              <a:gd name="connsiteY13" fmla="*/ 3539738 h 5143501"/>
              <a:gd name="connsiteX14" fmla="*/ 77752 w 9144000"/>
              <a:gd name="connsiteY14" fmla="*/ 3548239 h 5143501"/>
              <a:gd name="connsiteX15" fmla="*/ 982295 w 9144000"/>
              <a:gd name="connsiteY15" fmla="*/ 3556032 h 5143501"/>
              <a:gd name="connsiteX16" fmla="*/ 525000 w 9144000"/>
              <a:gd name="connsiteY16" fmla="*/ 4136478 h 5143501"/>
              <a:gd name="connsiteX17" fmla="*/ 629849 w 9144000"/>
              <a:gd name="connsiteY17" fmla="*/ 5010382 h 5143501"/>
              <a:gd name="connsiteX18" fmla="*/ 1505676 w 9144000"/>
              <a:gd name="connsiteY18" fmla="*/ 4905751 h 5143501"/>
              <a:gd name="connsiteX19" fmla="*/ 2326779 w 9144000"/>
              <a:gd name="connsiteY19" fmla="*/ 3863538 h 5143501"/>
              <a:gd name="connsiteX20" fmla="*/ 2906504 w 9144000"/>
              <a:gd name="connsiteY20" fmla="*/ 4255459 h 5143501"/>
              <a:gd name="connsiteX21" fmla="*/ 3772691 w 9144000"/>
              <a:gd name="connsiteY21" fmla="*/ 4089252 h 5143501"/>
              <a:gd name="connsiteX22" fmla="*/ 3606177 w 9144000"/>
              <a:gd name="connsiteY22" fmla="*/ 3224954 h 5143501"/>
              <a:gd name="connsiteX23" fmla="*/ 2321560 w 9144000"/>
              <a:gd name="connsiteY23" fmla="*/ 2356593 h 5143501"/>
              <a:gd name="connsiteX24" fmla="*/ 1966577 w 9144000"/>
              <a:gd name="connsiteY24" fmla="*/ 1034688 h 5143501"/>
              <a:gd name="connsiteX25" fmla="*/ 1202668 w 9144000"/>
              <a:gd name="connsiteY25" fmla="*/ 594616 h 5143501"/>
              <a:gd name="connsiteX26" fmla="*/ 761656 w 9144000"/>
              <a:gd name="connsiteY26" fmla="*/ 1356839 h 5143501"/>
              <a:gd name="connsiteX27" fmla="*/ 1018050 w 9144000"/>
              <a:gd name="connsiteY27" fmla="*/ 2311576 h 5143501"/>
              <a:gd name="connsiteX28" fmla="*/ 88547 w 9144000"/>
              <a:gd name="connsiteY28" fmla="*/ 2303574 h 5143501"/>
              <a:gd name="connsiteX29" fmla="*/ 0 w 9144000"/>
              <a:gd name="connsiteY29" fmla="*/ 231171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00" h="5143501">
                <a:moveTo>
                  <a:pt x="3154274" y="876064"/>
                </a:moveTo>
                <a:cubicBezTo>
                  <a:pt x="2730400" y="876064"/>
                  <a:pt x="2385559" y="1213564"/>
                  <a:pt x="2374880" y="1633915"/>
                </a:cubicBezTo>
                <a:lnTo>
                  <a:pt x="2374611" y="1653999"/>
                </a:lnTo>
                <a:lnTo>
                  <a:pt x="2374611" y="1684795"/>
                </a:lnTo>
                <a:cubicBezTo>
                  <a:pt x="2374611" y="2114430"/>
                  <a:pt x="2723684" y="2462727"/>
                  <a:pt x="3154274" y="2462727"/>
                </a:cubicBezTo>
                <a:cubicBezTo>
                  <a:pt x="3584832" y="2462727"/>
                  <a:pt x="3933921" y="2114430"/>
                  <a:pt x="3933921" y="1684795"/>
                </a:cubicBezTo>
                <a:lnTo>
                  <a:pt x="3933921" y="1653999"/>
                </a:lnTo>
                <a:lnTo>
                  <a:pt x="3933649" y="1633915"/>
                </a:lnTo>
                <a:cubicBezTo>
                  <a:pt x="3922989" y="1213568"/>
                  <a:pt x="3578115" y="876067"/>
                  <a:pt x="3154274" y="876064"/>
                </a:cubicBezTo>
                <a:close/>
                <a:moveTo>
                  <a:pt x="0" y="0"/>
                </a:moveTo>
                <a:lnTo>
                  <a:pt x="9144000" y="0"/>
                </a:lnTo>
                <a:lnTo>
                  <a:pt x="9144000" y="5143500"/>
                </a:lnTo>
                <a:lnTo>
                  <a:pt x="0" y="5143500"/>
                </a:lnTo>
                <a:lnTo>
                  <a:pt x="0" y="3539738"/>
                </a:lnTo>
                <a:lnTo>
                  <a:pt x="77752" y="3548239"/>
                </a:lnTo>
                <a:lnTo>
                  <a:pt x="982295" y="3556032"/>
                </a:lnTo>
                <a:lnTo>
                  <a:pt x="525000" y="4136478"/>
                </a:lnTo>
                <a:cubicBezTo>
                  <a:pt x="312110" y="4406706"/>
                  <a:pt x="359050" y="4797953"/>
                  <a:pt x="629849" y="5010382"/>
                </a:cubicBezTo>
                <a:cubicBezTo>
                  <a:pt x="900654" y="5222811"/>
                  <a:pt x="1292782" y="5175979"/>
                  <a:pt x="1505676" y="4905751"/>
                </a:cubicBezTo>
                <a:lnTo>
                  <a:pt x="2326779" y="3863538"/>
                </a:lnTo>
                <a:lnTo>
                  <a:pt x="2906504" y="4255459"/>
                </a:lnTo>
                <a:cubicBezTo>
                  <a:pt x="3191680" y="4448203"/>
                  <a:pt x="3579491" y="4373801"/>
                  <a:pt x="3772691" y="4089252"/>
                </a:cubicBezTo>
                <a:cubicBezTo>
                  <a:pt x="3965894" y="3804704"/>
                  <a:pt x="3891353" y="3417733"/>
                  <a:pt x="3606177" y="3224954"/>
                </a:cubicBezTo>
                <a:lnTo>
                  <a:pt x="2321560" y="2356593"/>
                </a:lnTo>
                <a:lnTo>
                  <a:pt x="1966577" y="1034688"/>
                </a:lnTo>
                <a:cubicBezTo>
                  <a:pt x="1877425" y="702693"/>
                  <a:pt x="1535398" y="505659"/>
                  <a:pt x="1202668" y="594616"/>
                </a:cubicBezTo>
                <a:cubicBezTo>
                  <a:pt x="869944" y="683579"/>
                  <a:pt x="672500" y="1024850"/>
                  <a:pt x="761656" y="1356839"/>
                </a:cubicBezTo>
                <a:lnTo>
                  <a:pt x="1018050" y="2311576"/>
                </a:lnTo>
                <a:lnTo>
                  <a:pt x="88547" y="2303574"/>
                </a:lnTo>
                <a:lnTo>
                  <a:pt x="0" y="2311710"/>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8" name="Title 1"/>
          <p:cNvSpPr>
            <a:spLocks noGrp="1"/>
          </p:cNvSpPr>
          <p:nvPr>
            <p:ph type="ctrTitle"/>
          </p:nvPr>
        </p:nvSpPr>
        <p:spPr>
          <a:xfrm>
            <a:off x="4572000" y="1131590"/>
            <a:ext cx="4190656" cy="1500359"/>
          </a:xfrm>
        </p:spPr>
        <p:txBody>
          <a:bodyPr anchor="b" anchorCtr="0"/>
          <a:lstStyle>
            <a:lvl1pPr algn="l">
              <a:lnSpc>
                <a:spcPct val="85000"/>
              </a:lnSpc>
              <a:defRPr sz="3600" b="1">
                <a:solidFill>
                  <a:schemeClr val="accent1"/>
                </a:solidFill>
                <a:latin typeface="Arial" panose="020B0604020202020204" pitchFamily="34" charset="0"/>
                <a:cs typeface="Arial" panose="020B0604020202020204" pitchFamily="34" charset="0"/>
              </a:defRPr>
            </a:lvl1pPr>
          </a:lstStyle>
          <a:p>
            <a:r>
              <a:rPr lang="fi-FI"/>
              <a:t>Muokkaa ots. perustyyl. napsautt.</a:t>
            </a:r>
            <a:endParaRPr lang="fi-FI" dirty="0"/>
          </a:p>
        </p:txBody>
      </p:sp>
      <p:sp>
        <p:nvSpPr>
          <p:cNvPr id="9" name="Text Placeholder 14"/>
          <p:cNvSpPr>
            <a:spLocks noGrp="1"/>
          </p:cNvSpPr>
          <p:nvPr>
            <p:ph type="body" sz="quarter" idx="13"/>
          </p:nvPr>
        </p:nvSpPr>
        <p:spPr>
          <a:xfrm>
            <a:off x="4572000" y="2739118"/>
            <a:ext cx="4190656" cy="1018101"/>
          </a:xfrm>
        </p:spPr>
        <p:txBody>
          <a:bodyPr/>
          <a:lstStyle>
            <a:lvl1pPr marL="0" indent="0" algn="l">
              <a:buFontTx/>
              <a:buNone/>
              <a:defRPr sz="1400">
                <a:solidFill>
                  <a:schemeClr val="accent1"/>
                </a:solidFill>
                <a:latin typeface="Arial" panose="020B0604020202020204" pitchFamily="34" charset="0"/>
                <a:cs typeface="Arial" panose="020B0604020202020204" pitchFamily="34" charset="0"/>
              </a:defRPr>
            </a:lvl1pPr>
          </a:lstStyle>
          <a:p>
            <a:pPr lvl="0"/>
            <a:r>
              <a:rPr lang="fi-FI"/>
              <a:t>Muokkaa tekstin perustyylejä napsauttamalla</a:t>
            </a:r>
          </a:p>
        </p:txBody>
      </p:sp>
      <p:sp>
        <p:nvSpPr>
          <p:cNvPr id="5" name="TextBox 4"/>
          <p:cNvSpPr txBox="1"/>
          <p:nvPr userDrawn="1"/>
        </p:nvSpPr>
        <p:spPr>
          <a:xfrm>
            <a:off x="2068490" y="4554368"/>
            <a:ext cx="54166" cy="209080"/>
          </a:xfrm>
          <a:prstGeom prst="rect">
            <a:avLst/>
          </a:prstGeom>
          <a:noFill/>
        </p:spPr>
        <p:txBody>
          <a:bodyPr wrap="none" lIns="26789" tIns="26789" rIns="26789" bIns="26789" rtlCol="0">
            <a:spAutoFit/>
          </a:bodyPr>
          <a:lstStyle/>
          <a:p>
            <a:endParaRPr lang="en-US" sz="1007" spc="-30" dirty="0">
              <a:solidFill>
                <a:schemeClr val="accent1"/>
              </a:solidFill>
            </a:endParaRPr>
          </a:p>
        </p:txBody>
      </p:sp>
      <p:pic>
        <p:nvPicPr>
          <p:cNvPr id="6" name="Picture 5">
            <a:extLst>
              <a:ext uri="{FF2B5EF4-FFF2-40B4-BE49-F238E27FC236}">
                <a16:creationId xmlns:a16="http://schemas.microsoft.com/office/drawing/2014/main" id="{D9D10561-C942-8214-E65B-4C573EC32A2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800039" y="4459687"/>
            <a:ext cx="1690496" cy="607522"/>
          </a:xfrm>
          <a:prstGeom prst="rect">
            <a:avLst/>
          </a:prstGeom>
        </p:spPr>
      </p:pic>
      <p:sp>
        <p:nvSpPr>
          <p:cNvPr id="10" name="Slide Number Placeholder 5">
            <a:extLst>
              <a:ext uri="{FF2B5EF4-FFF2-40B4-BE49-F238E27FC236}">
                <a16:creationId xmlns:a16="http://schemas.microsoft.com/office/drawing/2014/main" id="{8D2CC816-5ACA-97D5-5C30-1E7D96A7AEA0}"/>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Tree>
    <p:extLst>
      <p:ext uri="{BB962C8B-B14F-4D97-AF65-F5344CB8AC3E}">
        <p14:creationId xmlns:p14="http://schemas.microsoft.com/office/powerpoint/2010/main" val="398787146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11" name="Rectangle 10"/>
          <p:cNvSpPr/>
          <p:nvPr userDrawn="1"/>
        </p:nvSpPr>
        <p:spPr>
          <a:xfrm>
            <a:off x="0" y="0"/>
            <a:ext cx="1115616"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2" name="Title 1"/>
          <p:cNvSpPr>
            <a:spLocks noGrp="1"/>
          </p:cNvSpPr>
          <p:nvPr>
            <p:ph type="title"/>
          </p:nvPr>
        </p:nvSpPr>
        <p:spPr/>
        <p:txBody>
          <a:bodyPr/>
          <a:lstStyle>
            <a:lvl1pPr>
              <a:defRPr>
                <a:solidFill>
                  <a:schemeClr val="accent5"/>
                </a:solidFill>
              </a:defRPr>
            </a:lvl1pPr>
          </a:lstStyle>
          <a:p>
            <a:r>
              <a:rPr lang="fi-FI"/>
              <a:t>Muokkaa ots. perustyyl. napsautt.</a:t>
            </a:r>
          </a:p>
        </p:txBody>
      </p:sp>
      <p:sp>
        <p:nvSpPr>
          <p:cNvPr id="3" name="Content Placeholder 2"/>
          <p:cNvSpPr>
            <a:spLocks noGrp="1"/>
          </p:cNvSpPr>
          <p:nvPr>
            <p:ph idx="1"/>
          </p:nvPr>
        </p:nvSpPr>
        <p:spPr>
          <a:xfrm>
            <a:off x="2068492" y="1446479"/>
            <a:ext cx="4897193" cy="1339608"/>
          </a:xfrm>
        </p:spPr>
        <p:txBody>
          <a:bodyPr/>
          <a:lstStyle>
            <a:lvl1pPr marL="0" indent="0">
              <a:buNone/>
              <a:defRPr sz="1042">
                <a:solidFill>
                  <a:schemeClr val="accent5"/>
                </a:solidFill>
              </a:defRPr>
            </a:lvl1pPr>
            <a:lvl2pPr marL="265760" indent="0">
              <a:buNone/>
              <a:defRPr sz="1042">
                <a:solidFill>
                  <a:schemeClr val="accent5"/>
                </a:solidFill>
              </a:defRPr>
            </a:lvl2pPr>
            <a:lvl3pPr marL="531524" indent="0">
              <a:buNone/>
              <a:defRPr sz="1042">
                <a:solidFill>
                  <a:schemeClr val="accent5"/>
                </a:solidFill>
              </a:defRPr>
            </a:lvl3pPr>
            <a:lvl4pPr marL="797286" indent="0">
              <a:buNone/>
              <a:defRPr sz="1042">
                <a:solidFill>
                  <a:schemeClr val="accent5"/>
                </a:solidFill>
              </a:defRPr>
            </a:lvl4pPr>
            <a:lvl5pPr marL="1070135" indent="0">
              <a:buNone/>
              <a:defRPr sz="1042">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326920" y="1071391"/>
            <a:ext cx="1502208" cy="1714697"/>
          </a:xfrm>
          <a:prstGeom prst="rect">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12" name="Picture Placeholder 7"/>
          <p:cNvSpPr>
            <a:spLocks noGrp="1"/>
          </p:cNvSpPr>
          <p:nvPr>
            <p:ph type="pic" sz="quarter" idx="17"/>
          </p:nvPr>
        </p:nvSpPr>
        <p:spPr>
          <a:xfrm>
            <a:off x="326920" y="2946839"/>
            <a:ext cx="1502208" cy="1714697"/>
          </a:xfrm>
          <a:prstGeom prst="rect">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13" name="Content Placeholder 2"/>
          <p:cNvSpPr>
            <a:spLocks noGrp="1"/>
          </p:cNvSpPr>
          <p:nvPr>
            <p:ph idx="18"/>
          </p:nvPr>
        </p:nvSpPr>
        <p:spPr>
          <a:xfrm>
            <a:off x="2068492" y="3321929"/>
            <a:ext cx="4897193" cy="1339607"/>
          </a:xfrm>
        </p:spPr>
        <p:txBody>
          <a:bodyPr/>
          <a:lstStyle>
            <a:lvl1pPr marL="0" indent="0">
              <a:buNone/>
              <a:defRPr sz="1042">
                <a:solidFill>
                  <a:schemeClr val="accent5"/>
                </a:solidFill>
              </a:defRPr>
            </a:lvl1pPr>
            <a:lvl2pPr marL="265760" indent="0">
              <a:buNone/>
              <a:defRPr sz="1042">
                <a:solidFill>
                  <a:schemeClr val="accent5"/>
                </a:solidFill>
              </a:defRPr>
            </a:lvl2pPr>
            <a:lvl3pPr marL="531524" indent="0">
              <a:buNone/>
              <a:defRPr sz="1042">
                <a:solidFill>
                  <a:schemeClr val="accent5"/>
                </a:solidFill>
              </a:defRPr>
            </a:lvl3pPr>
            <a:lvl4pPr marL="797286" indent="0">
              <a:buNone/>
              <a:defRPr sz="1042">
                <a:solidFill>
                  <a:schemeClr val="accent5"/>
                </a:solidFill>
              </a:defRPr>
            </a:lvl4pPr>
            <a:lvl5pPr marL="1070135" indent="0">
              <a:buNone/>
              <a:defRPr sz="1042">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Content Placeholder 2"/>
          <p:cNvSpPr>
            <a:spLocks noGrp="1"/>
          </p:cNvSpPr>
          <p:nvPr>
            <p:ph idx="19"/>
          </p:nvPr>
        </p:nvSpPr>
        <p:spPr>
          <a:xfrm>
            <a:off x="2068492" y="1071391"/>
            <a:ext cx="4897193" cy="375090"/>
          </a:xfrm>
        </p:spPr>
        <p:txBody>
          <a:bodyPr/>
          <a:lstStyle>
            <a:lvl1pPr marL="0" indent="0">
              <a:buNone/>
              <a:defRPr sz="1400" b="1">
                <a:solidFill>
                  <a:schemeClr val="accent5"/>
                </a:solidFill>
                <a:latin typeface="Arial" panose="020B0604020202020204" pitchFamily="34" charset="0"/>
                <a:cs typeface="Arial" panose="020B0604020202020204" pitchFamily="34" charset="0"/>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15" name="Content Placeholder 2"/>
          <p:cNvSpPr>
            <a:spLocks noGrp="1"/>
          </p:cNvSpPr>
          <p:nvPr>
            <p:ph idx="20"/>
          </p:nvPr>
        </p:nvSpPr>
        <p:spPr>
          <a:xfrm>
            <a:off x="2068492" y="2946839"/>
            <a:ext cx="4897193" cy="375090"/>
          </a:xfrm>
        </p:spPr>
        <p:txBody>
          <a:bodyPr/>
          <a:lstStyle>
            <a:lvl1pPr marL="0" indent="0">
              <a:buNone/>
              <a:defRPr sz="1400" b="1">
                <a:solidFill>
                  <a:schemeClr val="accent5"/>
                </a:solidFill>
                <a:latin typeface="Arial" panose="020B0604020202020204" pitchFamily="34" charset="0"/>
                <a:cs typeface="Arial" panose="020B0604020202020204" pitchFamily="34" charset="0"/>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4" name="Date Placeholder 3">
            <a:extLst>
              <a:ext uri="{FF2B5EF4-FFF2-40B4-BE49-F238E27FC236}">
                <a16:creationId xmlns:a16="http://schemas.microsoft.com/office/drawing/2014/main" id="{FC8F8815-D25F-F9F7-3F7B-36FDD2A72D3D}"/>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24666F42-81F7-4F7B-A73B-354F229DFBCD}" type="datetime1">
              <a:rPr lang="fi-FI" smtClean="0"/>
              <a:t>18.8.2025</a:t>
            </a:fld>
            <a:endParaRPr lang="en-FI"/>
          </a:p>
        </p:txBody>
      </p:sp>
      <p:sp>
        <p:nvSpPr>
          <p:cNvPr id="5" name="Slide Number Placeholder 5">
            <a:extLst>
              <a:ext uri="{FF2B5EF4-FFF2-40B4-BE49-F238E27FC236}">
                <a16:creationId xmlns:a16="http://schemas.microsoft.com/office/drawing/2014/main" id="{09E11501-7607-31F6-B7C8-BCC84D431DF8}"/>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6" name="Alatunnisteen paikkamerkki 4">
            <a:extLst>
              <a:ext uri="{FF2B5EF4-FFF2-40B4-BE49-F238E27FC236}">
                <a16:creationId xmlns:a16="http://schemas.microsoft.com/office/drawing/2014/main" id="{69626F57-0782-43F5-C062-DECBEE85C381}"/>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102324570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6" name="Rectangle 15"/>
          <p:cNvSpPr/>
          <p:nvPr userDrawn="1"/>
        </p:nvSpPr>
        <p:spPr>
          <a:xfrm>
            <a:off x="0" y="0"/>
            <a:ext cx="550810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17" name="Content Placeholder 2"/>
          <p:cNvSpPr>
            <a:spLocks noGrp="1"/>
          </p:cNvSpPr>
          <p:nvPr>
            <p:ph idx="1"/>
          </p:nvPr>
        </p:nvSpPr>
        <p:spPr>
          <a:xfrm>
            <a:off x="2014068" y="1446479"/>
            <a:ext cx="2503509" cy="1339608"/>
          </a:xfrm>
        </p:spPr>
        <p:txBody>
          <a:bodyPr/>
          <a:lstStyle>
            <a:lvl1pPr marL="0" indent="0">
              <a:buNone/>
              <a:defRPr sz="893">
                <a:solidFill>
                  <a:schemeClr val="tx2"/>
                </a:solidFill>
              </a:defRPr>
            </a:lvl1pPr>
            <a:lvl2pPr marL="265762" indent="0">
              <a:buNone/>
              <a:defRPr sz="893">
                <a:solidFill>
                  <a:schemeClr val="tx2"/>
                </a:solidFill>
              </a:defRPr>
            </a:lvl2pPr>
            <a:lvl3pPr marL="531524" indent="0">
              <a:buNone/>
              <a:defRPr sz="893">
                <a:solidFill>
                  <a:schemeClr val="tx2"/>
                </a:solidFill>
              </a:defRPr>
            </a:lvl3pPr>
            <a:lvl4pPr marL="797287" indent="0">
              <a:buNone/>
              <a:defRPr sz="893">
                <a:solidFill>
                  <a:schemeClr val="tx2"/>
                </a:solidFill>
              </a:defRPr>
            </a:lvl4pPr>
            <a:lvl5pPr marL="1070136" indent="0">
              <a:buNone/>
              <a:defRPr sz="893">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Picture Placeholder 7"/>
          <p:cNvSpPr>
            <a:spLocks noGrp="1"/>
          </p:cNvSpPr>
          <p:nvPr>
            <p:ph type="pic" sz="quarter" idx="13"/>
          </p:nvPr>
        </p:nvSpPr>
        <p:spPr>
          <a:xfrm>
            <a:off x="326921" y="1071391"/>
            <a:ext cx="1502208" cy="1714697"/>
          </a:xfrm>
          <a:prstGeom prst="roundRect">
            <a:avLst>
              <a:gd name="adj" fmla="val 4493"/>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19" name="Picture Placeholder 7"/>
          <p:cNvSpPr>
            <a:spLocks noGrp="1"/>
          </p:cNvSpPr>
          <p:nvPr>
            <p:ph type="pic" sz="quarter" idx="17"/>
          </p:nvPr>
        </p:nvSpPr>
        <p:spPr>
          <a:xfrm>
            <a:off x="326921" y="2946839"/>
            <a:ext cx="1502208" cy="1714697"/>
          </a:xfrm>
          <a:prstGeom prst="roundRect">
            <a:avLst>
              <a:gd name="adj" fmla="val 6095"/>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20" name="Content Placeholder 2"/>
          <p:cNvSpPr>
            <a:spLocks noGrp="1"/>
          </p:cNvSpPr>
          <p:nvPr>
            <p:ph idx="18"/>
          </p:nvPr>
        </p:nvSpPr>
        <p:spPr>
          <a:xfrm>
            <a:off x="2014068" y="3321929"/>
            <a:ext cx="2503509" cy="1339607"/>
          </a:xfrm>
        </p:spPr>
        <p:txBody>
          <a:bodyPr/>
          <a:lstStyle>
            <a:lvl1pPr marL="0" indent="0">
              <a:buNone/>
              <a:defRPr sz="893">
                <a:solidFill>
                  <a:schemeClr val="tx2"/>
                </a:solidFill>
              </a:defRPr>
            </a:lvl1pPr>
            <a:lvl2pPr marL="265762" indent="0">
              <a:buNone/>
              <a:defRPr sz="893">
                <a:solidFill>
                  <a:schemeClr val="tx2"/>
                </a:solidFill>
              </a:defRPr>
            </a:lvl2pPr>
            <a:lvl3pPr marL="531524" indent="0">
              <a:buNone/>
              <a:defRPr sz="893">
                <a:solidFill>
                  <a:schemeClr val="tx2"/>
                </a:solidFill>
              </a:defRPr>
            </a:lvl3pPr>
            <a:lvl4pPr marL="797287" indent="0">
              <a:buNone/>
              <a:defRPr sz="893">
                <a:solidFill>
                  <a:schemeClr val="tx2"/>
                </a:solidFill>
              </a:defRPr>
            </a:lvl4pPr>
            <a:lvl5pPr marL="1070136" indent="0">
              <a:buNone/>
              <a:defRPr sz="893">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1" name="Content Placeholder 2"/>
          <p:cNvSpPr>
            <a:spLocks noGrp="1"/>
          </p:cNvSpPr>
          <p:nvPr>
            <p:ph idx="19"/>
          </p:nvPr>
        </p:nvSpPr>
        <p:spPr>
          <a:xfrm>
            <a:off x="2014068" y="1071391"/>
            <a:ext cx="2503509" cy="375090"/>
          </a:xfrm>
        </p:spPr>
        <p:txBody>
          <a:bodyPr/>
          <a:lstStyle>
            <a:lvl1pPr marL="0" indent="0">
              <a:buNone/>
              <a:defRPr sz="1200" b="1">
                <a:solidFill>
                  <a:schemeClr val="tx2"/>
                </a:solidFill>
                <a:latin typeface="Arial" panose="020B0604020202020204" pitchFamily="34" charset="0"/>
                <a:cs typeface="Arial" panose="020B0604020202020204" pitchFamily="34" charset="0"/>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22" name="Content Placeholder 2"/>
          <p:cNvSpPr>
            <a:spLocks noGrp="1"/>
          </p:cNvSpPr>
          <p:nvPr>
            <p:ph idx="20"/>
          </p:nvPr>
        </p:nvSpPr>
        <p:spPr>
          <a:xfrm>
            <a:off x="2014068" y="2946839"/>
            <a:ext cx="2503509" cy="375090"/>
          </a:xfrm>
        </p:spPr>
        <p:txBody>
          <a:bodyPr/>
          <a:lstStyle>
            <a:lvl1pPr marL="0" indent="0">
              <a:buNone/>
              <a:defRPr sz="1200" b="1">
                <a:solidFill>
                  <a:schemeClr val="tx2"/>
                </a:solidFill>
                <a:latin typeface="Arial" panose="020B0604020202020204" pitchFamily="34" charset="0"/>
                <a:cs typeface="Arial" panose="020B0604020202020204" pitchFamily="34" charset="0"/>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23" name="Content Placeholder 2"/>
          <p:cNvSpPr>
            <a:spLocks noGrp="1"/>
          </p:cNvSpPr>
          <p:nvPr>
            <p:ph idx="21"/>
          </p:nvPr>
        </p:nvSpPr>
        <p:spPr>
          <a:xfrm>
            <a:off x="6367996" y="1446479"/>
            <a:ext cx="2449084" cy="1339608"/>
          </a:xfrm>
        </p:spPr>
        <p:txBody>
          <a:bodyPr/>
          <a:lstStyle>
            <a:lvl1pPr marL="0" indent="0">
              <a:buNone/>
              <a:defRPr sz="893">
                <a:solidFill>
                  <a:schemeClr val="tx2"/>
                </a:solidFill>
              </a:defRPr>
            </a:lvl1pPr>
            <a:lvl2pPr marL="265762" indent="0">
              <a:buNone/>
              <a:defRPr sz="893">
                <a:solidFill>
                  <a:schemeClr val="tx2"/>
                </a:solidFill>
              </a:defRPr>
            </a:lvl2pPr>
            <a:lvl3pPr marL="531524" indent="0">
              <a:buNone/>
              <a:defRPr sz="893">
                <a:solidFill>
                  <a:schemeClr val="tx2"/>
                </a:solidFill>
              </a:defRPr>
            </a:lvl3pPr>
            <a:lvl4pPr marL="797287" indent="0">
              <a:buNone/>
              <a:defRPr sz="893">
                <a:solidFill>
                  <a:schemeClr val="tx2"/>
                </a:solidFill>
              </a:defRPr>
            </a:lvl4pPr>
            <a:lvl5pPr marL="1070136" indent="0">
              <a:buNone/>
              <a:defRPr sz="893">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4" name="Picture Placeholder 7"/>
          <p:cNvSpPr>
            <a:spLocks noGrp="1"/>
          </p:cNvSpPr>
          <p:nvPr>
            <p:ph type="pic" sz="quarter" idx="22"/>
          </p:nvPr>
        </p:nvSpPr>
        <p:spPr>
          <a:xfrm>
            <a:off x="4680849" y="1071391"/>
            <a:ext cx="1502208" cy="1714697"/>
          </a:xfrm>
          <a:prstGeom prst="roundRect">
            <a:avLst>
              <a:gd name="adj" fmla="val 5454"/>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25" name="Picture Placeholder 7"/>
          <p:cNvSpPr>
            <a:spLocks noGrp="1"/>
          </p:cNvSpPr>
          <p:nvPr>
            <p:ph type="pic" sz="quarter" idx="23"/>
          </p:nvPr>
        </p:nvSpPr>
        <p:spPr>
          <a:xfrm>
            <a:off x="4680849" y="2946839"/>
            <a:ext cx="1502208" cy="1714697"/>
          </a:xfrm>
          <a:prstGeom prst="roundRect">
            <a:avLst>
              <a:gd name="adj" fmla="val 5774"/>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26" name="Content Placeholder 2"/>
          <p:cNvSpPr>
            <a:spLocks noGrp="1"/>
          </p:cNvSpPr>
          <p:nvPr>
            <p:ph idx="24"/>
          </p:nvPr>
        </p:nvSpPr>
        <p:spPr>
          <a:xfrm>
            <a:off x="6367996" y="3321929"/>
            <a:ext cx="2449084" cy="1339607"/>
          </a:xfrm>
        </p:spPr>
        <p:txBody>
          <a:bodyPr/>
          <a:lstStyle>
            <a:lvl1pPr marL="0" indent="0">
              <a:buNone/>
              <a:defRPr sz="893">
                <a:solidFill>
                  <a:schemeClr val="tx2"/>
                </a:solidFill>
              </a:defRPr>
            </a:lvl1pPr>
            <a:lvl2pPr marL="265762" indent="0">
              <a:buNone/>
              <a:defRPr sz="893">
                <a:solidFill>
                  <a:schemeClr val="tx2"/>
                </a:solidFill>
              </a:defRPr>
            </a:lvl2pPr>
            <a:lvl3pPr marL="531524" indent="0">
              <a:buNone/>
              <a:defRPr sz="893">
                <a:solidFill>
                  <a:schemeClr val="tx2"/>
                </a:solidFill>
              </a:defRPr>
            </a:lvl3pPr>
            <a:lvl4pPr marL="797287" indent="0">
              <a:buNone/>
              <a:defRPr sz="893">
                <a:solidFill>
                  <a:schemeClr val="tx2"/>
                </a:solidFill>
              </a:defRPr>
            </a:lvl4pPr>
            <a:lvl5pPr marL="1070136" indent="0">
              <a:buNone/>
              <a:defRPr sz="893">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7" name="Content Placeholder 2"/>
          <p:cNvSpPr>
            <a:spLocks noGrp="1"/>
          </p:cNvSpPr>
          <p:nvPr>
            <p:ph idx="25"/>
          </p:nvPr>
        </p:nvSpPr>
        <p:spPr>
          <a:xfrm>
            <a:off x="6367996" y="1071391"/>
            <a:ext cx="2449084" cy="375090"/>
          </a:xfrm>
        </p:spPr>
        <p:txBody>
          <a:bodyPr/>
          <a:lstStyle>
            <a:lvl1pPr marL="0" indent="0">
              <a:buNone/>
              <a:defRPr sz="1200" b="1">
                <a:solidFill>
                  <a:schemeClr val="tx2"/>
                </a:solidFill>
                <a:latin typeface="Arial" panose="020B0604020202020204" pitchFamily="34" charset="0"/>
                <a:cs typeface="Arial" panose="020B0604020202020204" pitchFamily="34" charset="0"/>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28" name="Content Placeholder 2"/>
          <p:cNvSpPr>
            <a:spLocks noGrp="1"/>
          </p:cNvSpPr>
          <p:nvPr>
            <p:ph idx="26"/>
          </p:nvPr>
        </p:nvSpPr>
        <p:spPr>
          <a:xfrm>
            <a:off x="6367996" y="2946839"/>
            <a:ext cx="2449084" cy="375090"/>
          </a:xfrm>
        </p:spPr>
        <p:txBody>
          <a:bodyPr/>
          <a:lstStyle>
            <a:lvl1pPr marL="0" indent="0">
              <a:buNone/>
              <a:defRPr sz="1200" b="1">
                <a:solidFill>
                  <a:schemeClr val="tx2"/>
                </a:solidFill>
                <a:latin typeface="Arial" panose="020B0604020202020204" pitchFamily="34" charset="0"/>
                <a:cs typeface="Arial" panose="020B0604020202020204" pitchFamily="34" charset="0"/>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2" name="Title 1"/>
          <p:cNvSpPr>
            <a:spLocks noGrp="1"/>
          </p:cNvSpPr>
          <p:nvPr>
            <p:ph type="title"/>
          </p:nvPr>
        </p:nvSpPr>
        <p:spPr/>
        <p:txBody>
          <a:bodyPr/>
          <a:lstStyle>
            <a:lvl1pPr>
              <a:defRPr>
                <a:solidFill>
                  <a:schemeClr val="tx2"/>
                </a:solidFill>
              </a:defRPr>
            </a:lvl1pPr>
          </a:lstStyle>
          <a:p>
            <a:r>
              <a:rPr lang="fi-FI"/>
              <a:t>Muokkaa ots. perustyyl. napsautt.</a:t>
            </a:r>
          </a:p>
        </p:txBody>
      </p:sp>
      <p:sp>
        <p:nvSpPr>
          <p:cNvPr id="3" name="Date Placeholder 3">
            <a:extLst>
              <a:ext uri="{FF2B5EF4-FFF2-40B4-BE49-F238E27FC236}">
                <a16:creationId xmlns:a16="http://schemas.microsoft.com/office/drawing/2014/main" id="{CB231D3E-D256-DEDF-E1AC-998136BD3AF3}"/>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90928886-A914-4DAB-9C66-BD96C3B8DFB6}" type="datetime1">
              <a:rPr lang="fi-FI" smtClean="0"/>
              <a:t>18.8.2025</a:t>
            </a:fld>
            <a:endParaRPr lang="en-FI"/>
          </a:p>
        </p:txBody>
      </p:sp>
      <p:sp>
        <p:nvSpPr>
          <p:cNvPr id="4" name="Slide Number Placeholder 5">
            <a:extLst>
              <a:ext uri="{FF2B5EF4-FFF2-40B4-BE49-F238E27FC236}">
                <a16:creationId xmlns:a16="http://schemas.microsoft.com/office/drawing/2014/main" id="{167FC2CB-3CAC-20AD-076C-9144127C240E}"/>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5" name="Alatunnisteen paikkamerkki 4">
            <a:extLst>
              <a:ext uri="{FF2B5EF4-FFF2-40B4-BE49-F238E27FC236}">
                <a16:creationId xmlns:a16="http://schemas.microsoft.com/office/drawing/2014/main" id="{973A139C-68AA-2FB0-C432-A34E427047D5}"/>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296443498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2F9F07-90A3-5843-991B-93B8ED6A74F9}"/>
              </a:ext>
            </a:extLst>
          </p:cNvPr>
          <p:cNvSpPr/>
          <p:nvPr userDrawn="1"/>
        </p:nvSpPr>
        <p:spPr>
          <a:xfrm>
            <a:off x="1" y="0"/>
            <a:ext cx="2515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2" name="Title 1"/>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4" name="Content Placeholder 3"/>
          <p:cNvSpPr>
            <a:spLocks noGrp="1"/>
          </p:cNvSpPr>
          <p:nvPr>
            <p:ph sz="half" idx="2"/>
          </p:nvPr>
        </p:nvSpPr>
        <p:spPr>
          <a:xfrm>
            <a:off x="1159138" y="1660818"/>
            <a:ext cx="3412806" cy="2840043"/>
          </a:xfrm>
        </p:spPr>
        <p:txBody>
          <a:bodyPr/>
          <a:lstStyle>
            <a:lvl1pPr>
              <a:defRPr sz="1339">
                <a:solidFill>
                  <a:schemeClr val="tx2"/>
                </a:solidFill>
              </a:defRPr>
            </a:lvl1pPr>
            <a:lvl2pPr>
              <a:defRPr sz="1339">
                <a:solidFill>
                  <a:schemeClr val="tx2"/>
                </a:solidFill>
              </a:defRPr>
            </a:lvl2pPr>
            <a:lvl3pPr>
              <a:defRPr sz="1191">
                <a:solidFill>
                  <a:schemeClr val="tx2"/>
                </a:solidFill>
              </a:defRPr>
            </a:lvl3pPr>
            <a:lvl4pPr>
              <a:defRPr sz="1042">
                <a:solidFill>
                  <a:schemeClr val="tx2"/>
                </a:solidFill>
              </a:defRPr>
            </a:lvl4pPr>
            <a:lvl5pPr>
              <a:defRPr sz="1042">
                <a:solidFill>
                  <a:schemeClr val="tx2"/>
                </a:solidFill>
              </a:defRPr>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Content Placeholder 5"/>
          <p:cNvSpPr>
            <a:spLocks noGrp="1"/>
          </p:cNvSpPr>
          <p:nvPr>
            <p:ph sz="quarter" idx="4"/>
          </p:nvPr>
        </p:nvSpPr>
        <p:spPr>
          <a:xfrm>
            <a:off x="4860032" y="1660818"/>
            <a:ext cx="3412806" cy="2840043"/>
          </a:xfrm>
        </p:spPr>
        <p:txBody>
          <a:bodyPr/>
          <a:lstStyle>
            <a:lvl1pPr>
              <a:defRPr sz="1339">
                <a:solidFill>
                  <a:schemeClr val="tx2"/>
                </a:solidFill>
              </a:defRPr>
            </a:lvl1pPr>
            <a:lvl2pPr>
              <a:defRPr sz="1339">
                <a:solidFill>
                  <a:schemeClr val="tx2"/>
                </a:solidFill>
              </a:defRPr>
            </a:lvl2pPr>
            <a:lvl3pPr>
              <a:defRPr sz="1191">
                <a:solidFill>
                  <a:schemeClr val="tx2"/>
                </a:solidFill>
              </a:defRPr>
            </a:lvl3pPr>
            <a:lvl4pPr>
              <a:defRPr sz="1042">
                <a:solidFill>
                  <a:schemeClr val="tx2"/>
                </a:solidFill>
              </a:defRPr>
            </a:lvl4pPr>
            <a:lvl5pPr>
              <a:defRPr sz="1042">
                <a:solidFill>
                  <a:schemeClr val="tx2"/>
                </a:solidFill>
              </a:defRPr>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3">
            <a:extLst>
              <a:ext uri="{FF2B5EF4-FFF2-40B4-BE49-F238E27FC236}">
                <a16:creationId xmlns:a16="http://schemas.microsoft.com/office/drawing/2014/main" id="{A9287265-2F38-4AE3-2C9D-D7A112BEF679}"/>
              </a:ext>
            </a:extLst>
          </p:cNvPr>
          <p:cNvSpPr>
            <a:spLocks noGrp="1"/>
          </p:cNvSpPr>
          <p:nvPr>
            <p:ph type="dt" sz="half" idx="10"/>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9D3F61AC-3E60-4991-8CF3-51B91B726C53}" type="datetime1">
              <a:rPr lang="fi-FI" smtClean="0"/>
              <a:t>18.8.2025</a:t>
            </a:fld>
            <a:endParaRPr lang="en-FI"/>
          </a:p>
        </p:txBody>
      </p:sp>
      <p:sp>
        <p:nvSpPr>
          <p:cNvPr id="8" name="Slide Number Placeholder 5">
            <a:extLst>
              <a:ext uri="{FF2B5EF4-FFF2-40B4-BE49-F238E27FC236}">
                <a16:creationId xmlns:a16="http://schemas.microsoft.com/office/drawing/2014/main" id="{8C06F7F5-3182-7075-6181-C371B6317432}"/>
              </a:ext>
            </a:extLst>
          </p:cNvPr>
          <p:cNvSpPr>
            <a:spLocks noGrp="1"/>
          </p:cNvSpPr>
          <p:nvPr>
            <p:ph type="sldNum" sz="quarter" idx="11"/>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3" name="Alatunnisteen paikkamerkki 4">
            <a:extLst>
              <a:ext uri="{FF2B5EF4-FFF2-40B4-BE49-F238E27FC236}">
                <a16:creationId xmlns:a16="http://schemas.microsoft.com/office/drawing/2014/main" id="{522B1730-1B1F-9D54-7174-9CBD6B0538F6}"/>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233331308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arakett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4" name="Content Placeholder 3"/>
          <p:cNvSpPr>
            <a:spLocks noGrp="1"/>
          </p:cNvSpPr>
          <p:nvPr>
            <p:ph sz="half" idx="2"/>
          </p:nvPr>
        </p:nvSpPr>
        <p:spPr>
          <a:xfrm>
            <a:off x="729085" y="1660818"/>
            <a:ext cx="2516888" cy="2840043"/>
          </a:xfrm>
        </p:spPr>
        <p:txBody>
          <a:bodyPr/>
          <a:lstStyle>
            <a:lvl1pPr>
              <a:defRPr sz="1191">
                <a:solidFill>
                  <a:schemeClr val="tx2"/>
                </a:solidFill>
              </a:defRPr>
            </a:lvl1pPr>
            <a:lvl2pPr>
              <a:defRPr sz="1191">
                <a:solidFill>
                  <a:schemeClr val="tx2"/>
                </a:solidFill>
              </a:defRPr>
            </a:lvl2pPr>
            <a:lvl3pPr>
              <a:defRPr sz="1191">
                <a:solidFill>
                  <a:schemeClr val="tx2"/>
                </a:solidFill>
              </a:defRPr>
            </a:lvl3pPr>
            <a:lvl4pPr>
              <a:defRPr sz="1191">
                <a:solidFill>
                  <a:schemeClr val="tx2"/>
                </a:solidFill>
              </a:defRPr>
            </a:lvl4pPr>
            <a:lvl5pPr>
              <a:defRPr sz="1191">
                <a:solidFill>
                  <a:schemeClr val="tx2"/>
                </a:solidFill>
              </a:defRPr>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3" name="Content Placeholder 3"/>
          <p:cNvSpPr>
            <a:spLocks noGrp="1"/>
          </p:cNvSpPr>
          <p:nvPr>
            <p:ph sz="half" idx="14"/>
          </p:nvPr>
        </p:nvSpPr>
        <p:spPr>
          <a:xfrm>
            <a:off x="3408271" y="1660818"/>
            <a:ext cx="2516888" cy="2840043"/>
          </a:xfrm>
        </p:spPr>
        <p:txBody>
          <a:bodyPr/>
          <a:lstStyle>
            <a:lvl1pPr>
              <a:defRPr sz="1191">
                <a:solidFill>
                  <a:schemeClr val="tx2"/>
                </a:solidFill>
              </a:defRPr>
            </a:lvl1pPr>
            <a:lvl2pPr>
              <a:defRPr sz="1191">
                <a:solidFill>
                  <a:schemeClr val="tx2"/>
                </a:solidFill>
              </a:defRPr>
            </a:lvl2pPr>
            <a:lvl3pPr>
              <a:defRPr sz="1191">
                <a:solidFill>
                  <a:schemeClr val="tx2"/>
                </a:solidFill>
              </a:defRPr>
            </a:lvl3pPr>
            <a:lvl4pPr>
              <a:defRPr sz="1191">
                <a:solidFill>
                  <a:schemeClr val="tx2"/>
                </a:solidFill>
              </a:defRPr>
            </a:lvl4pPr>
            <a:lvl5pPr>
              <a:defRPr sz="1191">
                <a:solidFill>
                  <a:schemeClr val="tx2"/>
                </a:solidFill>
              </a:defRPr>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5" name="Content Placeholder 3"/>
          <p:cNvSpPr>
            <a:spLocks noGrp="1"/>
          </p:cNvSpPr>
          <p:nvPr>
            <p:ph sz="half" idx="16"/>
          </p:nvPr>
        </p:nvSpPr>
        <p:spPr>
          <a:xfrm>
            <a:off x="6084168" y="1660818"/>
            <a:ext cx="2516888" cy="2840043"/>
          </a:xfrm>
        </p:spPr>
        <p:txBody>
          <a:bodyPr/>
          <a:lstStyle>
            <a:lvl1pPr>
              <a:defRPr sz="1191">
                <a:solidFill>
                  <a:schemeClr val="tx2"/>
                </a:solidFill>
              </a:defRPr>
            </a:lvl1pPr>
            <a:lvl2pPr>
              <a:defRPr sz="1191">
                <a:solidFill>
                  <a:schemeClr val="tx2"/>
                </a:solidFill>
              </a:defRPr>
            </a:lvl2pPr>
            <a:lvl3pPr>
              <a:defRPr sz="1191">
                <a:solidFill>
                  <a:schemeClr val="tx2"/>
                </a:solidFill>
              </a:defRPr>
            </a:lvl3pPr>
            <a:lvl4pPr>
              <a:defRPr sz="1191">
                <a:solidFill>
                  <a:schemeClr val="tx2"/>
                </a:solidFill>
              </a:defRPr>
            </a:lvl4pPr>
            <a:lvl5pPr>
              <a:defRPr sz="1191">
                <a:solidFill>
                  <a:schemeClr val="tx2"/>
                </a:solidFill>
              </a:defRPr>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Rectangle 4">
            <a:extLst>
              <a:ext uri="{FF2B5EF4-FFF2-40B4-BE49-F238E27FC236}">
                <a16:creationId xmlns:a16="http://schemas.microsoft.com/office/drawing/2014/main" id="{99CD7697-4860-ACC8-CAF0-7F6793562EFE}"/>
              </a:ext>
            </a:extLst>
          </p:cNvPr>
          <p:cNvSpPr/>
          <p:nvPr userDrawn="1"/>
        </p:nvSpPr>
        <p:spPr>
          <a:xfrm>
            <a:off x="1" y="0"/>
            <a:ext cx="2515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6" name="Date Placeholder 3">
            <a:extLst>
              <a:ext uri="{FF2B5EF4-FFF2-40B4-BE49-F238E27FC236}">
                <a16:creationId xmlns:a16="http://schemas.microsoft.com/office/drawing/2014/main" id="{80FB2226-1512-5AE2-6CF4-047CEF4E15BB}"/>
              </a:ext>
            </a:extLst>
          </p:cNvPr>
          <p:cNvSpPr>
            <a:spLocks noGrp="1"/>
          </p:cNvSpPr>
          <p:nvPr>
            <p:ph type="dt" sz="half" idx="17"/>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31105CE3-4E07-464F-A78E-20B2FFA53D14}" type="datetime1">
              <a:rPr lang="fi-FI" smtClean="0"/>
              <a:t>18.8.2025</a:t>
            </a:fld>
            <a:endParaRPr lang="en-FI"/>
          </a:p>
        </p:txBody>
      </p:sp>
      <p:sp>
        <p:nvSpPr>
          <p:cNvPr id="7" name="Slide Number Placeholder 5">
            <a:extLst>
              <a:ext uri="{FF2B5EF4-FFF2-40B4-BE49-F238E27FC236}">
                <a16:creationId xmlns:a16="http://schemas.microsoft.com/office/drawing/2014/main" id="{0FADA8E5-AB00-8D0D-AC0E-A5642675099E}"/>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3" name="Alatunnisteen paikkamerkki 4">
            <a:extLst>
              <a:ext uri="{FF2B5EF4-FFF2-40B4-BE49-F238E27FC236}">
                <a16:creationId xmlns:a16="http://schemas.microsoft.com/office/drawing/2014/main" id="{12A52E01-1F7A-766F-0391-A69AB0ACC524}"/>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370762956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sheet">
    <p:bg>
      <p:bgPr>
        <a:solidFill>
          <a:schemeClr val="accent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26921" y="857054"/>
            <a:ext cx="8490160" cy="3643805"/>
          </a:xfrm>
        </p:spPr>
        <p:txBody>
          <a:bodyPr/>
          <a:lstStyle>
            <a:lvl1pPr marL="198435" indent="-198435">
              <a:spcAft>
                <a:spcPts val="149"/>
              </a:spcAft>
              <a:defRPr sz="1042">
                <a:solidFill>
                  <a:schemeClr val="tx2"/>
                </a:solidFill>
              </a:defRPr>
            </a:lvl1pPr>
            <a:lvl2pPr marL="401597" indent="-203161">
              <a:spcAft>
                <a:spcPts val="149"/>
              </a:spcAft>
              <a:defRPr sz="893">
                <a:solidFill>
                  <a:schemeClr val="tx2"/>
                </a:solidFill>
              </a:defRPr>
            </a:lvl2pPr>
            <a:lvl3pPr marL="600032" indent="-198435">
              <a:spcAft>
                <a:spcPts val="149"/>
              </a:spcAft>
              <a:defRPr sz="819">
                <a:solidFill>
                  <a:schemeClr val="tx2"/>
                </a:solidFill>
              </a:defRPr>
            </a:lvl3pPr>
            <a:lvl4pPr marL="797288" indent="-197256">
              <a:spcAft>
                <a:spcPts val="149"/>
              </a:spcAft>
              <a:defRPr sz="781">
                <a:solidFill>
                  <a:schemeClr val="tx2"/>
                </a:solidFill>
              </a:defRPr>
            </a:lvl4pPr>
            <a:lvl5pPr marL="1001629" indent="-204342">
              <a:spcAft>
                <a:spcPts val="149"/>
              </a:spcAft>
              <a:defRPr sz="781">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itle 1"/>
          <p:cNvSpPr>
            <a:spLocks noGrp="1"/>
          </p:cNvSpPr>
          <p:nvPr>
            <p:ph type="title"/>
          </p:nvPr>
        </p:nvSpPr>
        <p:spPr>
          <a:xfrm>
            <a:off x="329070" y="268161"/>
            <a:ext cx="8488010" cy="267904"/>
          </a:xfrm>
        </p:spPr>
        <p:txBody>
          <a:bodyPr anchor="t" anchorCtr="0"/>
          <a:lstStyle>
            <a:lvl1pPr>
              <a:lnSpc>
                <a:spcPct val="100000"/>
              </a:lnSpc>
              <a:defRPr sz="1339" spc="-100" baseline="0">
                <a:solidFill>
                  <a:schemeClr val="tx2"/>
                </a:solidFill>
              </a:defRPr>
            </a:lvl1pPr>
          </a:lstStyle>
          <a:p>
            <a:r>
              <a:rPr lang="fi-FI"/>
              <a:t>Muokkaa ots. perustyyl. napsautt.</a:t>
            </a:r>
            <a:endParaRPr lang="fi-FI" dirty="0"/>
          </a:p>
        </p:txBody>
      </p:sp>
      <p:sp>
        <p:nvSpPr>
          <p:cNvPr id="10" name="Text Placeholder 2"/>
          <p:cNvSpPr>
            <a:spLocks noGrp="1"/>
          </p:cNvSpPr>
          <p:nvPr>
            <p:ph type="body" sz="quarter" idx="13"/>
          </p:nvPr>
        </p:nvSpPr>
        <p:spPr>
          <a:xfrm>
            <a:off x="328758" y="535547"/>
            <a:ext cx="8488323" cy="214337"/>
          </a:xfrm>
        </p:spPr>
        <p:txBody>
          <a:bodyPr/>
          <a:lstStyle>
            <a:lvl1pPr marL="0" indent="0">
              <a:buFontTx/>
              <a:buNone/>
              <a:defRPr sz="1042">
                <a:solidFill>
                  <a:schemeClr val="tx2"/>
                </a:solidFill>
              </a:defRPr>
            </a:lvl1pPr>
          </a:lstStyle>
          <a:p>
            <a:pPr lvl="0"/>
            <a:r>
              <a:rPr lang="fi-FI"/>
              <a:t>Muokkaa tekstin perustyylejä napsauttamalla</a:t>
            </a:r>
          </a:p>
        </p:txBody>
      </p:sp>
      <p:sp>
        <p:nvSpPr>
          <p:cNvPr id="3" name="Date Placeholder 3">
            <a:extLst>
              <a:ext uri="{FF2B5EF4-FFF2-40B4-BE49-F238E27FC236}">
                <a16:creationId xmlns:a16="http://schemas.microsoft.com/office/drawing/2014/main" id="{504A46C5-B541-676A-F96B-E9FE11BAA548}"/>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D23D1D7C-6D00-480A-9AF6-EBB3976543AD}" type="datetime1">
              <a:rPr lang="fi-FI" smtClean="0"/>
              <a:t>18.8.2025</a:t>
            </a:fld>
            <a:endParaRPr lang="en-FI"/>
          </a:p>
        </p:txBody>
      </p:sp>
      <p:sp>
        <p:nvSpPr>
          <p:cNvPr id="4" name="Slide Number Placeholder 5">
            <a:extLst>
              <a:ext uri="{FF2B5EF4-FFF2-40B4-BE49-F238E27FC236}">
                <a16:creationId xmlns:a16="http://schemas.microsoft.com/office/drawing/2014/main" id="{AC5EC311-9B69-C07F-BD14-C35EA5DCE66B}"/>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2" name="Alatunnisteen paikkamerkki 4">
            <a:extLst>
              <a:ext uri="{FF2B5EF4-FFF2-40B4-BE49-F238E27FC236}">
                <a16:creationId xmlns:a16="http://schemas.microsoft.com/office/drawing/2014/main" id="{0F5931A8-EBEB-BA5A-D548-6DE35889EE76}"/>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308943821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chemeClr val="accent5"/>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9CC04C0-D652-BDBD-D2A4-B9C8CC831FCD}"/>
              </a:ext>
            </a:extLst>
          </p:cNvPr>
          <p:cNvSpPr/>
          <p:nvPr userDrawn="1"/>
        </p:nvSpPr>
        <p:spPr>
          <a:xfrm>
            <a:off x="3591199" y="267494"/>
            <a:ext cx="1960402" cy="2724453"/>
          </a:xfrm>
          <a:custGeom>
            <a:avLst/>
            <a:gdLst>
              <a:gd name="connsiteX0" fmla="*/ 57655 w 2809137"/>
              <a:gd name="connsiteY0" fmla="*/ 1278859 h 3903976"/>
              <a:gd name="connsiteX1" fmla="*/ 634931 w 2809137"/>
              <a:gd name="connsiteY1" fmla="*/ 976657 h 3903976"/>
              <a:gd name="connsiteX2" fmla="*/ 646428 w 2809137"/>
              <a:gd name="connsiteY2" fmla="*/ 980274 h 3903976"/>
              <a:gd name="connsiteX3" fmla="*/ 2487091 w 2809137"/>
              <a:gd name="connsiteY3" fmla="*/ 1580995 h 3903976"/>
              <a:gd name="connsiteX4" fmla="*/ 2498492 w 2809137"/>
              <a:gd name="connsiteY4" fmla="*/ 1584868 h 3903976"/>
              <a:gd name="connsiteX5" fmla="*/ 2785938 w 2809137"/>
              <a:gd name="connsiteY5" fmla="*/ 2169286 h 3903976"/>
              <a:gd name="connsiteX6" fmla="*/ 2208656 w 2809137"/>
              <a:gd name="connsiteY6" fmla="*/ 2471488 h 3903976"/>
              <a:gd name="connsiteX7" fmla="*/ 2197159 w 2809137"/>
              <a:gd name="connsiteY7" fmla="*/ 2467891 h 3903976"/>
              <a:gd name="connsiteX8" fmla="*/ 1835638 w 2809137"/>
              <a:gd name="connsiteY8" fmla="*/ 2349905 h 3903976"/>
              <a:gd name="connsiteX9" fmla="*/ 1928497 w 2809137"/>
              <a:gd name="connsiteY9" fmla="*/ 3396225 h 3903976"/>
              <a:gd name="connsiteX10" fmla="*/ 1504663 w 2809137"/>
              <a:gd name="connsiteY10" fmla="*/ 3902125 h 3903976"/>
              <a:gd name="connsiteX11" fmla="*/ 998362 w 2809137"/>
              <a:gd name="connsiteY11" fmla="*/ 3478635 h 3903976"/>
              <a:gd name="connsiteX12" fmla="*/ 983484 w 2809137"/>
              <a:gd name="connsiteY12" fmla="*/ 3311102 h 3903976"/>
              <a:gd name="connsiteX13" fmla="*/ 797033 w 2809137"/>
              <a:gd name="connsiteY13" fmla="*/ 3497412 h 3903976"/>
              <a:gd name="connsiteX14" fmla="*/ 136748 w 2809137"/>
              <a:gd name="connsiteY14" fmla="*/ 3497412 h 3903976"/>
              <a:gd name="connsiteX15" fmla="*/ 136748 w 2809137"/>
              <a:gd name="connsiteY15" fmla="*/ 2837656 h 3903976"/>
              <a:gd name="connsiteX16" fmla="*/ 922988 w 2809137"/>
              <a:gd name="connsiteY16" fmla="*/ 2052033 h 3903976"/>
              <a:gd name="connsiteX17" fmla="*/ 356501 w 2809137"/>
              <a:gd name="connsiteY17" fmla="*/ 1867151 h 3903976"/>
              <a:gd name="connsiteX18" fmla="*/ 345098 w 2809137"/>
              <a:gd name="connsiteY18" fmla="*/ 1863277 h 3903976"/>
              <a:gd name="connsiteX19" fmla="*/ 57655 w 2809137"/>
              <a:gd name="connsiteY19" fmla="*/ 1278859 h 3903976"/>
              <a:gd name="connsiteX20" fmla="*/ 1517503 w 2809137"/>
              <a:gd name="connsiteY20" fmla="*/ 0 h 3903976"/>
              <a:gd name="connsiteX21" fmla="*/ 2100919 w 2809137"/>
              <a:gd name="connsiteY21" fmla="*/ 568090 h 3903976"/>
              <a:gd name="connsiteX22" fmla="*/ 2101119 w 2809137"/>
              <a:gd name="connsiteY22" fmla="*/ 583147 h 3903976"/>
              <a:gd name="connsiteX23" fmla="*/ 2101119 w 2809137"/>
              <a:gd name="connsiteY23" fmla="*/ 606234 h 3903976"/>
              <a:gd name="connsiteX24" fmla="*/ 1517503 w 2809137"/>
              <a:gd name="connsiteY24" fmla="*/ 1189378 h 3903976"/>
              <a:gd name="connsiteX25" fmla="*/ 933880 w 2809137"/>
              <a:gd name="connsiteY25" fmla="*/ 606234 h 3903976"/>
              <a:gd name="connsiteX26" fmla="*/ 933880 w 2809137"/>
              <a:gd name="connsiteY26" fmla="*/ 583147 h 3903976"/>
              <a:gd name="connsiteX27" fmla="*/ 934085 w 2809137"/>
              <a:gd name="connsiteY27" fmla="*/ 568090 h 3903976"/>
              <a:gd name="connsiteX28" fmla="*/ 1517503 w 2809137"/>
              <a:gd name="connsiteY28" fmla="*/ 0 h 390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9137" h="3903976">
                <a:moveTo>
                  <a:pt x="57655" y="1278859"/>
                </a:moveTo>
                <a:cubicBezTo>
                  <a:pt x="136468" y="1037777"/>
                  <a:pt x="393133" y="904456"/>
                  <a:pt x="634931" y="976657"/>
                </a:cubicBezTo>
                <a:lnTo>
                  <a:pt x="646428" y="980274"/>
                </a:lnTo>
                <a:lnTo>
                  <a:pt x="2487091" y="1580995"/>
                </a:lnTo>
                <a:lnTo>
                  <a:pt x="2498492" y="1584868"/>
                </a:lnTo>
                <a:cubicBezTo>
                  <a:pt x="2736322" y="1669201"/>
                  <a:pt x="2864747" y="1928204"/>
                  <a:pt x="2785938" y="2169286"/>
                </a:cubicBezTo>
                <a:cubicBezTo>
                  <a:pt x="2707127" y="2410368"/>
                  <a:pt x="2450457" y="2543686"/>
                  <a:pt x="2208656" y="2471488"/>
                </a:cubicBezTo>
                <a:lnTo>
                  <a:pt x="2197159" y="2467891"/>
                </a:lnTo>
                <a:lnTo>
                  <a:pt x="1835638" y="2349905"/>
                </a:lnTo>
                <a:lnTo>
                  <a:pt x="1928497" y="3396225"/>
                </a:lnTo>
                <a:cubicBezTo>
                  <a:pt x="1951271" y="3652868"/>
                  <a:pt x="1761514" y="3879369"/>
                  <a:pt x="1504663" y="3902125"/>
                </a:cubicBezTo>
                <a:cubicBezTo>
                  <a:pt x="1247821" y="3924881"/>
                  <a:pt x="1021136" y="3735278"/>
                  <a:pt x="998362" y="3478635"/>
                </a:cubicBezTo>
                <a:lnTo>
                  <a:pt x="983484" y="3311102"/>
                </a:lnTo>
                <a:lnTo>
                  <a:pt x="797033" y="3497412"/>
                </a:lnTo>
                <a:cubicBezTo>
                  <a:pt x="614703" y="3679592"/>
                  <a:pt x="319078" y="3679592"/>
                  <a:pt x="136748" y="3497412"/>
                </a:cubicBezTo>
                <a:cubicBezTo>
                  <a:pt x="-45583" y="3315233"/>
                  <a:pt x="-45583" y="3019836"/>
                  <a:pt x="136748" y="2837656"/>
                </a:cubicBezTo>
                <a:lnTo>
                  <a:pt x="922988" y="2052033"/>
                </a:lnTo>
                <a:lnTo>
                  <a:pt x="356501" y="1867151"/>
                </a:lnTo>
                <a:lnTo>
                  <a:pt x="345098" y="1863277"/>
                </a:lnTo>
                <a:cubicBezTo>
                  <a:pt x="107264" y="1778935"/>
                  <a:pt x="-21156" y="1519942"/>
                  <a:pt x="57655" y="1278859"/>
                </a:cubicBezTo>
                <a:close/>
                <a:moveTo>
                  <a:pt x="1517503" y="0"/>
                </a:moveTo>
                <a:cubicBezTo>
                  <a:pt x="1834780" y="1"/>
                  <a:pt x="2092927" y="252990"/>
                  <a:pt x="2100919" y="568090"/>
                </a:cubicBezTo>
                <a:lnTo>
                  <a:pt x="2101119" y="583147"/>
                </a:lnTo>
                <a:lnTo>
                  <a:pt x="2101119" y="606234"/>
                </a:lnTo>
                <a:cubicBezTo>
                  <a:pt x="2101119" y="928289"/>
                  <a:pt x="1839819" y="1189378"/>
                  <a:pt x="1517503" y="1189378"/>
                </a:cubicBezTo>
                <a:cubicBezTo>
                  <a:pt x="1195186" y="1189378"/>
                  <a:pt x="933881" y="928290"/>
                  <a:pt x="933880" y="606234"/>
                </a:cubicBezTo>
                <a:lnTo>
                  <a:pt x="933880" y="583147"/>
                </a:lnTo>
                <a:lnTo>
                  <a:pt x="934085" y="568090"/>
                </a:lnTo>
                <a:cubicBezTo>
                  <a:pt x="942075" y="252990"/>
                  <a:pt x="1200215" y="0"/>
                  <a:pt x="1517503" y="0"/>
                </a:cubicBezTo>
                <a:close/>
              </a:path>
            </a:pathLst>
          </a:custGeom>
          <a:solidFill>
            <a:srgbClr val="FFB4FC"/>
          </a:solidFill>
          <a:ln w="9525" cap="flat">
            <a:noFill/>
            <a:prstDash val="solid"/>
            <a:miter/>
          </a:ln>
        </p:spPr>
        <p:txBody>
          <a:bodyPr rtlCol="0" anchor="ctr"/>
          <a:lstStyle/>
          <a:p>
            <a:endParaRPr lang="en-FI"/>
          </a:p>
        </p:txBody>
      </p:sp>
      <p:sp>
        <p:nvSpPr>
          <p:cNvPr id="7" name="Text Placeholder 6"/>
          <p:cNvSpPr>
            <a:spLocks noGrp="1"/>
          </p:cNvSpPr>
          <p:nvPr>
            <p:ph type="body" sz="quarter" idx="13"/>
          </p:nvPr>
        </p:nvSpPr>
        <p:spPr>
          <a:xfrm>
            <a:off x="1305429" y="3285224"/>
            <a:ext cx="6531943" cy="803841"/>
          </a:xfrm>
        </p:spPr>
        <p:txBody>
          <a:bodyPr anchor="b"/>
          <a:lstStyle>
            <a:lvl1pPr marL="0" indent="0" algn="ctr">
              <a:buFontTx/>
              <a:buNone/>
              <a:defRPr sz="2800">
                <a:solidFill>
                  <a:srgbClr val="FFB4FC"/>
                </a:solidFill>
              </a:defRPr>
            </a:lvl1pPr>
            <a:lvl2pPr marL="265762" indent="0" algn="ctr">
              <a:buFontTx/>
              <a:buNone/>
              <a:defRPr sz="1339"/>
            </a:lvl2pPr>
            <a:lvl3pPr marL="531524" indent="0" algn="ctr">
              <a:buFontTx/>
              <a:buNone/>
              <a:defRPr sz="1191"/>
            </a:lvl3pPr>
            <a:lvl4pPr marL="797287" indent="0" algn="ctr">
              <a:buFontTx/>
              <a:buNone/>
              <a:defRPr sz="1042"/>
            </a:lvl4pPr>
            <a:lvl5pPr marL="1070136" indent="0" algn="ctr">
              <a:buFontTx/>
              <a:buNone/>
              <a:defRPr sz="1042"/>
            </a:lvl5pPr>
          </a:lstStyle>
          <a:p>
            <a:pPr lvl="0"/>
            <a:r>
              <a:rPr lang="fi-FI"/>
              <a:t>Muokkaa tekstin perustyylejä napsauttamalla</a:t>
            </a:r>
          </a:p>
        </p:txBody>
      </p:sp>
      <p:pic>
        <p:nvPicPr>
          <p:cNvPr id="2" name="Picture 1">
            <a:extLst>
              <a:ext uri="{FF2B5EF4-FFF2-40B4-BE49-F238E27FC236}">
                <a16:creationId xmlns:a16="http://schemas.microsoft.com/office/drawing/2014/main" id="{5DF63F8A-6FF1-FC6A-0D2E-64B73A6753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4459687"/>
            <a:ext cx="1690496" cy="607522"/>
          </a:xfrm>
          <a:prstGeom prst="rect">
            <a:avLst/>
          </a:prstGeom>
        </p:spPr>
      </p:pic>
    </p:spTree>
    <p:extLst>
      <p:ext uri="{BB962C8B-B14F-4D97-AF65-F5344CB8AC3E}">
        <p14:creationId xmlns:p14="http://schemas.microsoft.com/office/powerpoint/2010/main" val="117860187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305429" y="3285224"/>
            <a:ext cx="6531943" cy="803841"/>
          </a:xfrm>
        </p:spPr>
        <p:txBody>
          <a:bodyPr anchor="b"/>
          <a:lstStyle>
            <a:lvl1pPr marL="0" indent="0" algn="ctr">
              <a:buFontTx/>
              <a:buNone/>
              <a:defRPr sz="1488">
                <a:solidFill>
                  <a:schemeClr val="tx2"/>
                </a:solidFill>
              </a:defRPr>
            </a:lvl1pPr>
            <a:lvl2pPr marL="265762" indent="0" algn="ctr">
              <a:buFontTx/>
              <a:buNone/>
              <a:defRPr sz="1339"/>
            </a:lvl2pPr>
            <a:lvl3pPr marL="531524" indent="0" algn="ctr">
              <a:buFontTx/>
              <a:buNone/>
              <a:defRPr sz="1191"/>
            </a:lvl3pPr>
            <a:lvl4pPr marL="797287" indent="0" algn="ctr">
              <a:buFontTx/>
              <a:buNone/>
              <a:defRPr sz="1042"/>
            </a:lvl4pPr>
            <a:lvl5pPr marL="1070136" indent="0" algn="ctr">
              <a:buFontTx/>
              <a:buNone/>
              <a:defRPr sz="1042"/>
            </a:lvl5pPr>
          </a:lstStyle>
          <a:p>
            <a:pPr lvl="0"/>
            <a:r>
              <a:rPr lang="fi-FI"/>
              <a:t>Muokkaa tekstin perustyylejä napsauttamalla</a:t>
            </a:r>
          </a:p>
        </p:txBody>
      </p:sp>
    </p:spTree>
    <p:extLst>
      <p:ext uri="{BB962C8B-B14F-4D97-AF65-F5344CB8AC3E}">
        <p14:creationId xmlns:p14="http://schemas.microsoft.com/office/powerpoint/2010/main" val="18879564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2">
    <p:bg>
      <p:bgPr>
        <a:solidFill>
          <a:schemeClr val="bg1"/>
        </a:solidFill>
        <a:effectLst/>
      </p:bgPr>
    </p:b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365C4D8A-BC24-1E25-AF75-7BF7A4F663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512" r="3512"/>
          <a:stretch/>
        </p:blipFill>
        <p:spPr>
          <a:xfrm>
            <a:off x="2771800" y="0"/>
            <a:ext cx="6372200" cy="5143500"/>
          </a:xfrm>
          <a:prstGeom prst="rect">
            <a:avLst/>
          </a:prstGeom>
        </p:spPr>
      </p:pic>
      <p:grpSp>
        <p:nvGrpSpPr>
          <p:cNvPr id="61" name="Group 60">
            <a:extLst>
              <a:ext uri="{FF2B5EF4-FFF2-40B4-BE49-F238E27FC236}">
                <a16:creationId xmlns:a16="http://schemas.microsoft.com/office/drawing/2014/main" id="{CD8763AA-F5EC-848F-D6AA-CBBEF8060DF0}"/>
              </a:ext>
            </a:extLst>
          </p:cNvPr>
          <p:cNvGrpSpPr/>
          <p:nvPr userDrawn="1"/>
        </p:nvGrpSpPr>
        <p:grpSpPr>
          <a:xfrm>
            <a:off x="-1" y="0"/>
            <a:ext cx="9144001" cy="5143501"/>
            <a:chOff x="0" y="0"/>
            <a:chExt cx="9144001" cy="5143501"/>
          </a:xfrm>
          <a:solidFill>
            <a:schemeClr val="accent2"/>
          </a:solidFill>
        </p:grpSpPr>
        <p:sp>
          <p:nvSpPr>
            <p:cNvPr id="57" name="Freeform 56">
              <a:extLst>
                <a:ext uri="{FF2B5EF4-FFF2-40B4-BE49-F238E27FC236}">
                  <a16:creationId xmlns:a16="http://schemas.microsoft.com/office/drawing/2014/main" id="{869823F4-A910-C833-210E-F6F4E0821A6E}"/>
                </a:ext>
              </a:extLst>
            </p:cNvPr>
            <p:cNvSpPr/>
            <p:nvPr userDrawn="1"/>
          </p:nvSpPr>
          <p:spPr>
            <a:xfrm>
              <a:off x="0" y="0"/>
              <a:ext cx="9144000" cy="5143500"/>
            </a:xfrm>
            <a:custGeom>
              <a:avLst/>
              <a:gdLst>
                <a:gd name="connsiteX0" fmla="*/ 0 w 9144000"/>
                <a:gd name="connsiteY0" fmla="*/ 0 h 5143500"/>
                <a:gd name="connsiteX1" fmla="*/ 6486372 w 9144000"/>
                <a:gd name="connsiteY1" fmla="*/ 0 h 5143500"/>
                <a:gd name="connsiteX2" fmla="*/ 6484495 w 9144000"/>
                <a:gd name="connsiteY2" fmla="*/ 2981 h 5143500"/>
                <a:gd name="connsiteX3" fmla="*/ 6360583 w 9144000"/>
                <a:gd name="connsiteY3" fmla="*/ 451804 h 5143500"/>
                <a:gd name="connsiteX4" fmla="*/ 6360260 w 9144000"/>
                <a:gd name="connsiteY4" fmla="*/ 476704 h 5143500"/>
                <a:gd name="connsiteX5" fmla="*/ 6360260 w 9144000"/>
                <a:gd name="connsiteY5" fmla="*/ 514886 h 5143500"/>
                <a:gd name="connsiteX6" fmla="*/ 7325168 w 9144000"/>
                <a:gd name="connsiteY6" fmla="*/ 1479297 h 5143500"/>
                <a:gd name="connsiteX7" fmla="*/ 8290079 w 9144000"/>
                <a:gd name="connsiteY7" fmla="*/ 514886 h 5143500"/>
                <a:gd name="connsiteX8" fmla="*/ 8290079 w 9144000"/>
                <a:gd name="connsiteY8" fmla="*/ 476704 h 5143500"/>
                <a:gd name="connsiteX9" fmla="*/ 8289765 w 9144000"/>
                <a:gd name="connsiteY9" fmla="*/ 451804 h 5143500"/>
                <a:gd name="connsiteX10" fmla="*/ 8165844 w 9144000"/>
                <a:gd name="connsiteY10" fmla="*/ 2980 h 5143500"/>
                <a:gd name="connsiteX11" fmla="*/ 8163968 w 9144000"/>
                <a:gd name="connsiteY11" fmla="*/ 0 h 5143500"/>
                <a:gd name="connsiteX12" fmla="*/ 9144000 w 9144000"/>
                <a:gd name="connsiteY12" fmla="*/ 0 h 5143500"/>
                <a:gd name="connsiteX13" fmla="*/ 9144000 w 9144000"/>
                <a:gd name="connsiteY13" fmla="*/ 1943239 h 5143500"/>
                <a:gd name="connsiteX14" fmla="*/ 9102589 w 9144000"/>
                <a:gd name="connsiteY14" fmla="*/ 1920772 h 5143500"/>
                <a:gd name="connsiteX15" fmla="*/ 8802125 w 9144000"/>
                <a:gd name="connsiteY15" fmla="*/ 1860139 h 5143500"/>
                <a:gd name="connsiteX16" fmla="*/ 5848035 w 9144000"/>
                <a:gd name="connsiteY16" fmla="*/ 1860139 h 5143500"/>
                <a:gd name="connsiteX17" fmla="*/ 5828104 w 9144000"/>
                <a:gd name="connsiteY17" fmla="*/ 1860407 h 5143500"/>
                <a:gd name="connsiteX18" fmla="*/ 5076090 w 9144000"/>
                <a:gd name="connsiteY18" fmla="*/ 2631677 h 5143500"/>
                <a:gd name="connsiteX19" fmla="*/ 5828104 w 9144000"/>
                <a:gd name="connsiteY19" fmla="*/ 3402963 h 5143500"/>
                <a:gd name="connsiteX20" fmla="*/ 5848035 w 9144000"/>
                <a:gd name="connsiteY20" fmla="*/ 3403216 h 5143500"/>
                <a:gd name="connsiteX21" fmla="*/ 6333993 w 9144000"/>
                <a:gd name="connsiteY21" fmla="*/ 3403216 h 5143500"/>
                <a:gd name="connsiteX22" fmla="*/ 5302145 w 9144000"/>
                <a:gd name="connsiteY22" fmla="*/ 4434541 h 5143500"/>
                <a:gd name="connsiteX23" fmla="*/ 5090187 w 9144000"/>
                <a:gd name="connsiteY23" fmla="*/ 5127453 h 5143500"/>
                <a:gd name="connsiteX24" fmla="*/ 5094945 w 9144000"/>
                <a:gd name="connsiteY24" fmla="*/ 5143500 h 5143500"/>
                <a:gd name="connsiteX25" fmla="*/ 0 w 9144000"/>
                <a:gd name="connsiteY25" fmla="*/ 5143500 h 5143500"/>
                <a:gd name="connsiteX26" fmla="*/ 0 w 9144000"/>
                <a:gd name="connsiteY2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0" h="5143500">
                  <a:moveTo>
                    <a:pt x="0" y="0"/>
                  </a:moveTo>
                  <a:lnTo>
                    <a:pt x="6486372" y="0"/>
                  </a:lnTo>
                  <a:lnTo>
                    <a:pt x="6484495" y="2981"/>
                  </a:lnTo>
                  <a:cubicBezTo>
                    <a:pt x="6409227" y="136134"/>
                    <a:pt x="6364710" y="288953"/>
                    <a:pt x="6360583" y="451804"/>
                  </a:cubicBezTo>
                  <a:lnTo>
                    <a:pt x="6360260" y="476704"/>
                  </a:lnTo>
                  <a:lnTo>
                    <a:pt x="6360260" y="514886"/>
                  </a:lnTo>
                  <a:cubicBezTo>
                    <a:pt x="6360263" y="1047506"/>
                    <a:pt x="6792271" y="1479297"/>
                    <a:pt x="7325168" y="1479297"/>
                  </a:cubicBezTo>
                  <a:cubicBezTo>
                    <a:pt x="7858064" y="1479297"/>
                    <a:pt x="8290079" y="1047508"/>
                    <a:pt x="8290079" y="514886"/>
                  </a:cubicBezTo>
                  <a:lnTo>
                    <a:pt x="8290079" y="476704"/>
                  </a:lnTo>
                  <a:lnTo>
                    <a:pt x="8289765" y="451804"/>
                  </a:lnTo>
                  <a:cubicBezTo>
                    <a:pt x="8285636" y="288953"/>
                    <a:pt x="8241116" y="136134"/>
                    <a:pt x="8165844" y="2980"/>
                  </a:cubicBezTo>
                  <a:lnTo>
                    <a:pt x="8163968" y="0"/>
                  </a:lnTo>
                  <a:lnTo>
                    <a:pt x="9144000" y="0"/>
                  </a:lnTo>
                  <a:lnTo>
                    <a:pt x="9144000" y="1943239"/>
                  </a:lnTo>
                  <a:lnTo>
                    <a:pt x="9102589" y="1920772"/>
                  </a:lnTo>
                  <a:cubicBezTo>
                    <a:pt x="9010238" y="1881729"/>
                    <a:pt x="8908704" y="1860139"/>
                    <a:pt x="8802125" y="1860139"/>
                  </a:cubicBezTo>
                  <a:lnTo>
                    <a:pt x="5848035" y="1860139"/>
                  </a:lnTo>
                  <a:lnTo>
                    <a:pt x="5828104" y="1860407"/>
                  </a:lnTo>
                  <a:cubicBezTo>
                    <a:pt x="5410995" y="1870969"/>
                    <a:pt x="5076094" y="2212225"/>
                    <a:pt x="5076090" y="2631677"/>
                  </a:cubicBezTo>
                  <a:cubicBezTo>
                    <a:pt x="5076090" y="3051114"/>
                    <a:pt x="5410992" y="3392402"/>
                    <a:pt x="5828104" y="3402963"/>
                  </a:cubicBezTo>
                  <a:lnTo>
                    <a:pt x="5848035" y="3403216"/>
                  </a:lnTo>
                  <a:lnTo>
                    <a:pt x="6333993" y="3403216"/>
                  </a:lnTo>
                  <a:lnTo>
                    <a:pt x="5302145" y="4434541"/>
                  </a:lnTo>
                  <a:cubicBezTo>
                    <a:pt x="5113738" y="4622850"/>
                    <a:pt x="5043084" y="4884294"/>
                    <a:pt x="5090187" y="5127453"/>
                  </a:cubicBezTo>
                  <a:lnTo>
                    <a:pt x="5094945" y="5143500"/>
                  </a:lnTo>
                  <a:lnTo>
                    <a:pt x="0" y="5143500"/>
                  </a:lnTo>
                  <a:lnTo>
                    <a:pt x="0" y="0"/>
                  </a:lnTo>
                  <a:close/>
                </a:path>
              </a:pathLst>
            </a:custGeom>
            <a:grpFill/>
            <a:ln w="14238" cap="flat">
              <a:noFill/>
              <a:prstDash val="solid"/>
              <a:miter/>
            </a:ln>
          </p:spPr>
          <p:txBody>
            <a:bodyPr rtlCol="0" anchor="ctr"/>
            <a:lstStyle/>
            <a:p>
              <a:endParaRPr lang="en-FI"/>
            </a:p>
          </p:txBody>
        </p:sp>
        <p:sp>
          <p:nvSpPr>
            <p:cNvPr id="55" name="Freeform 54">
              <a:extLst>
                <a:ext uri="{FF2B5EF4-FFF2-40B4-BE49-F238E27FC236}">
                  <a16:creationId xmlns:a16="http://schemas.microsoft.com/office/drawing/2014/main" id="{E5434631-7B26-3A11-C7C5-FA04EEDC5293}"/>
                </a:ext>
              </a:extLst>
            </p:cNvPr>
            <p:cNvSpPr/>
            <p:nvPr userDrawn="1"/>
          </p:nvSpPr>
          <p:spPr>
            <a:xfrm>
              <a:off x="8316112" y="3320117"/>
              <a:ext cx="827889" cy="910562"/>
            </a:xfrm>
            <a:custGeom>
              <a:avLst/>
              <a:gdLst>
                <a:gd name="connsiteX0" fmla="*/ 827889 w 827889"/>
                <a:gd name="connsiteY0" fmla="*/ 0 h 910562"/>
                <a:gd name="connsiteX1" fmla="*/ 827889 w 827889"/>
                <a:gd name="connsiteY1" fmla="*/ 910562 h 910562"/>
                <a:gd name="connsiteX2" fmla="*/ 0 w 827889"/>
                <a:gd name="connsiteY2" fmla="*/ 83099 h 910562"/>
                <a:gd name="connsiteX3" fmla="*/ 486014 w 827889"/>
                <a:gd name="connsiteY3" fmla="*/ 83099 h 910562"/>
                <a:gd name="connsiteX4" fmla="*/ 786478 w 827889"/>
                <a:gd name="connsiteY4" fmla="*/ 22466 h 910562"/>
                <a:gd name="connsiteX5" fmla="*/ 827889 w 827889"/>
                <a:gd name="connsiteY5" fmla="*/ 0 h 9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889" h="910562">
                  <a:moveTo>
                    <a:pt x="827889" y="0"/>
                  </a:moveTo>
                  <a:lnTo>
                    <a:pt x="827889" y="910562"/>
                  </a:lnTo>
                  <a:lnTo>
                    <a:pt x="0" y="83099"/>
                  </a:lnTo>
                  <a:lnTo>
                    <a:pt x="486014" y="83099"/>
                  </a:lnTo>
                  <a:cubicBezTo>
                    <a:pt x="592593" y="83099"/>
                    <a:pt x="694127" y="61509"/>
                    <a:pt x="786478" y="22466"/>
                  </a:cubicBezTo>
                  <a:lnTo>
                    <a:pt x="827889" y="0"/>
                  </a:lnTo>
                  <a:close/>
                </a:path>
              </a:pathLst>
            </a:custGeom>
            <a:grpFill/>
            <a:ln w="14238" cap="flat">
              <a:noFill/>
              <a:prstDash val="solid"/>
              <a:miter/>
            </a:ln>
          </p:spPr>
          <p:txBody>
            <a:bodyPr rtlCol="0" anchor="ctr"/>
            <a:lstStyle/>
            <a:p>
              <a:endParaRPr lang="en-FI"/>
            </a:p>
          </p:txBody>
        </p:sp>
        <p:sp>
          <p:nvSpPr>
            <p:cNvPr id="53" name="Freeform 52">
              <a:extLst>
                <a:ext uri="{FF2B5EF4-FFF2-40B4-BE49-F238E27FC236}">
                  <a16:creationId xmlns:a16="http://schemas.microsoft.com/office/drawing/2014/main" id="{8CB0D760-2876-1516-376C-28E799365BB5}"/>
                </a:ext>
              </a:extLst>
            </p:cNvPr>
            <p:cNvSpPr/>
            <p:nvPr userDrawn="1"/>
          </p:nvSpPr>
          <p:spPr>
            <a:xfrm>
              <a:off x="6776154" y="4594884"/>
              <a:ext cx="1097789" cy="548617"/>
            </a:xfrm>
            <a:custGeom>
              <a:avLst/>
              <a:gdLst>
                <a:gd name="connsiteX0" fmla="*/ 548890 w 1097789"/>
                <a:gd name="connsiteY0" fmla="*/ 0 h 548617"/>
                <a:gd name="connsiteX1" fmla="*/ 1097789 w 1097789"/>
                <a:gd name="connsiteY1" fmla="*/ 548617 h 548617"/>
                <a:gd name="connsiteX2" fmla="*/ 0 w 1097789"/>
                <a:gd name="connsiteY2" fmla="*/ 548617 h 548617"/>
                <a:gd name="connsiteX3" fmla="*/ 548890 w 1097789"/>
                <a:gd name="connsiteY3" fmla="*/ 0 h 548617"/>
              </a:gdLst>
              <a:ahLst/>
              <a:cxnLst>
                <a:cxn ang="0">
                  <a:pos x="connsiteX0" y="connsiteY0"/>
                </a:cxn>
                <a:cxn ang="0">
                  <a:pos x="connsiteX1" y="connsiteY1"/>
                </a:cxn>
                <a:cxn ang="0">
                  <a:pos x="connsiteX2" y="connsiteY2"/>
                </a:cxn>
                <a:cxn ang="0">
                  <a:pos x="connsiteX3" y="connsiteY3"/>
                </a:cxn>
              </a:cxnLst>
              <a:rect l="l" t="t" r="r" b="b"/>
              <a:pathLst>
                <a:path w="1097789" h="548617">
                  <a:moveTo>
                    <a:pt x="548890" y="0"/>
                  </a:moveTo>
                  <a:lnTo>
                    <a:pt x="1097789" y="548617"/>
                  </a:lnTo>
                  <a:lnTo>
                    <a:pt x="0" y="548617"/>
                  </a:lnTo>
                  <a:lnTo>
                    <a:pt x="548890" y="0"/>
                  </a:lnTo>
                  <a:close/>
                </a:path>
              </a:pathLst>
            </a:custGeom>
            <a:grpFill/>
            <a:ln w="14238" cap="flat">
              <a:noFill/>
              <a:prstDash val="solid"/>
              <a:miter/>
            </a:ln>
          </p:spPr>
          <p:txBody>
            <a:bodyPr rtlCol="0" anchor="ctr"/>
            <a:lstStyle/>
            <a:p>
              <a:endParaRPr lang="en-FI"/>
            </a:p>
          </p:txBody>
        </p:sp>
      </p:grpSp>
      <p:sp>
        <p:nvSpPr>
          <p:cNvPr id="8" name="Title 1"/>
          <p:cNvSpPr>
            <a:spLocks noGrp="1"/>
          </p:cNvSpPr>
          <p:nvPr>
            <p:ph type="ctrTitle"/>
          </p:nvPr>
        </p:nvSpPr>
        <p:spPr>
          <a:xfrm>
            <a:off x="683568" y="1131590"/>
            <a:ext cx="3972884" cy="1500359"/>
          </a:xfrm>
        </p:spPr>
        <p:txBody>
          <a:bodyPr anchor="b" anchorCtr="0"/>
          <a:lstStyle>
            <a:lvl1pPr algn="l">
              <a:lnSpc>
                <a:spcPct val="85000"/>
              </a:lnSpc>
              <a:defRPr sz="3572" b="1">
                <a:solidFill>
                  <a:schemeClr val="accent4"/>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683568" y="2739118"/>
            <a:ext cx="3972884" cy="1018101"/>
          </a:xfrm>
        </p:spPr>
        <p:txBody>
          <a:bodyPr/>
          <a:lstStyle>
            <a:lvl1pPr marL="0" indent="0" algn="l">
              <a:buFontTx/>
              <a:buNone/>
              <a:defRPr sz="1339">
                <a:solidFill>
                  <a:schemeClr val="accent4"/>
                </a:solidFill>
              </a:defRPr>
            </a:lvl1pPr>
          </a:lstStyle>
          <a:p>
            <a:pPr lvl="0"/>
            <a:r>
              <a:rPr lang="fi-FI"/>
              <a:t>Muokkaa tekstin perustyylejä napsauttamalla</a:t>
            </a:r>
          </a:p>
        </p:txBody>
      </p:sp>
      <p:sp>
        <p:nvSpPr>
          <p:cNvPr id="5" name="TextBox 4"/>
          <p:cNvSpPr txBox="1"/>
          <p:nvPr userDrawn="1"/>
        </p:nvSpPr>
        <p:spPr>
          <a:xfrm>
            <a:off x="2068490" y="4554368"/>
            <a:ext cx="54166" cy="209080"/>
          </a:xfrm>
          <a:prstGeom prst="rect">
            <a:avLst/>
          </a:prstGeom>
          <a:noFill/>
        </p:spPr>
        <p:txBody>
          <a:bodyPr wrap="none" lIns="26789" tIns="26789" rIns="26789" bIns="26789" rtlCol="0">
            <a:spAutoFit/>
          </a:bodyPr>
          <a:lstStyle/>
          <a:p>
            <a:endParaRPr lang="en-US" sz="1007" spc="-30" dirty="0">
              <a:solidFill>
                <a:schemeClr val="accent1"/>
              </a:solidFill>
            </a:endParaRPr>
          </a:p>
        </p:txBody>
      </p:sp>
      <p:pic>
        <p:nvPicPr>
          <p:cNvPr id="65" name="Picture 64">
            <a:extLst>
              <a:ext uri="{FF2B5EF4-FFF2-40B4-BE49-F238E27FC236}">
                <a16:creationId xmlns:a16="http://schemas.microsoft.com/office/drawing/2014/main" id="{79E3F8F3-968D-F42A-7679-8AB0919480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6876" y="4484508"/>
            <a:ext cx="1690496" cy="607522"/>
          </a:xfrm>
          <a:prstGeom prst="rect">
            <a:avLst/>
          </a:prstGeom>
        </p:spPr>
      </p:pic>
    </p:spTree>
    <p:extLst>
      <p:ext uri="{BB962C8B-B14F-4D97-AF65-F5344CB8AC3E}">
        <p14:creationId xmlns:p14="http://schemas.microsoft.com/office/powerpoint/2010/main" val="12314229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8A1D03-2D58-2FEF-AA8C-F879182F03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7003" r="12679"/>
          <a:stretch>
            <a:fillRect/>
          </a:stretch>
        </p:blipFill>
        <p:spPr>
          <a:xfrm>
            <a:off x="-1" y="520812"/>
            <a:ext cx="4869879" cy="4622688"/>
          </a:xfrm>
          <a:prstGeom prst="rect">
            <a:avLst/>
          </a:prstGeom>
        </p:spPr>
      </p:pic>
      <p:sp>
        <p:nvSpPr>
          <p:cNvPr id="11" name="Freeform 10">
            <a:extLst>
              <a:ext uri="{FF2B5EF4-FFF2-40B4-BE49-F238E27FC236}">
                <a16:creationId xmlns:a16="http://schemas.microsoft.com/office/drawing/2014/main" id="{E71D1773-3567-BAC8-6BA6-DF3FBFAAF952}"/>
              </a:ext>
            </a:extLst>
          </p:cNvPr>
          <p:cNvSpPr/>
          <p:nvPr userDrawn="1"/>
        </p:nvSpPr>
        <p:spPr>
          <a:xfrm>
            <a:off x="0" y="0"/>
            <a:ext cx="9144000" cy="5143501"/>
          </a:xfrm>
          <a:custGeom>
            <a:avLst/>
            <a:gdLst>
              <a:gd name="connsiteX0" fmla="*/ 3154274 w 9144000"/>
              <a:gd name="connsiteY0" fmla="*/ 876064 h 5143501"/>
              <a:gd name="connsiteX1" fmla="*/ 2374880 w 9144000"/>
              <a:gd name="connsiteY1" fmla="*/ 1633915 h 5143501"/>
              <a:gd name="connsiteX2" fmla="*/ 2374611 w 9144000"/>
              <a:gd name="connsiteY2" fmla="*/ 1653999 h 5143501"/>
              <a:gd name="connsiteX3" fmla="*/ 2374611 w 9144000"/>
              <a:gd name="connsiteY3" fmla="*/ 1684795 h 5143501"/>
              <a:gd name="connsiteX4" fmla="*/ 3154274 w 9144000"/>
              <a:gd name="connsiteY4" fmla="*/ 2462727 h 5143501"/>
              <a:gd name="connsiteX5" fmla="*/ 3933921 w 9144000"/>
              <a:gd name="connsiteY5" fmla="*/ 1684795 h 5143501"/>
              <a:gd name="connsiteX6" fmla="*/ 3933921 w 9144000"/>
              <a:gd name="connsiteY6" fmla="*/ 1653999 h 5143501"/>
              <a:gd name="connsiteX7" fmla="*/ 3933649 w 9144000"/>
              <a:gd name="connsiteY7" fmla="*/ 1633915 h 5143501"/>
              <a:gd name="connsiteX8" fmla="*/ 3154274 w 9144000"/>
              <a:gd name="connsiteY8" fmla="*/ 876064 h 5143501"/>
              <a:gd name="connsiteX9" fmla="*/ 0 w 9144000"/>
              <a:gd name="connsiteY9" fmla="*/ 0 h 5143501"/>
              <a:gd name="connsiteX10" fmla="*/ 9144000 w 9144000"/>
              <a:gd name="connsiteY10" fmla="*/ 0 h 5143501"/>
              <a:gd name="connsiteX11" fmla="*/ 9144000 w 9144000"/>
              <a:gd name="connsiteY11" fmla="*/ 5143500 h 5143501"/>
              <a:gd name="connsiteX12" fmla="*/ 0 w 9144000"/>
              <a:gd name="connsiteY12" fmla="*/ 5143500 h 5143501"/>
              <a:gd name="connsiteX13" fmla="*/ 0 w 9144000"/>
              <a:gd name="connsiteY13" fmla="*/ 3539738 h 5143501"/>
              <a:gd name="connsiteX14" fmla="*/ 77752 w 9144000"/>
              <a:gd name="connsiteY14" fmla="*/ 3548239 h 5143501"/>
              <a:gd name="connsiteX15" fmla="*/ 982295 w 9144000"/>
              <a:gd name="connsiteY15" fmla="*/ 3556032 h 5143501"/>
              <a:gd name="connsiteX16" fmla="*/ 525000 w 9144000"/>
              <a:gd name="connsiteY16" fmla="*/ 4136478 h 5143501"/>
              <a:gd name="connsiteX17" fmla="*/ 629849 w 9144000"/>
              <a:gd name="connsiteY17" fmla="*/ 5010382 h 5143501"/>
              <a:gd name="connsiteX18" fmla="*/ 1505676 w 9144000"/>
              <a:gd name="connsiteY18" fmla="*/ 4905751 h 5143501"/>
              <a:gd name="connsiteX19" fmla="*/ 2326779 w 9144000"/>
              <a:gd name="connsiteY19" fmla="*/ 3863538 h 5143501"/>
              <a:gd name="connsiteX20" fmla="*/ 2906504 w 9144000"/>
              <a:gd name="connsiteY20" fmla="*/ 4255459 h 5143501"/>
              <a:gd name="connsiteX21" fmla="*/ 3772691 w 9144000"/>
              <a:gd name="connsiteY21" fmla="*/ 4089252 h 5143501"/>
              <a:gd name="connsiteX22" fmla="*/ 3606177 w 9144000"/>
              <a:gd name="connsiteY22" fmla="*/ 3224954 h 5143501"/>
              <a:gd name="connsiteX23" fmla="*/ 2321560 w 9144000"/>
              <a:gd name="connsiteY23" fmla="*/ 2356593 h 5143501"/>
              <a:gd name="connsiteX24" fmla="*/ 1966577 w 9144000"/>
              <a:gd name="connsiteY24" fmla="*/ 1034688 h 5143501"/>
              <a:gd name="connsiteX25" fmla="*/ 1202668 w 9144000"/>
              <a:gd name="connsiteY25" fmla="*/ 594616 h 5143501"/>
              <a:gd name="connsiteX26" fmla="*/ 761656 w 9144000"/>
              <a:gd name="connsiteY26" fmla="*/ 1356839 h 5143501"/>
              <a:gd name="connsiteX27" fmla="*/ 1018050 w 9144000"/>
              <a:gd name="connsiteY27" fmla="*/ 2311576 h 5143501"/>
              <a:gd name="connsiteX28" fmla="*/ 88547 w 9144000"/>
              <a:gd name="connsiteY28" fmla="*/ 2303574 h 5143501"/>
              <a:gd name="connsiteX29" fmla="*/ 0 w 9144000"/>
              <a:gd name="connsiteY29" fmla="*/ 231171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00" h="5143501">
                <a:moveTo>
                  <a:pt x="3154274" y="876064"/>
                </a:moveTo>
                <a:cubicBezTo>
                  <a:pt x="2730400" y="876064"/>
                  <a:pt x="2385559" y="1213564"/>
                  <a:pt x="2374880" y="1633915"/>
                </a:cubicBezTo>
                <a:lnTo>
                  <a:pt x="2374611" y="1653999"/>
                </a:lnTo>
                <a:lnTo>
                  <a:pt x="2374611" y="1684795"/>
                </a:lnTo>
                <a:cubicBezTo>
                  <a:pt x="2374611" y="2114430"/>
                  <a:pt x="2723684" y="2462727"/>
                  <a:pt x="3154274" y="2462727"/>
                </a:cubicBezTo>
                <a:cubicBezTo>
                  <a:pt x="3584832" y="2462727"/>
                  <a:pt x="3933921" y="2114430"/>
                  <a:pt x="3933921" y="1684795"/>
                </a:cubicBezTo>
                <a:lnTo>
                  <a:pt x="3933921" y="1653999"/>
                </a:lnTo>
                <a:lnTo>
                  <a:pt x="3933649" y="1633915"/>
                </a:lnTo>
                <a:cubicBezTo>
                  <a:pt x="3922989" y="1213568"/>
                  <a:pt x="3578115" y="876067"/>
                  <a:pt x="3154274" y="876064"/>
                </a:cubicBezTo>
                <a:close/>
                <a:moveTo>
                  <a:pt x="0" y="0"/>
                </a:moveTo>
                <a:lnTo>
                  <a:pt x="9144000" y="0"/>
                </a:lnTo>
                <a:lnTo>
                  <a:pt x="9144000" y="5143500"/>
                </a:lnTo>
                <a:lnTo>
                  <a:pt x="0" y="5143500"/>
                </a:lnTo>
                <a:lnTo>
                  <a:pt x="0" y="3539738"/>
                </a:lnTo>
                <a:lnTo>
                  <a:pt x="77752" y="3548239"/>
                </a:lnTo>
                <a:lnTo>
                  <a:pt x="982295" y="3556032"/>
                </a:lnTo>
                <a:lnTo>
                  <a:pt x="525000" y="4136478"/>
                </a:lnTo>
                <a:cubicBezTo>
                  <a:pt x="312110" y="4406706"/>
                  <a:pt x="359050" y="4797953"/>
                  <a:pt x="629849" y="5010382"/>
                </a:cubicBezTo>
                <a:cubicBezTo>
                  <a:pt x="900654" y="5222811"/>
                  <a:pt x="1292782" y="5175979"/>
                  <a:pt x="1505676" y="4905751"/>
                </a:cubicBezTo>
                <a:lnTo>
                  <a:pt x="2326779" y="3863538"/>
                </a:lnTo>
                <a:lnTo>
                  <a:pt x="2906504" y="4255459"/>
                </a:lnTo>
                <a:cubicBezTo>
                  <a:pt x="3191680" y="4448203"/>
                  <a:pt x="3579491" y="4373801"/>
                  <a:pt x="3772691" y="4089252"/>
                </a:cubicBezTo>
                <a:cubicBezTo>
                  <a:pt x="3965894" y="3804704"/>
                  <a:pt x="3891353" y="3417733"/>
                  <a:pt x="3606177" y="3224954"/>
                </a:cubicBezTo>
                <a:lnTo>
                  <a:pt x="2321560" y="2356593"/>
                </a:lnTo>
                <a:lnTo>
                  <a:pt x="1966577" y="1034688"/>
                </a:lnTo>
                <a:cubicBezTo>
                  <a:pt x="1877425" y="702693"/>
                  <a:pt x="1535398" y="505659"/>
                  <a:pt x="1202668" y="594616"/>
                </a:cubicBezTo>
                <a:cubicBezTo>
                  <a:pt x="869944" y="683579"/>
                  <a:pt x="672500" y="1024850"/>
                  <a:pt x="761656" y="1356839"/>
                </a:cubicBezTo>
                <a:lnTo>
                  <a:pt x="1018050" y="2311576"/>
                </a:lnTo>
                <a:lnTo>
                  <a:pt x="88547" y="2303574"/>
                </a:lnTo>
                <a:lnTo>
                  <a:pt x="0" y="2311710"/>
                </a:lnTo>
                <a:close/>
              </a:path>
            </a:pathLst>
          </a:custGeom>
          <a:solidFill>
            <a:srgbClr val="FFB4F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8" name="Title 1"/>
          <p:cNvSpPr>
            <a:spLocks noGrp="1"/>
          </p:cNvSpPr>
          <p:nvPr>
            <p:ph type="ctrTitle"/>
          </p:nvPr>
        </p:nvSpPr>
        <p:spPr>
          <a:xfrm>
            <a:off x="4572000" y="1131590"/>
            <a:ext cx="4190656" cy="1500359"/>
          </a:xfrm>
        </p:spPr>
        <p:txBody>
          <a:bodyPr anchor="b" anchorCtr="0"/>
          <a:lstStyle>
            <a:lvl1pPr algn="l">
              <a:lnSpc>
                <a:spcPct val="85000"/>
              </a:lnSpc>
              <a:defRPr sz="3600" b="1">
                <a:solidFill>
                  <a:schemeClr val="accent5"/>
                </a:solidFill>
                <a:latin typeface="Arial" panose="020B0604020202020204" pitchFamily="34" charset="0"/>
                <a:cs typeface="Arial" panose="020B0604020202020204" pitchFamily="34" charset="0"/>
              </a:defRPr>
            </a:lvl1pPr>
          </a:lstStyle>
          <a:p>
            <a:r>
              <a:rPr lang="fi-FI"/>
              <a:t>Muokkaa ots. perustyyl. napsautt.</a:t>
            </a:r>
            <a:endParaRPr lang="fi-FI" dirty="0"/>
          </a:p>
        </p:txBody>
      </p:sp>
      <p:sp>
        <p:nvSpPr>
          <p:cNvPr id="9" name="Text Placeholder 14"/>
          <p:cNvSpPr>
            <a:spLocks noGrp="1"/>
          </p:cNvSpPr>
          <p:nvPr>
            <p:ph type="body" sz="quarter" idx="13"/>
          </p:nvPr>
        </p:nvSpPr>
        <p:spPr>
          <a:xfrm>
            <a:off x="4572000" y="2739118"/>
            <a:ext cx="4190656" cy="1018101"/>
          </a:xfr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stStyle>
          <a:p>
            <a:pPr lvl="0"/>
            <a:r>
              <a:rPr lang="fi-FI"/>
              <a:t>Muokkaa tekstin perustyylejä napsauttamalla</a:t>
            </a:r>
          </a:p>
        </p:txBody>
      </p:sp>
      <p:sp>
        <p:nvSpPr>
          <p:cNvPr id="5" name="TextBox 4"/>
          <p:cNvSpPr txBox="1"/>
          <p:nvPr userDrawn="1"/>
        </p:nvSpPr>
        <p:spPr>
          <a:xfrm>
            <a:off x="2068490" y="4554368"/>
            <a:ext cx="54166" cy="209080"/>
          </a:xfrm>
          <a:prstGeom prst="rect">
            <a:avLst/>
          </a:prstGeom>
          <a:noFill/>
        </p:spPr>
        <p:txBody>
          <a:bodyPr wrap="none" lIns="26789" tIns="26789" rIns="26789" bIns="26789" rtlCol="0">
            <a:spAutoFit/>
          </a:bodyPr>
          <a:lstStyle/>
          <a:p>
            <a:endParaRPr lang="en-US" sz="1007" spc="-30" dirty="0">
              <a:solidFill>
                <a:schemeClr val="accent1"/>
              </a:solidFill>
            </a:endParaRPr>
          </a:p>
        </p:txBody>
      </p:sp>
      <p:pic>
        <p:nvPicPr>
          <p:cNvPr id="6" name="Picture 5">
            <a:extLst>
              <a:ext uri="{FF2B5EF4-FFF2-40B4-BE49-F238E27FC236}">
                <a16:creationId xmlns:a16="http://schemas.microsoft.com/office/drawing/2014/main" id="{D9D10561-C942-8214-E65B-4C573EC32A2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800039" y="4459687"/>
            <a:ext cx="1690496" cy="607522"/>
          </a:xfrm>
          <a:prstGeom prst="rect">
            <a:avLst/>
          </a:prstGeom>
        </p:spPr>
      </p:pic>
      <p:sp>
        <p:nvSpPr>
          <p:cNvPr id="10" name="Slide Number Placeholder 5">
            <a:extLst>
              <a:ext uri="{FF2B5EF4-FFF2-40B4-BE49-F238E27FC236}">
                <a16:creationId xmlns:a16="http://schemas.microsoft.com/office/drawing/2014/main" id="{9571806E-53D1-010D-4E4F-FD6CB8235A1F}"/>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Tree>
    <p:extLst>
      <p:ext uri="{BB962C8B-B14F-4D97-AF65-F5344CB8AC3E}">
        <p14:creationId xmlns:p14="http://schemas.microsoft.com/office/powerpoint/2010/main" val="319229209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bg>
      <p:bgPr>
        <a:solidFill>
          <a:schemeClr val="accent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F0C6564F-9E1C-AE1D-0097-A62CA301969D}"/>
              </a:ext>
            </a:extLst>
          </p:cNvPr>
          <p:cNvSpPr>
            <a:spLocks noGrp="1"/>
          </p:cNvSpPr>
          <p:nvPr>
            <p:ph type="pic" sz="quarter" idx="13"/>
          </p:nvPr>
        </p:nvSpPr>
        <p:spPr>
          <a:xfrm>
            <a:off x="0" y="1419301"/>
            <a:ext cx="2555776" cy="3724199"/>
          </a:xfrm>
          <a:prstGeom prst="rect">
            <a:avLst/>
          </a:prstGeom>
          <a:noFill/>
        </p:spPr>
        <p:txBody>
          <a:bodyPr/>
          <a:lstStyle>
            <a:lvl1pPr marL="0" indent="0">
              <a:buFontTx/>
              <a:buNone/>
              <a:defRPr/>
            </a:lvl1pPr>
          </a:lstStyle>
          <a:p>
            <a:r>
              <a:rPr lang="fi-FI"/>
              <a:t>Lisää kuva napsauttamalla kuvaketta</a:t>
            </a:r>
            <a:endParaRPr lang="fi-FI" dirty="0"/>
          </a:p>
        </p:txBody>
      </p:sp>
      <p:sp>
        <p:nvSpPr>
          <p:cNvPr id="2" name="Title 1"/>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6" name="Content Placeholder 5"/>
          <p:cNvSpPr>
            <a:spLocks noGrp="1"/>
          </p:cNvSpPr>
          <p:nvPr>
            <p:ph sz="quarter" idx="4"/>
          </p:nvPr>
        </p:nvSpPr>
        <p:spPr>
          <a:xfrm>
            <a:off x="2699793" y="1419301"/>
            <a:ext cx="5573046" cy="3268640"/>
          </a:xfrm>
        </p:spPr>
        <p:txBody>
          <a:bodyPr/>
          <a:lstStyle>
            <a:lvl1pPr>
              <a:defRPr sz="1339">
                <a:solidFill>
                  <a:schemeClr val="tx2"/>
                </a:solidFill>
              </a:defRPr>
            </a:lvl1pPr>
            <a:lvl2pPr>
              <a:defRPr sz="1339">
                <a:solidFill>
                  <a:schemeClr val="tx2"/>
                </a:solidFill>
              </a:defRPr>
            </a:lvl2pPr>
            <a:lvl3pPr>
              <a:defRPr sz="1191">
                <a:solidFill>
                  <a:schemeClr val="tx2"/>
                </a:solidFill>
              </a:defRPr>
            </a:lvl3pPr>
            <a:lvl4pPr>
              <a:defRPr sz="1042">
                <a:solidFill>
                  <a:schemeClr val="tx2"/>
                </a:solidFill>
              </a:defRPr>
            </a:lvl4pPr>
            <a:lvl5pPr>
              <a:defRPr sz="1042">
                <a:solidFill>
                  <a:schemeClr val="tx2"/>
                </a:solidFill>
              </a:defRPr>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lide Number Placeholder 5">
            <a:extLst>
              <a:ext uri="{FF2B5EF4-FFF2-40B4-BE49-F238E27FC236}">
                <a16:creationId xmlns:a16="http://schemas.microsoft.com/office/drawing/2014/main" id="{0B756D9F-4D26-5BC1-2F99-6019B0631840}"/>
              </a:ext>
            </a:extLst>
          </p:cNvPr>
          <p:cNvSpPr>
            <a:spLocks noGrp="1"/>
          </p:cNvSpPr>
          <p:nvPr>
            <p:ph type="sldNum" sz="quarter" idx="1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4" name="Alatunnisteen paikkamerkki 4">
            <a:extLst>
              <a:ext uri="{FF2B5EF4-FFF2-40B4-BE49-F238E27FC236}">
                <a16:creationId xmlns:a16="http://schemas.microsoft.com/office/drawing/2014/main" id="{92C20924-5E56-7144-CD71-888F9B73A489}"/>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158709866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6">
    <p:bg>
      <p:bgPr>
        <a:solidFill>
          <a:schemeClr val="accent1"/>
        </a:solidFill>
        <a:effectLst/>
      </p:bgPr>
    </p:bg>
    <p:spTree>
      <p:nvGrpSpPr>
        <p:cNvPr id="1" name=""/>
        <p:cNvGrpSpPr/>
        <p:nvPr/>
      </p:nvGrpSpPr>
      <p:grpSpPr>
        <a:xfrm>
          <a:off x="0" y="0"/>
          <a:ext cx="0" cy="0"/>
          <a:chOff x="0" y="0"/>
          <a:chExt cx="0" cy="0"/>
        </a:xfrm>
      </p:grpSpPr>
      <p:sp>
        <p:nvSpPr>
          <p:cNvPr id="10" name="Picture Placeholder 7"/>
          <p:cNvSpPr>
            <a:spLocks noGrp="1"/>
          </p:cNvSpPr>
          <p:nvPr>
            <p:ph type="pic" sz="quarter" idx="17"/>
          </p:nvPr>
        </p:nvSpPr>
        <p:spPr>
          <a:xfrm>
            <a:off x="326920" y="555527"/>
            <a:ext cx="3452992" cy="3731438"/>
          </a:xfrm>
          <a:prstGeom prst="roundRect">
            <a:avLst>
              <a:gd name="adj" fmla="val 3047"/>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5" name="TextBox 4"/>
          <p:cNvSpPr txBox="1"/>
          <p:nvPr userDrawn="1"/>
        </p:nvSpPr>
        <p:spPr>
          <a:xfrm>
            <a:off x="2068490" y="4554368"/>
            <a:ext cx="54166" cy="209080"/>
          </a:xfrm>
          <a:prstGeom prst="rect">
            <a:avLst/>
          </a:prstGeom>
          <a:noFill/>
        </p:spPr>
        <p:txBody>
          <a:bodyPr wrap="none" lIns="26789" tIns="26789" rIns="26789" bIns="26789" rtlCol="0">
            <a:spAutoFit/>
          </a:bodyPr>
          <a:lstStyle/>
          <a:p>
            <a:endParaRPr lang="en-US" sz="1007" spc="-30" dirty="0">
              <a:solidFill>
                <a:schemeClr val="accent1"/>
              </a:solidFill>
            </a:endParaRPr>
          </a:p>
        </p:txBody>
      </p:sp>
      <p:sp>
        <p:nvSpPr>
          <p:cNvPr id="11" name="Title 1">
            <a:extLst>
              <a:ext uri="{FF2B5EF4-FFF2-40B4-BE49-F238E27FC236}">
                <a16:creationId xmlns:a16="http://schemas.microsoft.com/office/drawing/2014/main" id="{30963318-E7A3-CDF8-43DF-8EB7005C42DD}"/>
              </a:ext>
            </a:extLst>
          </p:cNvPr>
          <p:cNvSpPr>
            <a:spLocks noGrp="1"/>
          </p:cNvSpPr>
          <p:nvPr>
            <p:ph type="ctrTitle"/>
          </p:nvPr>
        </p:nvSpPr>
        <p:spPr>
          <a:xfrm>
            <a:off x="4572000" y="1131590"/>
            <a:ext cx="4190656" cy="1500359"/>
          </a:xfrm>
        </p:spPr>
        <p:txBody>
          <a:bodyPr anchor="b" anchorCtr="0"/>
          <a:lstStyle>
            <a:lvl1pPr algn="l">
              <a:lnSpc>
                <a:spcPct val="85000"/>
              </a:lnSpc>
              <a:defRPr sz="3600" b="1">
                <a:solidFill>
                  <a:schemeClr val="tx2"/>
                </a:solidFill>
                <a:latin typeface="Arial" panose="020B0604020202020204" pitchFamily="34" charset="0"/>
                <a:cs typeface="Arial" panose="020B0604020202020204" pitchFamily="34" charset="0"/>
              </a:defRPr>
            </a:lvl1pPr>
          </a:lstStyle>
          <a:p>
            <a:r>
              <a:rPr lang="fi-FI"/>
              <a:t>Muokkaa ots. perustyyl. napsautt.</a:t>
            </a:r>
            <a:endParaRPr lang="fi-FI" dirty="0"/>
          </a:p>
        </p:txBody>
      </p:sp>
      <p:sp>
        <p:nvSpPr>
          <p:cNvPr id="13" name="Text Placeholder 14">
            <a:extLst>
              <a:ext uri="{FF2B5EF4-FFF2-40B4-BE49-F238E27FC236}">
                <a16:creationId xmlns:a16="http://schemas.microsoft.com/office/drawing/2014/main" id="{97E1B857-FE3A-D680-A83D-5F1BAFCCB46F}"/>
              </a:ext>
            </a:extLst>
          </p:cNvPr>
          <p:cNvSpPr>
            <a:spLocks noGrp="1"/>
          </p:cNvSpPr>
          <p:nvPr>
            <p:ph type="body" sz="quarter" idx="13"/>
          </p:nvPr>
        </p:nvSpPr>
        <p:spPr>
          <a:xfrm>
            <a:off x="4572000" y="2739118"/>
            <a:ext cx="4190656" cy="1018101"/>
          </a:xfrm>
        </p:spPr>
        <p:txBody>
          <a:bodyPr/>
          <a:lstStyle>
            <a:lvl1pPr marL="0" indent="0" algn="l">
              <a:buFontTx/>
              <a:buNone/>
              <a:defRPr sz="1400">
                <a:solidFill>
                  <a:schemeClr val="tx2"/>
                </a:solidFill>
                <a:latin typeface="Arial" panose="020B0604020202020204" pitchFamily="34" charset="0"/>
                <a:cs typeface="Arial" panose="020B0604020202020204" pitchFamily="34" charset="0"/>
              </a:defRPr>
            </a:lvl1pPr>
          </a:lstStyle>
          <a:p>
            <a:pPr lvl="0"/>
            <a:r>
              <a:rPr lang="fi-FI"/>
              <a:t>Muokkaa tekstin perustyylejä napsauttamalla</a:t>
            </a:r>
          </a:p>
        </p:txBody>
      </p:sp>
      <p:pic>
        <p:nvPicPr>
          <p:cNvPr id="14" name="Picture 13">
            <a:extLst>
              <a:ext uri="{FF2B5EF4-FFF2-40B4-BE49-F238E27FC236}">
                <a16:creationId xmlns:a16="http://schemas.microsoft.com/office/drawing/2014/main" id="{C99DE52D-6C88-7E5E-575E-BD7F4BD542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00039" y="4459687"/>
            <a:ext cx="1690496" cy="607522"/>
          </a:xfrm>
          <a:prstGeom prst="rect">
            <a:avLst/>
          </a:prstGeom>
        </p:spPr>
      </p:pic>
      <p:sp>
        <p:nvSpPr>
          <p:cNvPr id="15" name="Date Placeholder 3">
            <a:extLst>
              <a:ext uri="{FF2B5EF4-FFF2-40B4-BE49-F238E27FC236}">
                <a16:creationId xmlns:a16="http://schemas.microsoft.com/office/drawing/2014/main" id="{82BACE8E-33CE-FB01-0A82-0D2C1C0864A8}"/>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268664DA-6470-4C3E-96EB-57725DBF7B93}" type="datetime1">
              <a:rPr lang="fi-FI" smtClean="0"/>
              <a:t>18.8.2025</a:t>
            </a:fld>
            <a:endParaRPr lang="en-FI"/>
          </a:p>
        </p:txBody>
      </p:sp>
      <p:sp>
        <p:nvSpPr>
          <p:cNvPr id="16" name="Slide Number Placeholder 5">
            <a:extLst>
              <a:ext uri="{FF2B5EF4-FFF2-40B4-BE49-F238E27FC236}">
                <a16:creationId xmlns:a16="http://schemas.microsoft.com/office/drawing/2014/main" id="{41B8F049-A2A6-CF22-1517-6D85CABF787A}"/>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3" name="Alatunnisteen paikkamerkki 4">
            <a:extLst>
              <a:ext uri="{FF2B5EF4-FFF2-40B4-BE49-F238E27FC236}">
                <a16:creationId xmlns:a16="http://schemas.microsoft.com/office/drawing/2014/main" id="{0D904A71-7196-9162-AF93-DBD0B7AE33F5}"/>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7937501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Header-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305429" y="2196661"/>
            <a:ext cx="6531943" cy="1286023"/>
          </a:xfrm>
        </p:spPr>
        <p:txBody>
          <a:bodyPr anchor="t" anchorCtr="0"/>
          <a:lstStyle>
            <a:lvl1pPr algn="ctr">
              <a:lnSpc>
                <a:spcPct val="85000"/>
              </a:lnSpc>
              <a:defRPr sz="3600" b="1">
                <a:solidFill>
                  <a:schemeClr val="accent5"/>
                </a:solidFill>
              </a:defRPr>
            </a:lvl1pPr>
          </a:lstStyle>
          <a:p>
            <a:r>
              <a:rPr lang="fi-FI"/>
              <a:t>Muokkaa ots. perustyyl. napsautt.</a:t>
            </a:r>
            <a:endParaRPr lang="fi-FI" dirty="0"/>
          </a:p>
        </p:txBody>
      </p:sp>
      <p:sp>
        <p:nvSpPr>
          <p:cNvPr id="7" name="Text Placeholder 14"/>
          <p:cNvSpPr>
            <a:spLocks noGrp="1"/>
          </p:cNvSpPr>
          <p:nvPr>
            <p:ph type="body" sz="quarter" idx="13" hasCustomPrompt="1"/>
          </p:nvPr>
        </p:nvSpPr>
        <p:spPr>
          <a:xfrm>
            <a:off x="1305429" y="910638"/>
            <a:ext cx="6531943" cy="1179297"/>
          </a:xfrm>
        </p:spPr>
        <p:txBody>
          <a:bodyPr anchor="b"/>
          <a:lstStyle>
            <a:lvl1pPr marL="0" indent="0" algn="ctr">
              <a:buFontTx/>
              <a:buNone/>
              <a:defRPr sz="1191">
                <a:solidFill>
                  <a:schemeClr val="accent5"/>
                </a:solidFill>
              </a:defRPr>
            </a:lvl1pPr>
          </a:lstStyle>
          <a:p>
            <a:pPr lvl="0"/>
            <a:r>
              <a:rPr lang="fi-FI" dirty="0"/>
              <a:t>CLICK TO EDIT MASTER TEXT STYLES</a:t>
            </a:r>
          </a:p>
        </p:txBody>
      </p:sp>
      <p:sp>
        <p:nvSpPr>
          <p:cNvPr id="8" name="Date Placeholder 3">
            <a:extLst>
              <a:ext uri="{FF2B5EF4-FFF2-40B4-BE49-F238E27FC236}">
                <a16:creationId xmlns:a16="http://schemas.microsoft.com/office/drawing/2014/main" id="{04FBB8E8-24E6-BFDA-4119-EAFC99B81F25}"/>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16D0A759-FE45-4164-9D7C-AC69B1C6E582}" type="datetime1">
              <a:rPr lang="fi-FI" smtClean="0"/>
              <a:t>18.8.2025</a:t>
            </a:fld>
            <a:endParaRPr lang="en-FI"/>
          </a:p>
        </p:txBody>
      </p:sp>
      <p:sp>
        <p:nvSpPr>
          <p:cNvPr id="9" name="Slide Number Placeholder 5">
            <a:extLst>
              <a:ext uri="{FF2B5EF4-FFF2-40B4-BE49-F238E27FC236}">
                <a16:creationId xmlns:a16="http://schemas.microsoft.com/office/drawing/2014/main" id="{5EE8DDD9-2044-EAAF-3D3F-5577085764EE}"/>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3" name="Alatunnisteen paikkamerkki 4">
            <a:extLst>
              <a:ext uri="{FF2B5EF4-FFF2-40B4-BE49-F238E27FC236}">
                <a16:creationId xmlns:a16="http://schemas.microsoft.com/office/drawing/2014/main" id="{2FD0D4BE-3D12-7F06-5430-C29D4EB6E6FC}"/>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111006261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p:cNvSpPr/>
          <p:nvPr userDrawn="1"/>
        </p:nvSpPr>
        <p:spPr>
          <a:xfrm>
            <a:off x="0" y="0"/>
            <a:ext cx="3102549"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3" name="Content Placeholder 2"/>
          <p:cNvSpPr>
            <a:spLocks noGrp="1"/>
          </p:cNvSpPr>
          <p:nvPr>
            <p:ph idx="1"/>
          </p:nvPr>
        </p:nvSpPr>
        <p:spPr>
          <a:xfrm>
            <a:off x="3563888" y="1285286"/>
            <a:ext cx="4708951" cy="3215573"/>
          </a:xfrm>
        </p:spPr>
        <p:txBody>
          <a:bodyPr/>
          <a:lstStyle>
            <a:lvl1pPr>
              <a:defRPr sz="1191">
                <a:solidFill>
                  <a:schemeClr val="accent2"/>
                </a:solidFill>
              </a:defRPr>
            </a:lvl1pPr>
            <a:lvl2pPr>
              <a:defRPr sz="1191">
                <a:solidFill>
                  <a:schemeClr val="accent2"/>
                </a:solidFill>
              </a:defRPr>
            </a:lvl2pPr>
            <a:lvl3pPr>
              <a:defRPr sz="1191">
                <a:solidFill>
                  <a:schemeClr val="accent2"/>
                </a:solidFill>
              </a:defRPr>
            </a:lvl3pPr>
            <a:lvl4pPr>
              <a:defRPr sz="1191">
                <a:solidFill>
                  <a:schemeClr val="accent2"/>
                </a:solidFill>
              </a:defRPr>
            </a:lvl4pPr>
            <a:lvl5pPr>
              <a:defRPr sz="1191">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itle 6"/>
          <p:cNvSpPr>
            <a:spLocks noGrp="1"/>
          </p:cNvSpPr>
          <p:nvPr>
            <p:ph type="title"/>
          </p:nvPr>
        </p:nvSpPr>
        <p:spPr>
          <a:xfrm>
            <a:off x="326921" y="268162"/>
            <a:ext cx="4821143" cy="793644"/>
          </a:xfrm>
        </p:spPr>
        <p:txBody>
          <a:bodyPr/>
          <a:lstStyle>
            <a:lvl1pPr>
              <a:defRPr>
                <a:solidFill>
                  <a:schemeClr val="accent2"/>
                </a:solidFill>
              </a:defRPr>
            </a:lvl1pPr>
          </a:lstStyle>
          <a:p>
            <a:r>
              <a:rPr lang="fi-FI"/>
              <a:t>Muokkaa ots. perustyyl. napsautt.</a:t>
            </a:r>
            <a:endParaRPr lang="fi-FI" dirty="0"/>
          </a:p>
        </p:txBody>
      </p:sp>
      <p:sp>
        <p:nvSpPr>
          <p:cNvPr id="11" name="Content Placeholder 2"/>
          <p:cNvSpPr>
            <a:spLocks noGrp="1"/>
          </p:cNvSpPr>
          <p:nvPr>
            <p:ph idx="13"/>
          </p:nvPr>
        </p:nvSpPr>
        <p:spPr>
          <a:xfrm>
            <a:off x="550798" y="1606865"/>
            <a:ext cx="2231388" cy="1929034"/>
          </a:xfrm>
        </p:spPr>
        <p:txBody>
          <a:bodyPr anchor="ctr"/>
          <a:lstStyle>
            <a:lvl1pPr marL="0" indent="0" algn="l">
              <a:buNone/>
              <a:defRPr b="1">
                <a:solidFill>
                  <a:schemeClr val="accent2"/>
                </a:solidFill>
              </a:defRPr>
            </a:lvl1pPr>
            <a:lvl2pPr marL="265762" indent="0">
              <a:buNone/>
              <a:defRPr/>
            </a:lvl2pPr>
            <a:lvl3pPr marL="531524" indent="0">
              <a:buNone/>
              <a:defRPr/>
            </a:lvl3pPr>
            <a:lvl4pPr marL="797287" indent="0">
              <a:buNone/>
              <a:defRPr/>
            </a:lvl4pPr>
            <a:lvl5pPr marL="1070136" indent="0">
              <a:buNone/>
              <a:defRPr/>
            </a:lvl5pPr>
          </a:lstStyle>
          <a:p>
            <a:pPr lvl="0"/>
            <a:r>
              <a:rPr lang="fi-FI"/>
              <a:t>Muokkaa tekstin perustyylejä napsauttamalla</a:t>
            </a:r>
          </a:p>
        </p:txBody>
      </p:sp>
      <p:sp>
        <p:nvSpPr>
          <p:cNvPr id="13" name="Rectangle 12"/>
          <p:cNvSpPr/>
          <p:nvPr userDrawn="1"/>
        </p:nvSpPr>
        <p:spPr>
          <a:xfrm flipH="1">
            <a:off x="333102" y="1607233"/>
            <a:ext cx="62434" cy="1929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4" name="Date Placeholder 3">
            <a:extLst>
              <a:ext uri="{FF2B5EF4-FFF2-40B4-BE49-F238E27FC236}">
                <a16:creationId xmlns:a16="http://schemas.microsoft.com/office/drawing/2014/main" id="{352140D4-AACB-392C-D2E3-89DCF9325DEB}"/>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fld id="{12A46384-51D7-4E9C-B639-9CB08D51D83A}" type="datetime1">
              <a:rPr lang="fi-FI" smtClean="0"/>
              <a:t>18.8.2025</a:t>
            </a:fld>
            <a:endParaRPr lang="en-FI"/>
          </a:p>
        </p:txBody>
      </p:sp>
      <p:sp>
        <p:nvSpPr>
          <p:cNvPr id="5" name="Slide Number Placeholder 5">
            <a:extLst>
              <a:ext uri="{FF2B5EF4-FFF2-40B4-BE49-F238E27FC236}">
                <a16:creationId xmlns:a16="http://schemas.microsoft.com/office/drawing/2014/main" id="{8844A5A0-6696-3F47-7828-A6CEDEF682F7}"/>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6" name="Alatunnisteen paikkamerkki 4">
            <a:extLst>
              <a:ext uri="{FF2B5EF4-FFF2-40B4-BE49-F238E27FC236}">
                <a16:creationId xmlns:a16="http://schemas.microsoft.com/office/drawing/2014/main" id="{14D7E955-B381-15AD-E726-C0E12829B0B7}"/>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166220886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1" y="0"/>
            <a:ext cx="386448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44" tIns="34022" rIns="68044" bIns="34022" numCol="1" spcCol="0" rtlCol="0" fromWordArt="0" anchor="ctr" anchorCtr="0" forceAA="0" compatLnSpc="1">
            <a:prstTxWarp prst="textNoShape">
              <a:avLst/>
            </a:prstTxWarp>
            <a:noAutofit/>
          </a:bodyPr>
          <a:lstStyle/>
          <a:p>
            <a:pPr algn="ctr"/>
            <a:endParaRPr lang="en-US" sz="1007">
              <a:solidFill>
                <a:srgbClr val="46261E"/>
              </a:solidFill>
            </a:endParaRPr>
          </a:p>
        </p:txBody>
      </p:sp>
      <p:sp>
        <p:nvSpPr>
          <p:cNvPr id="2" name="Title 1"/>
          <p:cNvSpPr>
            <a:spLocks noGrp="1"/>
          </p:cNvSpPr>
          <p:nvPr>
            <p:ph type="title"/>
          </p:nvPr>
        </p:nvSpPr>
        <p:spPr>
          <a:xfrm>
            <a:off x="326921" y="268162"/>
            <a:ext cx="7945918" cy="374554"/>
          </a:xfrm>
        </p:spPr>
        <p:txBody>
          <a:bodyPr/>
          <a:lstStyle>
            <a:lvl1pPr>
              <a:defRPr>
                <a:solidFill>
                  <a:schemeClr val="tx2"/>
                </a:solidFill>
              </a:defRPr>
            </a:lvl1pPr>
          </a:lstStyle>
          <a:p>
            <a:r>
              <a:rPr lang="fi-FI"/>
              <a:t>Muokkaa ots. perustyyl. napsautt.</a:t>
            </a:r>
          </a:p>
        </p:txBody>
      </p:sp>
      <p:sp>
        <p:nvSpPr>
          <p:cNvPr id="12" name="Content Placeholder 2"/>
          <p:cNvSpPr>
            <a:spLocks noGrp="1"/>
          </p:cNvSpPr>
          <p:nvPr>
            <p:ph sz="half" idx="13"/>
          </p:nvPr>
        </p:nvSpPr>
        <p:spPr>
          <a:xfrm>
            <a:off x="326920" y="1500508"/>
            <a:ext cx="3319870" cy="429117"/>
          </a:xfrm>
        </p:spPr>
        <p:txBody>
          <a:bodyPr/>
          <a:lstStyle>
            <a:lvl1pPr marL="0" indent="0" algn="r">
              <a:lnSpc>
                <a:spcPct val="100000"/>
              </a:lnSpc>
              <a:buNone/>
              <a:defRPr sz="2083" b="1">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13" name="Content Placeholder 2"/>
          <p:cNvSpPr>
            <a:spLocks noGrp="1"/>
          </p:cNvSpPr>
          <p:nvPr>
            <p:ph sz="half" idx="14"/>
          </p:nvPr>
        </p:nvSpPr>
        <p:spPr>
          <a:xfrm>
            <a:off x="326920" y="1929182"/>
            <a:ext cx="3319870" cy="429117"/>
          </a:xfrm>
        </p:spPr>
        <p:txBody>
          <a:bodyPr/>
          <a:lstStyle>
            <a:lvl1pPr marL="0" indent="0" algn="r">
              <a:lnSpc>
                <a:spcPct val="100000"/>
              </a:lnSpc>
              <a:buNone/>
              <a:defRPr sz="2083" b="1">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14" name="Content Placeholder 2"/>
          <p:cNvSpPr>
            <a:spLocks noGrp="1"/>
          </p:cNvSpPr>
          <p:nvPr>
            <p:ph sz="half" idx="15"/>
          </p:nvPr>
        </p:nvSpPr>
        <p:spPr>
          <a:xfrm>
            <a:off x="326920" y="2357857"/>
            <a:ext cx="3319870" cy="429117"/>
          </a:xfrm>
        </p:spPr>
        <p:txBody>
          <a:bodyPr/>
          <a:lstStyle>
            <a:lvl1pPr marL="0" indent="0" algn="r">
              <a:lnSpc>
                <a:spcPct val="100000"/>
              </a:lnSpc>
              <a:buNone/>
              <a:defRPr sz="2083" b="1">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15" name="Content Placeholder 2"/>
          <p:cNvSpPr>
            <a:spLocks noGrp="1"/>
          </p:cNvSpPr>
          <p:nvPr>
            <p:ph sz="half" idx="16"/>
          </p:nvPr>
        </p:nvSpPr>
        <p:spPr>
          <a:xfrm>
            <a:off x="326920" y="2786531"/>
            <a:ext cx="3319870" cy="429117"/>
          </a:xfrm>
        </p:spPr>
        <p:txBody>
          <a:bodyPr/>
          <a:lstStyle>
            <a:lvl1pPr marL="0" indent="0" algn="r">
              <a:lnSpc>
                <a:spcPct val="100000"/>
              </a:lnSpc>
              <a:buNone/>
              <a:defRPr sz="2083" b="1">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16" name="Content Placeholder 2"/>
          <p:cNvSpPr>
            <a:spLocks noGrp="1"/>
          </p:cNvSpPr>
          <p:nvPr>
            <p:ph sz="half" idx="17"/>
          </p:nvPr>
        </p:nvSpPr>
        <p:spPr>
          <a:xfrm>
            <a:off x="326920" y="3215205"/>
            <a:ext cx="3319870" cy="429117"/>
          </a:xfrm>
        </p:spPr>
        <p:txBody>
          <a:bodyPr/>
          <a:lstStyle>
            <a:lvl1pPr marL="0" indent="0" algn="r">
              <a:lnSpc>
                <a:spcPct val="100000"/>
              </a:lnSpc>
              <a:buNone/>
              <a:defRPr sz="2083" b="1">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17" name="Content Placeholder 2"/>
          <p:cNvSpPr>
            <a:spLocks noGrp="1"/>
          </p:cNvSpPr>
          <p:nvPr>
            <p:ph sz="half" idx="18"/>
          </p:nvPr>
        </p:nvSpPr>
        <p:spPr>
          <a:xfrm>
            <a:off x="326920" y="3643879"/>
            <a:ext cx="3319870" cy="429117"/>
          </a:xfrm>
        </p:spPr>
        <p:txBody>
          <a:bodyPr/>
          <a:lstStyle>
            <a:lvl1pPr marL="0" indent="0" algn="r">
              <a:lnSpc>
                <a:spcPct val="100000"/>
              </a:lnSpc>
              <a:buNone/>
              <a:defRPr sz="2083" b="1">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0" name="Content Placeholder 2"/>
          <p:cNvSpPr>
            <a:spLocks noGrp="1"/>
          </p:cNvSpPr>
          <p:nvPr>
            <p:ph sz="half" idx="21"/>
          </p:nvPr>
        </p:nvSpPr>
        <p:spPr>
          <a:xfrm>
            <a:off x="3973335" y="1500508"/>
            <a:ext cx="3319870" cy="429117"/>
          </a:xfrm>
        </p:spPr>
        <p:txBody>
          <a:bodyPr anchor="ctr"/>
          <a:lstStyle>
            <a:lvl1pPr marL="0" indent="0" algn="l">
              <a:lnSpc>
                <a:spcPct val="100000"/>
              </a:lnSpc>
              <a:buNone/>
              <a:defRPr sz="1191" b="0">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1" name="Content Placeholder 2"/>
          <p:cNvSpPr>
            <a:spLocks noGrp="1"/>
          </p:cNvSpPr>
          <p:nvPr>
            <p:ph sz="half" idx="22"/>
          </p:nvPr>
        </p:nvSpPr>
        <p:spPr>
          <a:xfrm>
            <a:off x="3973335" y="1929182"/>
            <a:ext cx="3319870" cy="429117"/>
          </a:xfrm>
        </p:spPr>
        <p:txBody>
          <a:bodyPr anchor="ctr"/>
          <a:lstStyle>
            <a:lvl1pPr marL="0" indent="0" algn="l">
              <a:lnSpc>
                <a:spcPct val="100000"/>
              </a:lnSpc>
              <a:buNone/>
              <a:defRPr sz="1191" b="0">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2" name="Content Placeholder 2"/>
          <p:cNvSpPr>
            <a:spLocks noGrp="1"/>
          </p:cNvSpPr>
          <p:nvPr>
            <p:ph sz="half" idx="23"/>
          </p:nvPr>
        </p:nvSpPr>
        <p:spPr>
          <a:xfrm>
            <a:off x="3973335" y="2357857"/>
            <a:ext cx="3319870" cy="429117"/>
          </a:xfrm>
        </p:spPr>
        <p:txBody>
          <a:bodyPr anchor="ctr"/>
          <a:lstStyle>
            <a:lvl1pPr marL="0" indent="0" algn="l">
              <a:lnSpc>
                <a:spcPct val="100000"/>
              </a:lnSpc>
              <a:buNone/>
              <a:defRPr sz="1191" b="0">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3" name="Content Placeholder 2"/>
          <p:cNvSpPr>
            <a:spLocks noGrp="1"/>
          </p:cNvSpPr>
          <p:nvPr>
            <p:ph sz="half" idx="24"/>
          </p:nvPr>
        </p:nvSpPr>
        <p:spPr>
          <a:xfrm>
            <a:off x="3973335" y="2786531"/>
            <a:ext cx="3319870" cy="429117"/>
          </a:xfrm>
        </p:spPr>
        <p:txBody>
          <a:bodyPr anchor="ctr"/>
          <a:lstStyle>
            <a:lvl1pPr marL="0" indent="0" algn="l">
              <a:lnSpc>
                <a:spcPct val="100000"/>
              </a:lnSpc>
              <a:buNone/>
              <a:defRPr sz="1191" b="0">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4" name="Content Placeholder 2"/>
          <p:cNvSpPr>
            <a:spLocks noGrp="1"/>
          </p:cNvSpPr>
          <p:nvPr>
            <p:ph sz="half" idx="25"/>
          </p:nvPr>
        </p:nvSpPr>
        <p:spPr>
          <a:xfrm>
            <a:off x="3973335" y="3215205"/>
            <a:ext cx="3319870" cy="429117"/>
          </a:xfrm>
        </p:spPr>
        <p:txBody>
          <a:bodyPr anchor="ctr"/>
          <a:lstStyle>
            <a:lvl1pPr marL="0" indent="0" algn="l">
              <a:lnSpc>
                <a:spcPct val="100000"/>
              </a:lnSpc>
              <a:buNone/>
              <a:defRPr sz="1191" b="0">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5" name="Content Placeholder 2"/>
          <p:cNvSpPr>
            <a:spLocks noGrp="1"/>
          </p:cNvSpPr>
          <p:nvPr>
            <p:ph sz="half" idx="26"/>
          </p:nvPr>
        </p:nvSpPr>
        <p:spPr>
          <a:xfrm>
            <a:off x="3973335" y="3643879"/>
            <a:ext cx="3319870" cy="429117"/>
          </a:xfrm>
        </p:spPr>
        <p:txBody>
          <a:bodyPr anchor="ctr"/>
          <a:lstStyle>
            <a:lvl1pPr marL="0" indent="0" algn="l">
              <a:lnSpc>
                <a:spcPct val="100000"/>
              </a:lnSpc>
              <a:buNone/>
              <a:defRPr sz="1191" b="0">
                <a:solidFill>
                  <a:schemeClr val="tx2"/>
                </a:solidFill>
              </a:defRPr>
            </a:lvl1pPr>
            <a:lvl2pPr marL="265762" indent="0" algn="r">
              <a:buNone/>
              <a:defRPr sz="1339"/>
            </a:lvl2pPr>
            <a:lvl3pPr marL="531524" indent="0" algn="r">
              <a:buNone/>
              <a:defRPr sz="1191"/>
            </a:lvl3pPr>
            <a:lvl4pPr marL="797287" indent="0" algn="r">
              <a:buNone/>
              <a:defRPr sz="1042"/>
            </a:lvl4pPr>
            <a:lvl5pPr marL="1070136" indent="0" algn="r">
              <a:buNone/>
              <a:defRPr sz="1042"/>
            </a:lvl5pPr>
            <a:lvl6pPr>
              <a:defRPr sz="1339"/>
            </a:lvl6pPr>
            <a:lvl7pPr>
              <a:defRPr sz="1339"/>
            </a:lvl7pPr>
            <a:lvl8pPr>
              <a:defRPr sz="1339"/>
            </a:lvl8pPr>
            <a:lvl9pPr>
              <a:defRPr sz="1339"/>
            </a:lvl9pPr>
          </a:lstStyle>
          <a:p>
            <a:pPr lvl="0"/>
            <a:r>
              <a:rPr lang="fi-FI"/>
              <a:t>Muokkaa tekstin perustyylejä napsauttamalla</a:t>
            </a:r>
          </a:p>
        </p:txBody>
      </p:sp>
      <p:sp>
        <p:nvSpPr>
          <p:cNvPr id="27" name="Text Placeholder 7"/>
          <p:cNvSpPr>
            <a:spLocks noGrp="1"/>
          </p:cNvSpPr>
          <p:nvPr>
            <p:ph type="body" sz="quarter" idx="28"/>
          </p:nvPr>
        </p:nvSpPr>
        <p:spPr>
          <a:xfrm>
            <a:off x="326921" y="642643"/>
            <a:ext cx="7945919" cy="428822"/>
          </a:xfrm>
        </p:spPr>
        <p:txBody>
          <a:bodyPr/>
          <a:lstStyle>
            <a:lvl1pPr marL="0" indent="0">
              <a:buFontTx/>
              <a:buNone/>
              <a:defRPr sz="1339">
                <a:solidFill>
                  <a:schemeClr val="tx2"/>
                </a:solidFill>
              </a:defRPr>
            </a:lvl1pPr>
          </a:lstStyle>
          <a:p>
            <a:pPr lvl="0"/>
            <a:r>
              <a:rPr lang="fi-FI"/>
              <a:t>Muokkaa tekstin perustyylejä napsauttamalla</a:t>
            </a:r>
          </a:p>
        </p:txBody>
      </p:sp>
      <p:sp>
        <p:nvSpPr>
          <p:cNvPr id="3" name="Date Placeholder 3">
            <a:extLst>
              <a:ext uri="{FF2B5EF4-FFF2-40B4-BE49-F238E27FC236}">
                <a16:creationId xmlns:a16="http://schemas.microsoft.com/office/drawing/2014/main" id="{0F6AEA3E-82FF-D0A9-E06D-41125CD27E8B}"/>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5F7246EF-4D45-435C-977A-2AB7F6B07566}" type="datetime1">
              <a:rPr lang="fi-FI" smtClean="0"/>
              <a:t>18.8.2025</a:t>
            </a:fld>
            <a:endParaRPr lang="en-FI"/>
          </a:p>
        </p:txBody>
      </p:sp>
      <p:sp>
        <p:nvSpPr>
          <p:cNvPr id="4" name="Slide Number Placeholder 5">
            <a:extLst>
              <a:ext uri="{FF2B5EF4-FFF2-40B4-BE49-F238E27FC236}">
                <a16:creationId xmlns:a16="http://schemas.microsoft.com/office/drawing/2014/main" id="{2E9AF93D-2A03-D102-BEC7-0F8F2688C7F6}"/>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5" name="Alatunnisteen paikkamerkki 4">
            <a:extLst>
              <a:ext uri="{FF2B5EF4-FFF2-40B4-BE49-F238E27FC236}">
                <a16:creationId xmlns:a16="http://schemas.microsoft.com/office/drawing/2014/main" id="{C369C70E-2276-2C4E-FFD6-A75E27AC16DA}"/>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382769368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blac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21" y="268162"/>
            <a:ext cx="7945918" cy="374554"/>
          </a:xfrm>
        </p:spPr>
        <p:txBody>
          <a:bodyPr/>
          <a:lstStyle>
            <a:lvl1pPr>
              <a:defRPr>
                <a:solidFill>
                  <a:schemeClr val="accent2"/>
                </a:solidFill>
              </a:defRPr>
            </a:lvl1pPr>
          </a:lstStyle>
          <a:p>
            <a:r>
              <a:rPr lang="fi-FI"/>
              <a:t>Muokkaa ots. perustyyl. napsautt.</a:t>
            </a:r>
          </a:p>
        </p:txBody>
      </p:sp>
      <p:sp>
        <p:nvSpPr>
          <p:cNvPr id="27" name="Text Placeholder 7"/>
          <p:cNvSpPr>
            <a:spLocks noGrp="1"/>
          </p:cNvSpPr>
          <p:nvPr>
            <p:ph type="body" sz="quarter" idx="28"/>
          </p:nvPr>
        </p:nvSpPr>
        <p:spPr>
          <a:xfrm>
            <a:off x="326921" y="642643"/>
            <a:ext cx="7945919" cy="428822"/>
          </a:xfrm>
        </p:spPr>
        <p:txBody>
          <a:bodyPr/>
          <a:lstStyle>
            <a:lvl1pPr marL="0" indent="0">
              <a:buFontTx/>
              <a:buNone/>
              <a:defRPr sz="1339">
                <a:solidFill>
                  <a:schemeClr val="accent2"/>
                </a:solidFill>
              </a:defRPr>
            </a:lvl1pPr>
          </a:lstStyle>
          <a:p>
            <a:pPr lvl="0"/>
            <a:r>
              <a:rPr lang="fi-FI"/>
              <a:t>Muokkaa tekstin perustyylejä napsauttamalla</a:t>
            </a:r>
          </a:p>
        </p:txBody>
      </p:sp>
      <p:sp>
        <p:nvSpPr>
          <p:cNvPr id="3" name="Date Placeholder 3">
            <a:extLst>
              <a:ext uri="{FF2B5EF4-FFF2-40B4-BE49-F238E27FC236}">
                <a16:creationId xmlns:a16="http://schemas.microsoft.com/office/drawing/2014/main" id="{E78E98F0-5024-AD37-7FC7-B79BC5844550}"/>
              </a:ext>
            </a:extLst>
          </p:cNvPr>
          <p:cNvSpPr>
            <a:spLocks noGrp="1"/>
          </p:cNvSpPr>
          <p:nvPr>
            <p:ph type="dt" sz="half" idx="2"/>
          </p:nvPr>
        </p:nvSpPr>
        <p:spPr>
          <a:xfrm>
            <a:off x="326921" y="4822290"/>
            <a:ext cx="982513" cy="107169"/>
          </a:xfrm>
          <a:prstGeom prst="rect">
            <a:avLst/>
          </a:prstGeom>
        </p:spPr>
        <p:txBody>
          <a:bodyPr vert="horz" lIns="36000" tIns="36000" rIns="36000" bIns="36000" rtlCol="0" anchor="ctr" anchorCtr="0">
            <a:noAutofit/>
          </a:bodyPr>
          <a:lstStyle>
            <a:lvl1pPr algn="l">
              <a:defRPr sz="521" spc="0"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fld id="{EC0B4BF8-7DDA-4AC0-96FE-36EBD1AEF64F}" type="datetime1">
              <a:rPr lang="fi-FI" smtClean="0"/>
              <a:t>18.8.2025</a:t>
            </a:fld>
            <a:endParaRPr lang="en-FI"/>
          </a:p>
        </p:txBody>
      </p:sp>
      <p:sp>
        <p:nvSpPr>
          <p:cNvPr id="4" name="Slide Number Placeholder 5">
            <a:extLst>
              <a:ext uri="{FF2B5EF4-FFF2-40B4-BE49-F238E27FC236}">
                <a16:creationId xmlns:a16="http://schemas.microsoft.com/office/drawing/2014/main" id="{3A6FCDD2-901B-5887-C03B-056E0CCAC046}"/>
              </a:ext>
            </a:extLst>
          </p:cNvPr>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5" name="Alatunnisteen paikkamerkki 4">
            <a:extLst>
              <a:ext uri="{FF2B5EF4-FFF2-40B4-BE49-F238E27FC236}">
                <a16:creationId xmlns:a16="http://schemas.microsoft.com/office/drawing/2014/main" id="{6ED305B4-268C-A650-74A5-9401CCB49550}"/>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Tree>
    <p:extLst>
      <p:ext uri="{BB962C8B-B14F-4D97-AF65-F5344CB8AC3E}">
        <p14:creationId xmlns:p14="http://schemas.microsoft.com/office/powerpoint/2010/main" val="10691461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920" y="268162"/>
            <a:ext cx="8487259" cy="793644"/>
          </a:xfrm>
          <a:prstGeom prst="rect">
            <a:avLst/>
          </a:prstGeom>
        </p:spPr>
        <p:txBody>
          <a:bodyPr vert="horz" lIns="36000" tIns="36000" rIns="36000" bIns="36000" rtlCol="0" anchor="t" anchorCtr="0">
            <a:noAutofit/>
          </a:bodyPr>
          <a:lstStyle/>
          <a:p>
            <a:r>
              <a:rPr lang="fi-FI"/>
              <a:t>Muokkaa ots. perustyyl. napsautt.</a:t>
            </a:r>
            <a:endParaRPr lang="fi-FI" dirty="0"/>
          </a:p>
        </p:txBody>
      </p:sp>
      <p:sp>
        <p:nvSpPr>
          <p:cNvPr id="3" name="Text Placeholder 2"/>
          <p:cNvSpPr>
            <a:spLocks noGrp="1"/>
          </p:cNvSpPr>
          <p:nvPr>
            <p:ph type="body" idx="1"/>
          </p:nvPr>
        </p:nvSpPr>
        <p:spPr>
          <a:xfrm>
            <a:off x="326921" y="1285286"/>
            <a:ext cx="8490160" cy="3215573"/>
          </a:xfrm>
          <a:prstGeom prst="rect">
            <a:avLst/>
          </a:prstGeom>
        </p:spPr>
        <p:txBody>
          <a:bodyPr vert="horz" lIns="36000" tIns="36000" rIns="36000" bIns="36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9" name="Slide Number Placeholder 5"/>
          <p:cNvSpPr>
            <a:spLocks noGrp="1"/>
          </p:cNvSpPr>
          <p:nvPr>
            <p:ph type="sldNum" sz="quarter" idx="4"/>
          </p:nvPr>
        </p:nvSpPr>
        <p:spPr>
          <a:xfrm>
            <a:off x="8490535" y="4822825"/>
            <a:ext cx="323645" cy="106633"/>
          </a:xfrm>
          <a:prstGeom prst="rect">
            <a:avLst/>
          </a:prstGeom>
        </p:spPr>
        <p:txBody>
          <a:bodyPr vert="horz" lIns="36000" tIns="36000" rIns="36000" bIns="36000" rtlCol="0" anchor="ctr" anchorCtr="0">
            <a:noAutofit/>
          </a:bodyPr>
          <a:lstStyle>
            <a:lvl1pPr algn="r">
              <a:defRPr sz="521" spc="-3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8BA1D61E-DCAC-4F3F-A9E2-B5195B305580}" type="slidenum">
              <a:rPr lang="fi-FI" smtClean="0"/>
              <a:pPr/>
              <a:t>‹#›</a:t>
            </a:fld>
            <a:endParaRPr lang="fi-FI" dirty="0"/>
          </a:p>
        </p:txBody>
      </p:sp>
      <p:sp>
        <p:nvSpPr>
          <p:cNvPr id="5" name="Alatunnisteen paikkamerkki 4">
            <a:extLst>
              <a:ext uri="{FF2B5EF4-FFF2-40B4-BE49-F238E27FC236}">
                <a16:creationId xmlns:a16="http://schemas.microsoft.com/office/drawing/2014/main" id="{C964F42D-6418-8CBB-4EFB-91658D8A13EC}"/>
              </a:ext>
            </a:extLst>
          </p:cNvPr>
          <p:cNvSpPr>
            <a:spLocks noGrp="1"/>
          </p:cNvSpPr>
          <p:nvPr>
            <p:ph type="ftr" sz="quarter" idx="3"/>
          </p:nvPr>
        </p:nvSpPr>
        <p:spPr>
          <a:xfrm>
            <a:off x="3027499" y="4822825"/>
            <a:ext cx="3086100" cy="125189"/>
          </a:xfrm>
          <a:prstGeom prst="rect">
            <a:avLst/>
          </a:prstGeom>
        </p:spPr>
        <p:txBody>
          <a:bodyPr vert="horz" lIns="91440" tIns="45720" rIns="91440" bIns="45720" rtlCol="0" anchor="ctr"/>
          <a:lstStyle>
            <a:lvl1pPr algn="ctr">
              <a:defRPr sz="520">
                <a:solidFill>
                  <a:schemeClr val="tx1">
                    <a:tint val="82000"/>
                  </a:schemeClr>
                </a:solidFill>
              </a:defRPr>
            </a:lvl1pPr>
          </a:lstStyle>
          <a:p>
            <a:r>
              <a:rPr lang="fi-FI" dirty="0"/>
              <a:t>Energy </a:t>
            </a:r>
            <a:r>
              <a:rPr lang="fi-FI" dirty="0" err="1"/>
              <a:t>Behaviour</a:t>
            </a:r>
            <a:r>
              <a:rPr lang="fi-FI" dirty="0"/>
              <a:t> Forum</a:t>
            </a:r>
          </a:p>
        </p:txBody>
      </p:sp>
      <p:sp>
        <p:nvSpPr>
          <p:cNvPr id="6" name="Päivämäärän paikkamerkki 5">
            <a:extLst>
              <a:ext uri="{FF2B5EF4-FFF2-40B4-BE49-F238E27FC236}">
                <a16:creationId xmlns:a16="http://schemas.microsoft.com/office/drawing/2014/main" id="{78962F13-8D6D-B05F-4E20-CCFDF8F66190}"/>
              </a:ext>
            </a:extLst>
          </p:cNvPr>
          <p:cNvSpPr>
            <a:spLocks noGrp="1"/>
          </p:cNvSpPr>
          <p:nvPr>
            <p:ph type="dt" sz="half" idx="2"/>
          </p:nvPr>
        </p:nvSpPr>
        <p:spPr>
          <a:xfrm>
            <a:off x="336638" y="4822825"/>
            <a:ext cx="2057400" cy="125189"/>
          </a:xfrm>
          <a:prstGeom prst="rect">
            <a:avLst/>
          </a:prstGeom>
        </p:spPr>
        <p:txBody>
          <a:bodyPr vert="horz" lIns="91440" tIns="45720" rIns="91440" bIns="45720" rtlCol="0" anchor="ctr"/>
          <a:lstStyle>
            <a:lvl1pPr algn="l">
              <a:defRPr sz="520">
                <a:solidFill>
                  <a:schemeClr val="tx1">
                    <a:tint val="82000"/>
                  </a:schemeClr>
                </a:solidFill>
              </a:defRPr>
            </a:lvl1pPr>
          </a:lstStyle>
          <a:p>
            <a:fld id="{B64E020E-CFDE-4D36-81E3-368128F9A88F}" type="datetime1">
              <a:rPr lang="fi-FI" smtClean="0"/>
              <a:t>18.8.2025</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902" r:id="rId1"/>
    <p:sldLayoutId id="2147483908" r:id="rId2"/>
    <p:sldLayoutId id="2147483905" r:id="rId3"/>
    <p:sldLayoutId id="2147483889" r:id="rId4"/>
    <p:sldLayoutId id="2147483891" r:id="rId5"/>
    <p:sldLayoutId id="2147483881" r:id="rId6"/>
    <p:sldLayoutId id="2147483899" r:id="rId7"/>
    <p:sldLayoutId id="2147483652" r:id="rId8"/>
    <p:sldLayoutId id="2147483898" r:id="rId9"/>
    <p:sldLayoutId id="2147483662" r:id="rId10"/>
    <p:sldLayoutId id="2147483880" r:id="rId11"/>
    <p:sldLayoutId id="2147483653" r:id="rId12"/>
    <p:sldLayoutId id="2147483878" r:id="rId13"/>
    <p:sldLayoutId id="2147483791" r:id="rId14"/>
    <p:sldLayoutId id="2147483900" r:id="rId15"/>
    <p:sldLayoutId id="2147483664" r:id="rId16"/>
  </p:sldLayoutIdLst>
  <p:transition spd="med">
    <p:fade/>
  </p:transition>
  <p:hf hdr="0"/>
  <p:txStyles>
    <p:titleStyle>
      <a:lvl1pPr algn="l" defTabSz="680351" rtl="0" eaLnBrk="1" latinLnBrk="0" hangingPunct="1">
        <a:lnSpc>
          <a:spcPct val="95000"/>
        </a:lnSpc>
        <a:spcBef>
          <a:spcPct val="0"/>
        </a:spcBef>
        <a:buNone/>
        <a:defRPr sz="2400" b="1" kern="1200" spc="-112" baseline="0">
          <a:solidFill>
            <a:schemeClr val="tx1"/>
          </a:solidFill>
          <a:latin typeface="Arial" panose="020B0604020202020204" pitchFamily="34" charset="0"/>
          <a:ea typeface="+mj-ea"/>
          <a:cs typeface="Arial" panose="020B0604020202020204" pitchFamily="34" charset="0"/>
        </a:defRPr>
      </a:lvl1pPr>
    </p:titleStyle>
    <p:bodyStyle>
      <a:lvl1pPr marL="265764" indent="-265764" algn="l" defTabSz="680351" rtl="0" eaLnBrk="1" latinLnBrk="0" hangingPunct="1">
        <a:spcBef>
          <a:spcPts val="0"/>
        </a:spcBef>
        <a:spcAft>
          <a:spcPts val="446"/>
        </a:spcAft>
        <a:buFont typeface="Arial"/>
        <a:buChar char="•"/>
        <a:defRPr sz="1200" kern="1200" spc="-3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31524" indent="-265764" algn="l" defTabSz="680351" rtl="0" eaLnBrk="1" latinLnBrk="0" hangingPunct="1">
        <a:spcBef>
          <a:spcPts val="0"/>
        </a:spcBef>
        <a:spcAft>
          <a:spcPts val="446"/>
        </a:spcAft>
        <a:buFont typeface="Arial"/>
        <a:buChar char="•"/>
        <a:defRPr sz="1200" kern="1200" spc="-3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797288" indent="-265764" algn="l" defTabSz="680351" rtl="0" eaLnBrk="1" latinLnBrk="0" hangingPunct="1">
        <a:spcBef>
          <a:spcPts val="0"/>
        </a:spcBef>
        <a:spcAft>
          <a:spcPts val="446"/>
        </a:spcAft>
        <a:buFont typeface="Arial"/>
        <a:buChar char="•"/>
        <a:defRPr sz="1200" kern="1200" spc="-30" baseline="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070136" indent="-272850" algn="l" defTabSz="680351" rtl="0" eaLnBrk="1" latinLnBrk="0" hangingPunct="1">
        <a:spcBef>
          <a:spcPts val="0"/>
        </a:spcBef>
        <a:spcAft>
          <a:spcPts val="446"/>
        </a:spcAft>
        <a:buFont typeface="Arial"/>
        <a:buChar char="•"/>
        <a:defRPr sz="1200" kern="1200" spc="-3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335899" indent="-265764" algn="l" defTabSz="680351" rtl="0" eaLnBrk="1" latinLnBrk="0" hangingPunct="1">
        <a:spcBef>
          <a:spcPts val="0"/>
        </a:spcBef>
        <a:spcAft>
          <a:spcPts val="446"/>
        </a:spcAft>
        <a:buFont typeface="Arial"/>
        <a:buChar char="•"/>
        <a:defRPr sz="1200" kern="1200" spc="-30" baseline="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70967" indent="-170088" algn="l" defTabSz="680351" rtl="0" eaLnBrk="1" latinLnBrk="0" hangingPunct="1">
        <a:spcBef>
          <a:spcPct val="20000"/>
        </a:spcBef>
        <a:buFont typeface="Arial" pitchFamily="34" charset="0"/>
        <a:buChar char="•"/>
        <a:defRPr sz="1488" kern="1200">
          <a:solidFill>
            <a:schemeClr val="tx1"/>
          </a:solidFill>
          <a:latin typeface="+mn-lt"/>
          <a:ea typeface="+mn-ea"/>
          <a:cs typeface="+mn-cs"/>
        </a:defRPr>
      </a:lvl6pPr>
      <a:lvl7pPr marL="2211142" indent="-170088" algn="l" defTabSz="680351" rtl="0" eaLnBrk="1" latinLnBrk="0" hangingPunct="1">
        <a:spcBef>
          <a:spcPct val="20000"/>
        </a:spcBef>
        <a:buFont typeface="Arial" pitchFamily="34" charset="0"/>
        <a:buChar char="•"/>
        <a:defRPr sz="1488" kern="1200">
          <a:solidFill>
            <a:schemeClr val="tx1"/>
          </a:solidFill>
          <a:latin typeface="+mn-lt"/>
          <a:ea typeface="+mn-ea"/>
          <a:cs typeface="+mn-cs"/>
        </a:defRPr>
      </a:lvl7pPr>
      <a:lvl8pPr marL="2551319" indent="-170088" algn="l" defTabSz="680351" rtl="0" eaLnBrk="1" latinLnBrk="0" hangingPunct="1">
        <a:spcBef>
          <a:spcPct val="20000"/>
        </a:spcBef>
        <a:buFont typeface="Arial" pitchFamily="34" charset="0"/>
        <a:buChar char="•"/>
        <a:defRPr sz="1488" kern="1200">
          <a:solidFill>
            <a:schemeClr val="tx1"/>
          </a:solidFill>
          <a:latin typeface="+mn-lt"/>
          <a:ea typeface="+mn-ea"/>
          <a:cs typeface="+mn-cs"/>
        </a:defRPr>
      </a:lvl8pPr>
      <a:lvl9pPr marL="2891494" indent="-170088" algn="l" defTabSz="680351" rtl="0" eaLnBrk="1" latinLnBrk="0" hangingPunct="1">
        <a:spcBef>
          <a:spcPct val="20000"/>
        </a:spcBef>
        <a:buFont typeface="Arial" pitchFamily="34" charset="0"/>
        <a:buChar char="•"/>
        <a:defRPr sz="1488" kern="1200">
          <a:solidFill>
            <a:schemeClr val="tx1"/>
          </a:solidFill>
          <a:latin typeface="+mn-lt"/>
          <a:ea typeface="+mn-ea"/>
          <a:cs typeface="+mn-cs"/>
        </a:defRPr>
      </a:lvl9pPr>
    </p:bodyStyle>
    <p:otherStyle>
      <a:defPPr>
        <a:defRPr lang="fi-FI"/>
      </a:defPPr>
      <a:lvl1pPr marL="0" algn="l" defTabSz="680351" rtl="0" eaLnBrk="1" latinLnBrk="0" hangingPunct="1">
        <a:defRPr sz="1339" kern="1200">
          <a:solidFill>
            <a:schemeClr val="tx1"/>
          </a:solidFill>
          <a:latin typeface="+mn-lt"/>
          <a:ea typeface="+mn-ea"/>
          <a:cs typeface="+mn-cs"/>
        </a:defRPr>
      </a:lvl1pPr>
      <a:lvl2pPr marL="340176" algn="l" defTabSz="680351" rtl="0" eaLnBrk="1" latinLnBrk="0" hangingPunct="1">
        <a:defRPr sz="1339" kern="1200">
          <a:solidFill>
            <a:schemeClr val="tx1"/>
          </a:solidFill>
          <a:latin typeface="+mn-lt"/>
          <a:ea typeface="+mn-ea"/>
          <a:cs typeface="+mn-cs"/>
        </a:defRPr>
      </a:lvl2pPr>
      <a:lvl3pPr marL="680351" algn="l" defTabSz="680351" rtl="0" eaLnBrk="1" latinLnBrk="0" hangingPunct="1">
        <a:defRPr sz="1339" kern="1200">
          <a:solidFill>
            <a:schemeClr val="tx1"/>
          </a:solidFill>
          <a:latin typeface="+mn-lt"/>
          <a:ea typeface="+mn-ea"/>
          <a:cs typeface="+mn-cs"/>
        </a:defRPr>
      </a:lvl3pPr>
      <a:lvl4pPr marL="1020528" algn="l" defTabSz="680351" rtl="0" eaLnBrk="1" latinLnBrk="0" hangingPunct="1">
        <a:defRPr sz="1339" kern="1200">
          <a:solidFill>
            <a:schemeClr val="tx1"/>
          </a:solidFill>
          <a:latin typeface="+mn-lt"/>
          <a:ea typeface="+mn-ea"/>
          <a:cs typeface="+mn-cs"/>
        </a:defRPr>
      </a:lvl4pPr>
      <a:lvl5pPr marL="1360703" algn="l" defTabSz="680351" rtl="0" eaLnBrk="1" latinLnBrk="0" hangingPunct="1">
        <a:defRPr sz="1339" kern="1200">
          <a:solidFill>
            <a:schemeClr val="tx1"/>
          </a:solidFill>
          <a:latin typeface="+mn-lt"/>
          <a:ea typeface="+mn-ea"/>
          <a:cs typeface="+mn-cs"/>
        </a:defRPr>
      </a:lvl5pPr>
      <a:lvl6pPr marL="1700879" algn="l" defTabSz="680351" rtl="0" eaLnBrk="1" latinLnBrk="0" hangingPunct="1">
        <a:defRPr sz="1339" kern="1200">
          <a:solidFill>
            <a:schemeClr val="tx1"/>
          </a:solidFill>
          <a:latin typeface="+mn-lt"/>
          <a:ea typeface="+mn-ea"/>
          <a:cs typeface="+mn-cs"/>
        </a:defRPr>
      </a:lvl6pPr>
      <a:lvl7pPr marL="2041055" algn="l" defTabSz="680351" rtl="0" eaLnBrk="1" latinLnBrk="0" hangingPunct="1">
        <a:defRPr sz="1339" kern="1200">
          <a:solidFill>
            <a:schemeClr val="tx1"/>
          </a:solidFill>
          <a:latin typeface="+mn-lt"/>
          <a:ea typeface="+mn-ea"/>
          <a:cs typeface="+mn-cs"/>
        </a:defRPr>
      </a:lvl7pPr>
      <a:lvl8pPr marL="2381232" algn="l" defTabSz="680351" rtl="0" eaLnBrk="1" latinLnBrk="0" hangingPunct="1">
        <a:defRPr sz="1339" kern="1200">
          <a:solidFill>
            <a:schemeClr val="tx1"/>
          </a:solidFill>
          <a:latin typeface="+mn-lt"/>
          <a:ea typeface="+mn-ea"/>
          <a:cs typeface="+mn-cs"/>
        </a:defRPr>
      </a:lvl8pPr>
      <a:lvl9pPr marL="2721407" algn="l" defTabSz="680351" rtl="0" eaLnBrk="1" latinLnBrk="0" hangingPunct="1">
        <a:defRPr sz="133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17"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newsroom/ener/user-subscriptions/8543/create"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B8969-67A5-FB32-5E95-2B6E3EA05375}"/>
              </a:ext>
            </a:extLst>
          </p:cNvPr>
          <p:cNvSpPr>
            <a:spLocks noGrp="1"/>
          </p:cNvSpPr>
          <p:nvPr>
            <p:ph type="ctrTitle"/>
          </p:nvPr>
        </p:nvSpPr>
        <p:spPr/>
        <p:txBody>
          <a:bodyPr/>
          <a:lstStyle/>
          <a:p>
            <a:r>
              <a:rPr lang="en-GB" dirty="0"/>
              <a:t>Forum for Local Action on Energy Efficient Behaviour</a:t>
            </a:r>
            <a:endParaRPr lang="en-FI" dirty="0"/>
          </a:p>
        </p:txBody>
      </p:sp>
      <p:sp>
        <p:nvSpPr>
          <p:cNvPr id="5" name="Text Placeholder 4">
            <a:extLst>
              <a:ext uri="{FF2B5EF4-FFF2-40B4-BE49-F238E27FC236}">
                <a16:creationId xmlns:a16="http://schemas.microsoft.com/office/drawing/2014/main" id="{D40ED212-B25C-9C17-A536-0E514FB59C38}"/>
              </a:ext>
            </a:extLst>
          </p:cNvPr>
          <p:cNvSpPr>
            <a:spLocks noGrp="1"/>
          </p:cNvSpPr>
          <p:nvPr>
            <p:ph type="body" sz="quarter" idx="13"/>
          </p:nvPr>
        </p:nvSpPr>
        <p:spPr/>
        <p:txBody>
          <a:bodyPr vert="horz" lIns="36000" tIns="36000" rIns="36000" bIns="36000" rtlCol="0" anchor="t">
            <a:noAutofit/>
          </a:bodyPr>
          <a:lstStyle/>
          <a:p>
            <a:r>
              <a:rPr lang="en-GB" dirty="0">
                <a:latin typeface="Arial"/>
                <a:cs typeface="Arial"/>
              </a:rPr>
              <a:t>Energy Behaviour Forum</a:t>
            </a:r>
            <a:endParaRPr lang="fi-FI" dirty="0"/>
          </a:p>
          <a:p>
            <a:endParaRPr lang="en-GB" dirty="0">
              <a:latin typeface="Arial"/>
              <a:cs typeface="Arial"/>
            </a:endParaRPr>
          </a:p>
        </p:txBody>
      </p:sp>
    </p:spTree>
    <p:extLst>
      <p:ext uri="{BB962C8B-B14F-4D97-AF65-F5344CB8AC3E}">
        <p14:creationId xmlns:p14="http://schemas.microsoft.com/office/powerpoint/2010/main" val="402153611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3C7D169-25D4-7F91-2BF9-2C4D71EEBC58}"/>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l="17502" r="-251" b="13090"/>
          <a:stretch>
            <a:fillRect/>
          </a:stretch>
        </p:blipFill>
        <p:spPr>
          <a:xfrm>
            <a:off x="0" y="1419301"/>
            <a:ext cx="2555776" cy="3724199"/>
          </a:xfrm>
        </p:spPr>
      </p:pic>
      <p:sp>
        <p:nvSpPr>
          <p:cNvPr id="3" name="Title 2">
            <a:extLst>
              <a:ext uri="{FF2B5EF4-FFF2-40B4-BE49-F238E27FC236}">
                <a16:creationId xmlns:a16="http://schemas.microsoft.com/office/drawing/2014/main" id="{5E5A880B-DC4B-36B1-A37E-616DBDE4D225}"/>
              </a:ext>
            </a:extLst>
          </p:cNvPr>
          <p:cNvSpPr>
            <a:spLocks noGrp="1"/>
          </p:cNvSpPr>
          <p:nvPr>
            <p:ph type="title"/>
          </p:nvPr>
        </p:nvSpPr>
        <p:spPr/>
        <p:txBody>
          <a:bodyPr/>
          <a:lstStyle/>
          <a:p>
            <a:r>
              <a:rPr lang="en-US" dirty="0">
                <a:latin typeface="Arial"/>
                <a:cs typeface="Arial"/>
              </a:rPr>
              <a:t>Strong Support for Local and Regional Authorities </a:t>
            </a:r>
            <a:br>
              <a:rPr lang="en-US" dirty="0">
                <a:latin typeface="Arial"/>
                <a:cs typeface="Arial"/>
              </a:rPr>
            </a:br>
            <a:r>
              <a:rPr lang="en-US" dirty="0">
                <a:latin typeface="Arial"/>
                <a:cs typeface="Arial"/>
              </a:rPr>
              <a:t>in Energy Efficiency Interventions </a:t>
            </a:r>
          </a:p>
        </p:txBody>
      </p:sp>
      <p:sp>
        <p:nvSpPr>
          <p:cNvPr id="4" name="Content Placeholder 3">
            <a:extLst>
              <a:ext uri="{FF2B5EF4-FFF2-40B4-BE49-F238E27FC236}">
                <a16:creationId xmlns:a16="http://schemas.microsoft.com/office/drawing/2014/main" id="{BF67239E-3834-B0BE-2BB8-566F42FEB6DB}"/>
              </a:ext>
            </a:extLst>
          </p:cNvPr>
          <p:cNvSpPr>
            <a:spLocks noGrp="1"/>
          </p:cNvSpPr>
          <p:nvPr>
            <p:ph sz="quarter" idx="4"/>
          </p:nvPr>
        </p:nvSpPr>
        <p:spPr/>
        <p:txBody>
          <a:bodyPr vert="horz" lIns="36000" tIns="36000" rIns="36000" bIns="36000" rtlCol="0" anchor="t">
            <a:noAutofit/>
          </a:bodyPr>
          <a:lstStyle/>
          <a:p>
            <a:pPr marL="265430" indent="-265430"/>
            <a:r>
              <a:rPr lang="en-GB" sz="1400" b="1" dirty="0">
                <a:latin typeface="Arial"/>
                <a:cs typeface="Arial"/>
              </a:rPr>
              <a:t>Changing how we consume energy can deliver immediate gains in Europe’s energy resilience while tackling climate change and environmental degradation. </a:t>
            </a:r>
          </a:p>
          <a:p>
            <a:pPr marL="265430" indent="-265430"/>
            <a:endParaRPr lang="en-GB" sz="1400" b="1" dirty="0"/>
          </a:p>
          <a:p>
            <a:pPr marL="265430" indent="-265430"/>
            <a:r>
              <a:rPr lang="en-GB" sz="1400" dirty="0">
                <a:latin typeface="Arial"/>
                <a:cs typeface="Arial"/>
              </a:rPr>
              <a:t>Behavioural measures have long been part of EU and national energy-saving strategies, with various initiatives supporting local and regional implementation. In recent years, behaviour change has gained stronger recognition as essential to reducing energy use to sustainable levels. </a:t>
            </a:r>
          </a:p>
          <a:p>
            <a:pPr marL="265430" indent="-265430"/>
            <a:endParaRPr lang="en-GB" sz="1400" dirty="0"/>
          </a:p>
          <a:p>
            <a:pPr marL="265430" indent="-265430"/>
            <a:r>
              <a:rPr lang="en-GB" sz="1400" dirty="0">
                <a:latin typeface="Arial"/>
                <a:cs typeface="Arial"/>
              </a:rPr>
              <a:t>The Energy Behaviour Forum will enable pooling of efforts on behavioural measures at the local or regional level and encourage </a:t>
            </a:r>
            <a:br>
              <a:rPr lang="en-GB" sz="1400" dirty="0">
                <a:latin typeface="Arial"/>
                <a:cs typeface="Arial"/>
              </a:rPr>
            </a:br>
            <a:r>
              <a:rPr lang="en-GB" sz="1400" dirty="0">
                <a:latin typeface="Arial"/>
                <a:cs typeface="Arial"/>
              </a:rPr>
              <a:t>the adoption of best practices across Europe. </a:t>
            </a:r>
            <a:endParaRPr lang="en-GB" sz="1400" dirty="0"/>
          </a:p>
        </p:txBody>
      </p:sp>
      <p:sp>
        <p:nvSpPr>
          <p:cNvPr id="5" name="Slide Number Placeholder 4">
            <a:extLst>
              <a:ext uri="{FF2B5EF4-FFF2-40B4-BE49-F238E27FC236}">
                <a16:creationId xmlns:a16="http://schemas.microsoft.com/office/drawing/2014/main" id="{BFF4FD33-8FCC-F0BF-6D44-616A572672DB}"/>
              </a:ext>
            </a:extLst>
          </p:cNvPr>
          <p:cNvSpPr>
            <a:spLocks noGrp="1"/>
          </p:cNvSpPr>
          <p:nvPr>
            <p:ph type="sldNum" sz="quarter" idx="14"/>
          </p:nvPr>
        </p:nvSpPr>
        <p:spPr>
          <a:xfrm>
            <a:off x="8490535" y="4822825"/>
            <a:ext cx="323645" cy="106633"/>
          </a:xfrm>
        </p:spPr>
        <p:txBody>
          <a:bodyPr/>
          <a:lstStyle/>
          <a:p>
            <a:fld id="{8BA1D61E-DCAC-4F3F-A9E2-B5195B305580}" type="slidenum">
              <a:rPr lang="fi-FI" smtClean="0"/>
              <a:pPr/>
              <a:t>2</a:t>
            </a:fld>
            <a:endParaRPr lang="fi-FI" dirty="0"/>
          </a:p>
        </p:txBody>
      </p:sp>
      <p:sp>
        <p:nvSpPr>
          <p:cNvPr id="2" name="Päivämäärän paikkamerkki 1">
            <a:extLst>
              <a:ext uri="{FF2B5EF4-FFF2-40B4-BE49-F238E27FC236}">
                <a16:creationId xmlns:a16="http://schemas.microsoft.com/office/drawing/2014/main" id="{20B44B16-C264-543F-83F5-0040451F9054}"/>
              </a:ext>
            </a:extLst>
          </p:cNvPr>
          <p:cNvSpPr>
            <a:spLocks noGrp="1"/>
          </p:cNvSpPr>
          <p:nvPr>
            <p:ph type="dt" sz="half" idx="4294967295"/>
          </p:nvPr>
        </p:nvSpPr>
        <p:spPr>
          <a:xfrm>
            <a:off x="326921" y="4822290"/>
            <a:ext cx="982513" cy="107169"/>
          </a:xfrm>
        </p:spPr>
        <p:txBody>
          <a:bodyPr/>
          <a:lstStyle/>
          <a:p>
            <a:fld id="{F05A87EA-F858-450D-AEEE-D03ACE7C490E}" type="datetime1">
              <a:rPr lang="fi-FI" smtClean="0"/>
              <a:t>18.8.2025</a:t>
            </a:fld>
            <a:endParaRPr lang="en-FI"/>
          </a:p>
        </p:txBody>
      </p:sp>
    </p:spTree>
    <p:extLst>
      <p:ext uri="{BB962C8B-B14F-4D97-AF65-F5344CB8AC3E}">
        <p14:creationId xmlns:p14="http://schemas.microsoft.com/office/powerpoint/2010/main" val="159751056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BAE4B-D385-9F0B-D92C-FA68D52B2EB4}"/>
              </a:ext>
            </a:extLst>
          </p:cNvPr>
          <p:cNvSpPr>
            <a:spLocks noGrp="1"/>
          </p:cNvSpPr>
          <p:nvPr>
            <p:ph type="title"/>
          </p:nvPr>
        </p:nvSpPr>
        <p:spPr/>
        <p:txBody>
          <a:bodyPr/>
          <a:lstStyle/>
          <a:p>
            <a:r>
              <a:rPr lang="en-GB" dirty="0">
                <a:latin typeface="Arial"/>
                <a:cs typeface="Arial"/>
              </a:rPr>
              <a:t>The Project </a:t>
            </a:r>
            <a:br>
              <a:rPr lang="en-GB" dirty="0">
                <a:latin typeface="Arial"/>
                <a:cs typeface="Arial"/>
              </a:rPr>
            </a:br>
            <a:r>
              <a:rPr lang="en-GB" dirty="0">
                <a:latin typeface="Arial"/>
                <a:cs typeface="Arial"/>
              </a:rPr>
              <a:t>in a Nutshell</a:t>
            </a:r>
            <a:endParaRPr lang="fi-FI" dirty="0">
              <a:latin typeface="Arial"/>
              <a:cs typeface="Arial"/>
            </a:endParaRPr>
          </a:p>
        </p:txBody>
      </p:sp>
      <p:sp>
        <p:nvSpPr>
          <p:cNvPr id="2" name="Content Placeholder 1">
            <a:extLst>
              <a:ext uri="{FF2B5EF4-FFF2-40B4-BE49-F238E27FC236}">
                <a16:creationId xmlns:a16="http://schemas.microsoft.com/office/drawing/2014/main" id="{86B2E5AA-422E-229A-2DFD-08D6C08916B0}"/>
              </a:ext>
            </a:extLst>
          </p:cNvPr>
          <p:cNvSpPr>
            <a:spLocks noGrp="1"/>
          </p:cNvSpPr>
          <p:nvPr>
            <p:ph idx="1"/>
          </p:nvPr>
        </p:nvSpPr>
        <p:spPr>
          <a:xfrm>
            <a:off x="3491880" y="550827"/>
            <a:ext cx="5398628" cy="4397187"/>
          </a:xfrm>
        </p:spPr>
        <p:txBody>
          <a:bodyPr vert="horz" lIns="36000" tIns="36000" rIns="36000" bIns="36000" rtlCol="0" anchor="t">
            <a:noAutofit/>
          </a:bodyPr>
          <a:lstStyle/>
          <a:p>
            <a:pPr marL="265430" indent="-265430"/>
            <a:r>
              <a:rPr lang="en-GB" sz="1600" dirty="0">
                <a:latin typeface="Arial"/>
                <a:cs typeface="Arial"/>
              </a:rPr>
              <a:t>The aim of the</a:t>
            </a:r>
            <a:r>
              <a:rPr lang="en-GB" sz="1600" b="1" dirty="0">
                <a:latin typeface="Arial"/>
                <a:cs typeface="Arial"/>
              </a:rPr>
              <a:t> Energy Behaviour Forum </a:t>
            </a:r>
            <a:r>
              <a:rPr lang="en-GB" sz="1600" dirty="0">
                <a:latin typeface="Arial"/>
                <a:cs typeface="Arial"/>
              </a:rPr>
              <a:t>- is to establish </a:t>
            </a:r>
            <a:r>
              <a:rPr lang="en-GB" sz="1600" b="1" dirty="0">
                <a:latin typeface="Arial"/>
                <a:cs typeface="Arial"/>
              </a:rPr>
              <a:t>a digital online platform to advance and share energy efficient behavioural practices and to support local and regional authorities in integrating behavioural insights into the design and implementation of energy efficiency interventions. </a:t>
            </a:r>
            <a:endParaRPr lang="en-GB" sz="1600" b="1" dirty="0">
              <a:solidFill>
                <a:srgbClr val="000000"/>
              </a:solidFill>
              <a:latin typeface="Arial"/>
              <a:cs typeface="Arial"/>
            </a:endParaRPr>
          </a:p>
          <a:p>
            <a:pPr marL="265430" indent="-265430"/>
            <a:endParaRPr lang="en-GB" sz="1400" dirty="0">
              <a:latin typeface="Arial"/>
              <a:cs typeface="Arial"/>
            </a:endParaRPr>
          </a:p>
          <a:p>
            <a:pPr marL="265430" indent="-265430"/>
            <a:r>
              <a:rPr lang="en-GB" sz="1200" dirty="0">
                <a:latin typeface="Arial"/>
                <a:cs typeface="Arial"/>
              </a:rPr>
              <a:t>The Energy Behaviour Forum is funded by the EU Commission and developed by a consortium led by VITO Flemish Institute for Technological Research and its 12 partners. Project was launched in March of 2025, and the first phase of the project will run till the end of 2026.</a:t>
            </a:r>
            <a:endParaRPr lang="fi-FI" sz="1200" dirty="0">
              <a:solidFill>
                <a:srgbClr val="000000"/>
              </a:solidFill>
              <a:latin typeface="Arial"/>
              <a:cs typeface="Arial"/>
            </a:endParaRPr>
          </a:p>
          <a:p>
            <a:pPr marL="531190" lvl="1" indent="-265430"/>
            <a:r>
              <a:rPr lang="en-GB" sz="1100" dirty="0">
                <a:latin typeface="Arial"/>
                <a:cs typeface="Arial"/>
              </a:rPr>
              <a:t>Besides VITO other partners are Energy Saving Trust (UK), Energy Cities network, Motiva Services Oy (Finland), the Council of European Municipalities and Regions (CEMR), DNV (the Netherlands), </a:t>
            </a:r>
            <a:r>
              <a:rPr lang="en-GB" sz="1100" dirty="0" err="1">
                <a:latin typeface="Arial"/>
                <a:cs typeface="Arial"/>
              </a:rPr>
              <a:t>Oeko</a:t>
            </a:r>
            <a:r>
              <a:rPr lang="en-GB" sz="1100" dirty="0">
                <a:latin typeface="Arial"/>
                <a:cs typeface="Arial"/>
              </a:rPr>
              <a:t>-Institute (Germany), the Austrian Energy Agency (AEA) (Austria), ADENE ─ Portuguese Energy Agency (Portugal), the Centre for Renewable Energy Sources &amp; Energy Saving (CRES) (Greece), Netherlands Enterprise Agency (RVO)(the Netherlands), and the Slovak Innovation and Energy Agency (SIEA)(Slovakia).   </a:t>
            </a:r>
            <a:endParaRPr lang="en-US" sz="1100" dirty="0">
              <a:solidFill>
                <a:srgbClr val="000000"/>
              </a:solidFill>
              <a:latin typeface="Arial"/>
              <a:cs typeface="Arial"/>
            </a:endParaRPr>
          </a:p>
          <a:p>
            <a:pPr marL="265430" indent="-265430"/>
            <a:endParaRPr lang="fi-FI" sz="1150" dirty="0"/>
          </a:p>
        </p:txBody>
      </p:sp>
      <p:sp>
        <p:nvSpPr>
          <p:cNvPr id="4" name="Content Placeholder 3">
            <a:extLst>
              <a:ext uri="{FF2B5EF4-FFF2-40B4-BE49-F238E27FC236}">
                <a16:creationId xmlns:a16="http://schemas.microsoft.com/office/drawing/2014/main" id="{E9E060E0-42F1-E68C-1044-71ED1608006B}"/>
              </a:ext>
            </a:extLst>
          </p:cNvPr>
          <p:cNvSpPr>
            <a:spLocks noGrp="1"/>
          </p:cNvSpPr>
          <p:nvPr>
            <p:ph idx="13"/>
          </p:nvPr>
        </p:nvSpPr>
        <p:spPr/>
        <p:txBody>
          <a:bodyPr/>
          <a:lstStyle/>
          <a:p>
            <a:r>
              <a:rPr lang="en-GB" sz="1400" baseline="0" dirty="0">
                <a:solidFill>
                  <a:srgbClr val="004448"/>
                </a:solidFill>
                <a:latin typeface="Arial"/>
                <a:ea typeface="Arial"/>
                <a:cs typeface="Arial"/>
              </a:rPr>
              <a:t>Further information, please contact: </a:t>
            </a:r>
          </a:p>
          <a:p>
            <a:r>
              <a:rPr lang="fi-FI" sz="1400" u="sng" dirty="0"/>
              <a:t>info@eebforum.eu</a:t>
            </a:r>
            <a:endParaRPr lang="en-US" sz="1400" dirty="0"/>
          </a:p>
          <a:p>
            <a:br>
              <a:rPr lang="en-GB" sz="1400" baseline="0" dirty="0">
                <a:solidFill>
                  <a:srgbClr val="004448"/>
                </a:solidFill>
                <a:latin typeface="Arial"/>
                <a:ea typeface="Arial"/>
                <a:cs typeface="Arial"/>
              </a:rPr>
            </a:br>
            <a:endParaRPr lang="fi-FI" dirty="0"/>
          </a:p>
        </p:txBody>
      </p:sp>
      <p:sp>
        <p:nvSpPr>
          <p:cNvPr id="5" name="Date Placeholder 4">
            <a:extLst>
              <a:ext uri="{FF2B5EF4-FFF2-40B4-BE49-F238E27FC236}">
                <a16:creationId xmlns:a16="http://schemas.microsoft.com/office/drawing/2014/main" id="{F33C0491-0E1B-514A-6B36-96A38853134B}"/>
              </a:ext>
            </a:extLst>
          </p:cNvPr>
          <p:cNvSpPr>
            <a:spLocks noGrp="1"/>
          </p:cNvSpPr>
          <p:nvPr>
            <p:ph type="dt" sz="half" idx="2"/>
          </p:nvPr>
        </p:nvSpPr>
        <p:spPr/>
        <p:txBody>
          <a:bodyPr/>
          <a:lstStyle/>
          <a:p>
            <a:fld id="{12A46384-51D7-4E9C-B639-9CB08D51D83A}" type="datetime1">
              <a:rPr lang="fi-FI" smtClean="0"/>
              <a:t>18.8.2025</a:t>
            </a:fld>
            <a:endParaRPr lang="en-FI"/>
          </a:p>
        </p:txBody>
      </p:sp>
      <p:sp>
        <p:nvSpPr>
          <p:cNvPr id="6" name="Slide Number Placeholder 5">
            <a:extLst>
              <a:ext uri="{FF2B5EF4-FFF2-40B4-BE49-F238E27FC236}">
                <a16:creationId xmlns:a16="http://schemas.microsoft.com/office/drawing/2014/main" id="{896B3EF9-6904-35AE-7CD6-1B5F9ADADD21}"/>
              </a:ext>
            </a:extLst>
          </p:cNvPr>
          <p:cNvSpPr>
            <a:spLocks noGrp="1"/>
          </p:cNvSpPr>
          <p:nvPr>
            <p:ph type="sldNum" sz="quarter" idx="4"/>
          </p:nvPr>
        </p:nvSpPr>
        <p:spPr/>
        <p:txBody>
          <a:bodyPr/>
          <a:lstStyle/>
          <a:p>
            <a:fld id="{8BA1D61E-DCAC-4F3F-A9E2-B5195B305580}" type="slidenum">
              <a:rPr lang="fi-FI" smtClean="0"/>
              <a:pPr/>
              <a:t>3</a:t>
            </a:fld>
            <a:endParaRPr lang="fi-FI"/>
          </a:p>
        </p:txBody>
      </p:sp>
      <p:sp>
        <p:nvSpPr>
          <p:cNvPr id="7" name="Footer Placeholder 6">
            <a:extLst>
              <a:ext uri="{FF2B5EF4-FFF2-40B4-BE49-F238E27FC236}">
                <a16:creationId xmlns:a16="http://schemas.microsoft.com/office/drawing/2014/main" id="{CD09B8F0-D415-5D19-4498-25A344197B35}"/>
              </a:ext>
            </a:extLst>
          </p:cNvPr>
          <p:cNvSpPr>
            <a:spLocks noGrp="1"/>
          </p:cNvSpPr>
          <p:nvPr>
            <p:ph type="ftr" sz="quarter" idx="3"/>
          </p:nvPr>
        </p:nvSpPr>
        <p:spPr/>
        <p:txBody>
          <a:bodyPr/>
          <a:lstStyle/>
          <a:p>
            <a:r>
              <a:rPr lang="fi-FI"/>
              <a:t>Energy </a:t>
            </a:r>
            <a:r>
              <a:rPr lang="fi-FI" err="1"/>
              <a:t>Behaviour</a:t>
            </a:r>
            <a:r>
              <a:rPr lang="fi-FI"/>
              <a:t> Forum</a:t>
            </a:r>
          </a:p>
        </p:txBody>
      </p:sp>
    </p:spTree>
    <p:extLst>
      <p:ext uri="{BB962C8B-B14F-4D97-AF65-F5344CB8AC3E}">
        <p14:creationId xmlns:p14="http://schemas.microsoft.com/office/powerpoint/2010/main" val="75998345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3A9D88D-2DD8-D527-FDCD-C528B7808FBD}"/>
              </a:ext>
            </a:extLst>
          </p:cNvPr>
          <p:cNvSpPr>
            <a:spLocks noGrp="1"/>
          </p:cNvSpPr>
          <p:nvPr>
            <p:ph type="dt" sz="half" idx="2"/>
          </p:nvPr>
        </p:nvSpPr>
        <p:spPr/>
        <p:txBody>
          <a:bodyPr/>
          <a:lstStyle/>
          <a:p>
            <a:pPr>
              <a:spcAft>
                <a:spcPts val="600"/>
              </a:spcAft>
            </a:pPr>
            <a:fld id="{EC0B4BF8-7DDA-4AC0-96FE-36EBD1AEF64F}" type="datetime1">
              <a:rPr lang="fi-FI" smtClean="0"/>
              <a:pPr>
                <a:spcAft>
                  <a:spcPts val="600"/>
                </a:spcAft>
              </a:pPr>
              <a:t>18.8.2025</a:t>
            </a:fld>
            <a:endParaRPr lang="en-FI"/>
          </a:p>
        </p:txBody>
      </p:sp>
      <p:sp>
        <p:nvSpPr>
          <p:cNvPr id="5" name="Slide Number Placeholder 4" hidden="1">
            <a:extLst>
              <a:ext uri="{FF2B5EF4-FFF2-40B4-BE49-F238E27FC236}">
                <a16:creationId xmlns:a16="http://schemas.microsoft.com/office/drawing/2014/main" id="{BA603399-88AE-EFE1-05E8-AD08F870E615}"/>
              </a:ext>
            </a:extLst>
          </p:cNvPr>
          <p:cNvSpPr>
            <a:spLocks noGrp="1"/>
          </p:cNvSpPr>
          <p:nvPr>
            <p:ph type="sldNum" sz="quarter" idx="4"/>
          </p:nvPr>
        </p:nvSpPr>
        <p:spPr/>
        <p:txBody>
          <a:bodyPr/>
          <a:lstStyle/>
          <a:p>
            <a:pPr>
              <a:spcAft>
                <a:spcPts val="600"/>
              </a:spcAft>
            </a:pPr>
            <a:fld id="{8BA1D61E-DCAC-4F3F-A9E2-B5195B305580}" type="slidenum">
              <a:rPr lang="fi-FI" smtClean="0"/>
              <a:pPr>
                <a:spcAft>
                  <a:spcPts val="600"/>
                </a:spcAft>
              </a:pPr>
              <a:t>4</a:t>
            </a:fld>
            <a:endParaRPr lang="fi-FI"/>
          </a:p>
        </p:txBody>
      </p:sp>
      <p:pic>
        <p:nvPicPr>
          <p:cNvPr id="12" name="Kuva 11" descr="Kuva, joka sisältää kohteen teksti, kuvakaappaus, Fontti&#10;&#10;Tekoälyllä luotu sisältö saattaa olla virheellistä.">
            <a:extLst>
              <a:ext uri="{FF2B5EF4-FFF2-40B4-BE49-F238E27FC236}">
                <a16:creationId xmlns:a16="http://schemas.microsoft.com/office/drawing/2014/main" id="{8FBD6A15-D93B-4BB2-3DAD-A2336EDA1A38}"/>
              </a:ext>
            </a:extLst>
          </p:cNvPr>
          <p:cNvPicPr>
            <a:picLocks noChangeAspect="1"/>
          </p:cNvPicPr>
          <p:nvPr/>
        </p:nvPicPr>
        <p:blipFill>
          <a:blip r:embed="rId3"/>
          <a:srcRect t="3672" r="5631"/>
          <a:stretch>
            <a:fillRect/>
          </a:stretch>
        </p:blipFill>
        <p:spPr>
          <a:xfrm>
            <a:off x="1115617" y="0"/>
            <a:ext cx="8028384" cy="5121690"/>
          </a:xfrm>
          <a:prstGeom prst="rect">
            <a:avLst/>
          </a:prstGeom>
        </p:spPr>
      </p:pic>
      <p:sp>
        <p:nvSpPr>
          <p:cNvPr id="13" name="Tekstiruutu 12">
            <a:extLst>
              <a:ext uri="{FF2B5EF4-FFF2-40B4-BE49-F238E27FC236}">
                <a16:creationId xmlns:a16="http://schemas.microsoft.com/office/drawing/2014/main" id="{3B76F80E-E16B-E68D-923A-4E66164DA6D8}"/>
              </a:ext>
            </a:extLst>
          </p:cNvPr>
          <p:cNvSpPr txBox="1"/>
          <p:nvPr/>
        </p:nvSpPr>
        <p:spPr>
          <a:xfrm>
            <a:off x="384175" y="2201764"/>
            <a:ext cx="2387625" cy="1365365"/>
          </a:xfrm>
          <a:prstGeom prst="rect">
            <a:avLst/>
          </a:prstGeom>
          <a:noFill/>
        </p:spPr>
        <p:txBody>
          <a:bodyPr wrap="square" lIns="36000" tIns="36000" rIns="36000" bIns="36000" rtlCol="0">
            <a:spAutoFit/>
          </a:bodyPr>
          <a:lstStyle/>
          <a:p>
            <a:r>
              <a:rPr lang="en-GB" sz="2800" b="1" spc="-40" dirty="0">
                <a:solidFill>
                  <a:schemeClr val="bg2"/>
                </a:solidFill>
              </a:rPr>
              <a:t>What can you expect from us?</a:t>
            </a:r>
          </a:p>
        </p:txBody>
      </p:sp>
    </p:spTree>
    <p:extLst>
      <p:ext uri="{BB962C8B-B14F-4D97-AF65-F5344CB8AC3E}">
        <p14:creationId xmlns:p14="http://schemas.microsoft.com/office/powerpoint/2010/main" val="259288542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8B4F2-891E-F18F-E031-C005FEC08779}"/>
              </a:ext>
            </a:extLst>
          </p:cNvPr>
          <p:cNvSpPr>
            <a:spLocks noGrp="1"/>
          </p:cNvSpPr>
          <p:nvPr>
            <p:ph type="title"/>
          </p:nvPr>
        </p:nvSpPr>
        <p:spPr/>
        <p:txBody>
          <a:bodyPr/>
          <a:lstStyle/>
          <a:p>
            <a:r>
              <a:rPr lang="en-GB" noProof="0" dirty="0">
                <a:latin typeface="Arial"/>
                <a:cs typeface="Arial"/>
              </a:rPr>
              <a:t>Develop your skills on effective interventions at local level</a:t>
            </a:r>
          </a:p>
        </p:txBody>
      </p:sp>
      <p:sp>
        <p:nvSpPr>
          <p:cNvPr id="4" name="Content Placeholder 3">
            <a:extLst>
              <a:ext uri="{FF2B5EF4-FFF2-40B4-BE49-F238E27FC236}">
                <a16:creationId xmlns:a16="http://schemas.microsoft.com/office/drawing/2014/main" id="{A3B75D5D-3BE4-1FC8-3DE8-3538E09E2D38}"/>
              </a:ext>
            </a:extLst>
          </p:cNvPr>
          <p:cNvSpPr>
            <a:spLocks noGrp="1"/>
          </p:cNvSpPr>
          <p:nvPr>
            <p:ph sz="quarter" idx="4"/>
          </p:nvPr>
        </p:nvSpPr>
        <p:spPr/>
        <p:txBody>
          <a:bodyPr vert="horz" lIns="36000" tIns="36000" rIns="36000" bIns="36000" rtlCol="0" anchor="t">
            <a:noAutofit/>
          </a:bodyPr>
          <a:lstStyle/>
          <a:p>
            <a:pPr marL="265430" indent="-265430"/>
            <a:r>
              <a:rPr lang="en-GB" sz="1800" b="1" noProof="0" dirty="0">
                <a:latin typeface="Arial"/>
                <a:cs typeface="Arial"/>
              </a:rPr>
              <a:t>The Energy Behaviour Forum helps you to develop your skills in formulating and executing energy efficiency interventions, encompassing short-term, medium-term, and long-term strategies, specifically targeting engagement with citizens and private sector stakeholders.</a:t>
            </a:r>
          </a:p>
          <a:p>
            <a:pPr marL="265430" indent="-265430"/>
            <a:r>
              <a:rPr lang="en-GB" sz="1200" b="1" noProof="0" dirty="0">
                <a:latin typeface="Arial"/>
                <a:cs typeface="Arial"/>
              </a:rPr>
              <a:t>Interactive Knowledge Sharing Hub </a:t>
            </a:r>
            <a:r>
              <a:rPr lang="en-GB" sz="1200" noProof="0" dirty="0">
                <a:latin typeface="Arial"/>
                <a:cs typeface="Arial"/>
              </a:rPr>
              <a:t>disseminates best practices, practical guidance, tools, and insights into the impact of </a:t>
            </a:r>
            <a:r>
              <a:rPr lang="en-GB" sz="1200" noProof="0" dirty="0" err="1">
                <a:latin typeface="Arial"/>
                <a:cs typeface="Arial"/>
              </a:rPr>
              <a:t>behavioral</a:t>
            </a:r>
            <a:r>
              <a:rPr lang="en-GB" sz="1200" noProof="0" dirty="0">
                <a:latin typeface="Arial"/>
                <a:cs typeface="Arial"/>
              </a:rPr>
              <a:t> measures. </a:t>
            </a:r>
          </a:p>
          <a:p>
            <a:pPr marL="265430" indent="-265430"/>
            <a:r>
              <a:rPr lang="en-GB" sz="1200" b="1" noProof="0" dirty="0">
                <a:latin typeface="Arial"/>
                <a:cs typeface="Arial"/>
              </a:rPr>
              <a:t>Capacity-building and training activities </a:t>
            </a:r>
            <a:r>
              <a:rPr lang="en-GB" sz="1200" noProof="0" dirty="0">
                <a:latin typeface="Arial"/>
                <a:cs typeface="Arial"/>
              </a:rPr>
              <a:t>are developed for different levels and study modes: live in-depth and train the trainers session and online course for self-learning.</a:t>
            </a:r>
          </a:p>
          <a:p>
            <a:pPr marL="265430" indent="-265430"/>
            <a:r>
              <a:rPr lang="en-GB" sz="1200" b="1" noProof="0" dirty="0">
                <a:latin typeface="Arial"/>
                <a:cs typeface="Arial"/>
              </a:rPr>
              <a:t>Sharing experiences with peers: </a:t>
            </a:r>
            <a:r>
              <a:rPr lang="en-GB" sz="1200" noProof="0" dirty="0">
                <a:latin typeface="Arial"/>
                <a:cs typeface="Arial"/>
              </a:rPr>
              <a:t>local and regional authorities can exchange experiences related to energy efficiency projects and awareness campaigns.</a:t>
            </a:r>
          </a:p>
          <a:p>
            <a:pPr marL="265430" indent="-265430"/>
            <a:endParaRPr lang="en-GB" sz="1300" noProof="0" dirty="0"/>
          </a:p>
        </p:txBody>
      </p:sp>
      <p:sp>
        <p:nvSpPr>
          <p:cNvPr id="5" name="Slide Number Placeholder 4">
            <a:extLst>
              <a:ext uri="{FF2B5EF4-FFF2-40B4-BE49-F238E27FC236}">
                <a16:creationId xmlns:a16="http://schemas.microsoft.com/office/drawing/2014/main" id="{7C45EFDD-92AD-5548-64AA-4CA56B7DEB9F}"/>
              </a:ext>
            </a:extLst>
          </p:cNvPr>
          <p:cNvSpPr>
            <a:spLocks noGrp="1"/>
          </p:cNvSpPr>
          <p:nvPr>
            <p:ph type="sldNum" sz="quarter" idx="14"/>
          </p:nvPr>
        </p:nvSpPr>
        <p:spPr/>
        <p:txBody>
          <a:bodyPr/>
          <a:lstStyle/>
          <a:p>
            <a:pPr marL="0" marR="0" lvl="0" indent="0" algn="r" defTabSz="687083" rtl="0" eaLnBrk="1" fontAlgn="auto" latinLnBrk="0" hangingPunct="1">
              <a:lnSpc>
                <a:spcPct val="100000"/>
              </a:lnSpc>
              <a:spcBef>
                <a:spcPts val="0"/>
              </a:spcBef>
              <a:spcAft>
                <a:spcPts val="0"/>
              </a:spcAft>
              <a:buClrTx/>
              <a:buSzTx/>
              <a:buFontTx/>
              <a:buNone/>
              <a:tabLst/>
              <a:defRPr/>
            </a:pPr>
            <a:fld id="{8BA1D61E-DCAC-4F3F-A9E2-B5195B305580}" type="slidenum">
              <a:rPr kumimoji="0" lang="fi-FI" sz="521" b="0" i="0" u="none" strike="noStrike" kern="1200" cap="none" spc="-30" normalizeH="0" baseline="0" noProof="0" smtClean="0">
                <a:ln>
                  <a:noFill/>
                </a:ln>
                <a:solidFill>
                  <a:srgbClr val="003399"/>
                </a:solidFill>
                <a:effectLst/>
                <a:uLnTx/>
                <a:uFillTx/>
                <a:latin typeface="Arial" panose="020B0604020202020204" pitchFamily="34" charset="0"/>
                <a:cs typeface="Arial" panose="020B0604020202020204" pitchFamily="34" charset="0"/>
              </a:rPr>
              <a:pPr marL="0" marR="0" lvl="0" indent="0" algn="r" defTabSz="687083" rtl="0" eaLnBrk="1" fontAlgn="auto" latinLnBrk="0" hangingPunct="1">
                <a:lnSpc>
                  <a:spcPct val="100000"/>
                </a:lnSpc>
                <a:spcBef>
                  <a:spcPts val="0"/>
                </a:spcBef>
                <a:spcAft>
                  <a:spcPts val="0"/>
                </a:spcAft>
                <a:buClrTx/>
                <a:buSzTx/>
                <a:buFontTx/>
                <a:buNone/>
                <a:tabLst/>
                <a:defRPr/>
              </a:pPr>
              <a:t>5</a:t>
            </a:fld>
            <a:endParaRPr kumimoji="0" lang="fi-FI" sz="521" b="0" i="0" u="none" strike="noStrike" kern="1200" cap="none" spc="-30" normalizeH="0" baseline="0" noProof="0">
              <a:ln>
                <a:noFill/>
              </a:ln>
              <a:solidFill>
                <a:srgbClr val="003399"/>
              </a:solidFill>
              <a:effectLst/>
              <a:uLnTx/>
              <a:uFillTx/>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F6E804BD-4744-4914-7A36-5CE63E853D1B}"/>
              </a:ext>
            </a:extLst>
          </p:cNvPr>
          <p:cNvSpPr>
            <a:spLocks noGrp="1"/>
          </p:cNvSpPr>
          <p:nvPr>
            <p:ph type="ftr" sz="quarter" idx="3"/>
          </p:nvPr>
        </p:nvSpPr>
        <p:spPr/>
        <p:txBody>
          <a:bodyPr/>
          <a:lstStyle/>
          <a:p>
            <a:pPr marL="0" marR="0" lvl="0" indent="0" algn="ctr" defTabSz="687083" rtl="0" eaLnBrk="1" fontAlgn="auto" latinLnBrk="0" hangingPunct="1">
              <a:lnSpc>
                <a:spcPct val="100000"/>
              </a:lnSpc>
              <a:spcBef>
                <a:spcPts val="0"/>
              </a:spcBef>
              <a:spcAft>
                <a:spcPts val="0"/>
              </a:spcAft>
              <a:buClrTx/>
              <a:buSzTx/>
              <a:buFontTx/>
              <a:buNone/>
              <a:tabLst/>
              <a:defRPr/>
            </a:pPr>
            <a:r>
              <a:rPr kumimoji="0" lang="fi-FI" sz="520" b="0" i="0" u="none" strike="noStrike" kern="1200" cap="none" spc="0" normalizeH="0" baseline="0" noProof="0">
                <a:ln>
                  <a:noFill/>
                </a:ln>
                <a:solidFill>
                  <a:srgbClr val="000000">
                    <a:tint val="82000"/>
                  </a:srgbClr>
                </a:solidFill>
                <a:effectLst/>
                <a:uLnTx/>
                <a:uFillTx/>
                <a:latin typeface="Arial"/>
                <a:ea typeface="+mn-ea"/>
                <a:cs typeface="+mn-cs"/>
              </a:rPr>
              <a:t>Energy </a:t>
            </a:r>
            <a:r>
              <a:rPr kumimoji="0" lang="fi-FI" sz="520" b="0" i="0" u="none" strike="noStrike" kern="1200" cap="none" spc="0" normalizeH="0" baseline="0" noProof="0" err="1">
                <a:ln>
                  <a:noFill/>
                </a:ln>
                <a:solidFill>
                  <a:srgbClr val="000000">
                    <a:tint val="82000"/>
                  </a:srgbClr>
                </a:solidFill>
                <a:effectLst/>
                <a:uLnTx/>
                <a:uFillTx/>
                <a:latin typeface="Arial"/>
                <a:ea typeface="+mn-ea"/>
                <a:cs typeface="+mn-cs"/>
              </a:rPr>
              <a:t>Behaviour</a:t>
            </a:r>
            <a:r>
              <a:rPr kumimoji="0" lang="fi-FI" sz="520" b="0" i="0" u="none" strike="noStrike" kern="1200" cap="none" spc="0" normalizeH="0" baseline="0" noProof="0">
                <a:ln>
                  <a:noFill/>
                </a:ln>
                <a:solidFill>
                  <a:srgbClr val="000000">
                    <a:tint val="82000"/>
                  </a:srgbClr>
                </a:solidFill>
                <a:effectLst/>
                <a:uLnTx/>
                <a:uFillTx/>
                <a:latin typeface="Arial"/>
                <a:ea typeface="+mn-ea"/>
                <a:cs typeface="+mn-cs"/>
              </a:rPr>
              <a:t> Forum</a:t>
            </a:r>
          </a:p>
        </p:txBody>
      </p:sp>
      <p:pic>
        <p:nvPicPr>
          <p:cNvPr id="16" name="Kuvan paikkamerkki 15" descr="Kuva, joka sisältää kohteen henkilö, vaate, Ihmisen kasvot, sisä-&#10;&#10;Tekoälyllä luotu sisältö voi olla virheellistä.">
            <a:extLst>
              <a:ext uri="{FF2B5EF4-FFF2-40B4-BE49-F238E27FC236}">
                <a16:creationId xmlns:a16="http://schemas.microsoft.com/office/drawing/2014/main" id="{3496C05A-267A-3D2C-A39F-9C13E8AB743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33" r="27133"/>
          <a:stretch>
            <a:fillRect/>
          </a:stretch>
        </p:blipFill>
        <p:spPr>
          <a:xfrm rot="20773910">
            <a:off x="-261938" y="1425575"/>
            <a:ext cx="2555876" cy="3724275"/>
          </a:xfrm>
          <a:custGeom>
            <a:avLst/>
            <a:gdLst>
              <a:gd name="connsiteX0" fmla="*/ 640889 w 906421"/>
              <a:gd name="connsiteY0" fmla="*/ 396895 h 1257244"/>
              <a:gd name="connsiteX1" fmla="*/ 860863 w 906421"/>
              <a:gd name="connsiteY1" fmla="*/ 396895 h 1257244"/>
              <a:gd name="connsiteX2" fmla="*/ 860863 w 906421"/>
              <a:gd name="connsiteY2" fmla="*/ 616756 h 1257244"/>
              <a:gd name="connsiteX3" fmla="*/ 673218 w 906421"/>
              <a:gd name="connsiteY3" fmla="*/ 804301 h 1257244"/>
              <a:gd name="connsiteX4" fmla="*/ 860860 w 906421"/>
              <a:gd name="connsiteY4" fmla="*/ 991850 h 1257244"/>
              <a:gd name="connsiteX5" fmla="*/ 860860 w 906421"/>
              <a:gd name="connsiteY5" fmla="*/ 1211711 h 1257244"/>
              <a:gd name="connsiteX6" fmla="*/ 640886 w 906421"/>
              <a:gd name="connsiteY6" fmla="*/ 1211711 h 1257244"/>
              <a:gd name="connsiteX7" fmla="*/ 453206 w 906421"/>
              <a:gd name="connsiteY7" fmla="*/ 1024127 h 1257244"/>
              <a:gd name="connsiteX8" fmla="*/ 265535 w 906421"/>
              <a:gd name="connsiteY8" fmla="*/ 1211711 h 1257244"/>
              <a:gd name="connsiteX9" fmla="*/ 45557 w 906421"/>
              <a:gd name="connsiteY9" fmla="*/ 1211711 h 1257244"/>
              <a:gd name="connsiteX10" fmla="*/ 45557 w 906421"/>
              <a:gd name="connsiteY10" fmla="*/ 991850 h 1257244"/>
              <a:gd name="connsiteX11" fmla="*/ 231293 w 906421"/>
              <a:gd name="connsiteY11" fmla="*/ 806207 h 1257244"/>
              <a:gd name="connsiteX12" fmla="*/ 45560 w 906421"/>
              <a:gd name="connsiteY12" fmla="*/ 620572 h 1257244"/>
              <a:gd name="connsiteX13" fmla="*/ 45560 w 906421"/>
              <a:gd name="connsiteY13" fmla="*/ 400711 h 1257244"/>
              <a:gd name="connsiteX14" fmla="*/ 265535 w 906421"/>
              <a:gd name="connsiteY14" fmla="*/ 400711 h 1257244"/>
              <a:gd name="connsiteX15" fmla="*/ 451302 w 906421"/>
              <a:gd name="connsiteY15" fmla="*/ 586381 h 1257244"/>
              <a:gd name="connsiteX16" fmla="*/ 640889 w 906421"/>
              <a:gd name="connsiteY16" fmla="*/ 396895 h 1257244"/>
              <a:gd name="connsiteX17" fmla="*/ 453206 w 906421"/>
              <a:gd name="connsiteY17" fmla="*/ 0 h 1257244"/>
              <a:gd name="connsiteX18" fmla="*/ 647569 w 906421"/>
              <a:gd name="connsiteY18" fmla="*/ 189316 h 1257244"/>
              <a:gd name="connsiteX19" fmla="*/ 647638 w 906421"/>
              <a:gd name="connsiteY19" fmla="*/ 194334 h 1257244"/>
              <a:gd name="connsiteX20" fmla="*/ 647638 w 906421"/>
              <a:gd name="connsiteY20" fmla="*/ 202028 h 1257244"/>
              <a:gd name="connsiteX21" fmla="*/ 453206 w 906421"/>
              <a:gd name="connsiteY21" fmla="*/ 396359 h 1257244"/>
              <a:gd name="connsiteX22" fmla="*/ 258770 w 906421"/>
              <a:gd name="connsiteY22" fmla="*/ 202028 h 1257244"/>
              <a:gd name="connsiteX23" fmla="*/ 258770 w 906421"/>
              <a:gd name="connsiteY23" fmla="*/ 194334 h 1257244"/>
              <a:gd name="connsiteX24" fmla="*/ 258838 w 906421"/>
              <a:gd name="connsiteY24" fmla="*/ 189316 h 1257244"/>
              <a:gd name="connsiteX25" fmla="*/ 453206 w 906421"/>
              <a:gd name="connsiteY25" fmla="*/ 0 h 125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421" h="1257244">
                <a:moveTo>
                  <a:pt x="640889" y="396895"/>
                </a:moveTo>
                <a:cubicBezTo>
                  <a:pt x="701632" y="336184"/>
                  <a:pt x="800120" y="336181"/>
                  <a:pt x="860863" y="396895"/>
                </a:cubicBezTo>
                <a:cubicBezTo>
                  <a:pt x="921609" y="457607"/>
                  <a:pt x="921606" y="556045"/>
                  <a:pt x="860863" y="616756"/>
                </a:cubicBezTo>
                <a:lnTo>
                  <a:pt x="673218" y="804301"/>
                </a:lnTo>
                <a:lnTo>
                  <a:pt x="860860" y="991850"/>
                </a:lnTo>
                <a:cubicBezTo>
                  <a:pt x="921606" y="1052561"/>
                  <a:pt x="921606" y="1150999"/>
                  <a:pt x="860860" y="1211711"/>
                </a:cubicBezTo>
                <a:cubicBezTo>
                  <a:pt x="800117" y="1272422"/>
                  <a:pt x="701628" y="1272422"/>
                  <a:pt x="640886" y="1211711"/>
                </a:cubicBezTo>
                <a:lnTo>
                  <a:pt x="453206" y="1024127"/>
                </a:lnTo>
                <a:lnTo>
                  <a:pt x="265535" y="1211711"/>
                </a:lnTo>
                <a:cubicBezTo>
                  <a:pt x="204792" y="1272422"/>
                  <a:pt x="106301" y="1272422"/>
                  <a:pt x="45557" y="1211711"/>
                </a:cubicBezTo>
                <a:cubicBezTo>
                  <a:pt x="-15186" y="1150999"/>
                  <a:pt x="-15186" y="1052561"/>
                  <a:pt x="45557" y="991850"/>
                </a:cubicBezTo>
                <a:lnTo>
                  <a:pt x="231293" y="806207"/>
                </a:lnTo>
                <a:lnTo>
                  <a:pt x="45560" y="620572"/>
                </a:lnTo>
                <a:cubicBezTo>
                  <a:pt x="-15183" y="559860"/>
                  <a:pt x="-15183" y="461422"/>
                  <a:pt x="45560" y="400711"/>
                </a:cubicBezTo>
                <a:cubicBezTo>
                  <a:pt x="106304" y="339999"/>
                  <a:pt x="204792" y="339999"/>
                  <a:pt x="265535" y="400711"/>
                </a:cubicBezTo>
                <a:lnTo>
                  <a:pt x="451302" y="586381"/>
                </a:lnTo>
                <a:lnTo>
                  <a:pt x="640889" y="396895"/>
                </a:lnTo>
                <a:close/>
                <a:moveTo>
                  <a:pt x="453206" y="0"/>
                </a:moveTo>
                <a:cubicBezTo>
                  <a:pt x="558908" y="0"/>
                  <a:pt x="644909" y="84309"/>
                  <a:pt x="647569" y="189316"/>
                </a:cubicBezTo>
                <a:lnTo>
                  <a:pt x="647638" y="194334"/>
                </a:lnTo>
                <a:lnTo>
                  <a:pt x="647638" y="202028"/>
                </a:lnTo>
                <a:cubicBezTo>
                  <a:pt x="647638" y="309352"/>
                  <a:pt x="560583" y="396359"/>
                  <a:pt x="453206" y="396359"/>
                </a:cubicBezTo>
                <a:cubicBezTo>
                  <a:pt x="345826" y="396359"/>
                  <a:pt x="258771" y="309353"/>
                  <a:pt x="258770" y="202028"/>
                </a:cubicBezTo>
                <a:lnTo>
                  <a:pt x="258770" y="194334"/>
                </a:lnTo>
                <a:lnTo>
                  <a:pt x="258838" y="189316"/>
                </a:lnTo>
                <a:cubicBezTo>
                  <a:pt x="261500" y="84309"/>
                  <a:pt x="347501" y="0"/>
                  <a:pt x="453206" y="0"/>
                </a:cubicBezTo>
                <a:close/>
              </a:path>
            </a:pathLst>
          </a:custGeom>
          <a:solidFill>
            <a:schemeClr val="accent3"/>
          </a:solidFill>
          <a:ln w="3153" cap="flat">
            <a:noFill/>
            <a:prstDash val="solid"/>
            <a:miter/>
          </a:ln>
        </p:spPr>
      </p:pic>
    </p:spTree>
    <p:extLst>
      <p:ext uri="{BB962C8B-B14F-4D97-AF65-F5344CB8AC3E}">
        <p14:creationId xmlns:p14="http://schemas.microsoft.com/office/powerpoint/2010/main" val="5843626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4C7FF-ECA4-7293-7AE1-789AE7D1935E}"/>
              </a:ext>
            </a:extLst>
          </p:cNvPr>
          <p:cNvSpPr>
            <a:spLocks noGrp="1"/>
          </p:cNvSpPr>
          <p:nvPr>
            <p:ph type="title"/>
          </p:nvPr>
        </p:nvSpPr>
        <p:spPr>
          <a:xfrm>
            <a:off x="326920" y="268162"/>
            <a:ext cx="8487259" cy="793644"/>
          </a:xfrm>
        </p:spPr>
        <p:txBody>
          <a:bodyPr anchor="t">
            <a:normAutofit/>
          </a:bodyPr>
          <a:lstStyle/>
          <a:p>
            <a:r>
              <a:rPr lang="en-GB" noProof="0" dirty="0"/>
              <a:t>The Friends of the Energy Behaviour Forum</a:t>
            </a:r>
          </a:p>
        </p:txBody>
      </p:sp>
      <p:sp>
        <p:nvSpPr>
          <p:cNvPr id="4" name="Content Placeholder 3">
            <a:extLst>
              <a:ext uri="{FF2B5EF4-FFF2-40B4-BE49-F238E27FC236}">
                <a16:creationId xmlns:a16="http://schemas.microsoft.com/office/drawing/2014/main" id="{99FBF7CA-2504-CCA2-8342-0CC82D8784B4}"/>
              </a:ext>
            </a:extLst>
          </p:cNvPr>
          <p:cNvSpPr>
            <a:spLocks noGrp="1"/>
          </p:cNvSpPr>
          <p:nvPr>
            <p:ph sz="half" idx="2"/>
          </p:nvPr>
        </p:nvSpPr>
        <p:spPr>
          <a:xfrm>
            <a:off x="539206" y="1050573"/>
            <a:ext cx="4032738" cy="3450288"/>
          </a:xfrm>
        </p:spPr>
        <p:txBody>
          <a:bodyPr vert="horz" lIns="36000" tIns="36000" rIns="36000" bIns="36000" rtlCol="0" anchor="t">
            <a:noAutofit/>
          </a:bodyPr>
          <a:lstStyle/>
          <a:p>
            <a:pPr marL="265430" indent="-265430">
              <a:lnSpc>
                <a:spcPct val="90000"/>
              </a:lnSpc>
            </a:pPr>
            <a:r>
              <a:rPr lang="en-GB" sz="1800" noProof="0" dirty="0">
                <a:latin typeface="Arial"/>
                <a:cs typeface="Arial"/>
              </a:rPr>
              <a:t>The Energy Behaviour Forum will engage and cooperate with relevant European stakeholders and initiatives to foster a coordinated approach between them. </a:t>
            </a:r>
          </a:p>
          <a:p>
            <a:pPr marL="265430" indent="-265430">
              <a:lnSpc>
                <a:spcPct val="90000"/>
              </a:lnSpc>
            </a:pPr>
            <a:r>
              <a:rPr lang="en-GB" sz="1800" noProof="0" dirty="0">
                <a:latin typeface="Arial"/>
                <a:cs typeface="Arial"/>
              </a:rPr>
              <a:t>It will create synergies between the different initiatives and all parties will benefit from cooperation and visibility. </a:t>
            </a:r>
          </a:p>
          <a:p>
            <a:pPr marL="265430" indent="-265430">
              <a:lnSpc>
                <a:spcPct val="90000"/>
              </a:lnSpc>
            </a:pPr>
            <a:r>
              <a:rPr lang="en-GB" sz="1800" noProof="0" dirty="0">
                <a:latin typeface="Arial"/>
                <a:cs typeface="Arial"/>
              </a:rPr>
              <a:t>Initiatives and organisations are encouraged to join the Energy Behaviour Forum. </a:t>
            </a:r>
            <a:endParaRPr lang="en-GB" sz="1800" noProof="0" dirty="0"/>
          </a:p>
        </p:txBody>
      </p:sp>
      <p:sp>
        <p:nvSpPr>
          <p:cNvPr id="12" name="Date Placeholder 4">
            <a:extLst>
              <a:ext uri="{FF2B5EF4-FFF2-40B4-BE49-F238E27FC236}">
                <a16:creationId xmlns:a16="http://schemas.microsoft.com/office/drawing/2014/main" id="{AD9A13D4-D475-8EC4-CDCF-D1A84C25845F}"/>
              </a:ext>
            </a:extLst>
          </p:cNvPr>
          <p:cNvSpPr>
            <a:spLocks noGrp="1"/>
          </p:cNvSpPr>
          <p:nvPr>
            <p:ph type="dt" sz="half" idx="10"/>
          </p:nvPr>
        </p:nvSpPr>
        <p:spPr>
          <a:xfrm>
            <a:off x="326921" y="4822290"/>
            <a:ext cx="982513" cy="107169"/>
          </a:xfrm>
        </p:spPr>
        <p:txBody>
          <a:bodyPr/>
          <a:lstStyle/>
          <a:p>
            <a:pPr>
              <a:spcAft>
                <a:spcPts val="600"/>
              </a:spcAft>
            </a:pPr>
            <a:fld id="{9D3F61AC-3E60-4991-8CF3-51B91B726C53}" type="datetime1">
              <a:rPr lang="fi-FI" smtClean="0"/>
              <a:pPr>
                <a:spcAft>
                  <a:spcPts val="600"/>
                </a:spcAft>
              </a:pPr>
              <a:t>18.8.2025</a:t>
            </a:fld>
            <a:endParaRPr lang="en-FI"/>
          </a:p>
        </p:txBody>
      </p:sp>
      <p:sp>
        <p:nvSpPr>
          <p:cNvPr id="5" name="Slide Number Placeholder 4">
            <a:extLst>
              <a:ext uri="{FF2B5EF4-FFF2-40B4-BE49-F238E27FC236}">
                <a16:creationId xmlns:a16="http://schemas.microsoft.com/office/drawing/2014/main" id="{E82C98C6-CCAE-D003-7A03-6B9139AA1B0A}"/>
              </a:ext>
            </a:extLst>
          </p:cNvPr>
          <p:cNvSpPr>
            <a:spLocks noGrp="1"/>
          </p:cNvSpPr>
          <p:nvPr>
            <p:ph type="sldNum" sz="quarter" idx="11"/>
          </p:nvPr>
        </p:nvSpPr>
        <p:spPr>
          <a:xfrm>
            <a:off x="8490535" y="4822825"/>
            <a:ext cx="323645" cy="106633"/>
          </a:xfrm>
        </p:spPr>
        <p:txBody>
          <a:bodyPr anchor="ctr">
            <a:normAutofit/>
          </a:bodyPr>
          <a:lstStyle/>
          <a:p>
            <a:pPr>
              <a:lnSpc>
                <a:spcPct val="90000"/>
              </a:lnSpc>
              <a:spcAft>
                <a:spcPts val="600"/>
              </a:spcAft>
            </a:pPr>
            <a:fld id="{8BA1D61E-DCAC-4F3F-A9E2-B5195B305580}" type="slidenum">
              <a:rPr lang="fi-FI" sz="200" smtClean="0"/>
              <a:pPr>
                <a:lnSpc>
                  <a:spcPct val="90000"/>
                </a:lnSpc>
                <a:spcAft>
                  <a:spcPts val="600"/>
                </a:spcAft>
              </a:pPr>
              <a:t>6</a:t>
            </a:fld>
            <a:endParaRPr lang="fi-FI" sz="200"/>
          </a:p>
        </p:txBody>
      </p:sp>
      <p:sp>
        <p:nvSpPr>
          <p:cNvPr id="6" name="Footer Placeholder 5">
            <a:extLst>
              <a:ext uri="{FF2B5EF4-FFF2-40B4-BE49-F238E27FC236}">
                <a16:creationId xmlns:a16="http://schemas.microsoft.com/office/drawing/2014/main" id="{8DD91E65-C004-81C2-F462-075C2CD4A0B3}"/>
              </a:ext>
            </a:extLst>
          </p:cNvPr>
          <p:cNvSpPr>
            <a:spLocks noGrp="1"/>
          </p:cNvSpPr>
          <p:nvPr>
            <p:ph type="ftr" sz="quarter" idx="3"/>
          </p:nvPr>
        </p:nvSpPr>
        <p:spPr>
          <a:xfrm>
            <a:off x="3027499" y="4822825"/>
            <a:ext cx="3086100" cy="125189"/>
          </a:xfrm>
        </p:spPr>
        <p:txBody>
          <a:bodyPr anchor="ctr">
            <a:normAutofit/>
          </a:bodyPr>
          <a:lstStyle/>
          <a:p>
            <a:pPr>
              <a:lnSpc>
                <a:spcPct val="90000"/>
              </a:lnSpc>
              <a:spcAft>
                <a:spcPts val="600"/>
              </a:spcAft>
            </a:pPr>
            <a:r>
              <a:rPr lang="fi-FI" sz="200"/>
              <a:t>Energy </a:t>
            </a:r>
            <a:r>
              <a:rPr lang="fi-FI" sz="200" err="1"/>
              <a:t>Behaviour</a:t>
            </a:r>
            <a:r>
              <a:rPr lang="fi-FI" sz="200"/>
              <a:t> Forum</a:t>
            </a:r>
          </a:p>
        </p:txBody>
      </p:sp>
      <p:pic>
        <p:nvPicPr>
          <p:cNvPr id="10" name="Sisällön paikkamerkki 9" descr="Kuva, joka sisältää kohteen kuvakaappaus, Grafiikka, Fontti, ympyrä&#10;&#10;Tekoälyllä luotu sisältö voi olla virheellistä.">
            <a:extLst>
              <a:ext uri="{FF2B5EF4-FFF2-40B4-BE49-F238E27FC236}">
                <a16:creationId xmlns:a16="http://schemas.microsoft.com/office/drawing/2014/main" id="{DFD2702D-EF2E-AC26-5801-E4C8518A71CF}"/>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92080" y="1061806"/>
            <a:ext cx="2742751" cy="3125837"/>
          </a:xfrm>
        </p:spPr>
      </p:pic>
    </p:spTree>
    <p:extLst>
      <p:ext uri="{BB962C8B-B14F-4D97-AF65-F5344CB8AC3E}">
        <p14:creationId xmlns:p14="http://schemas.microsoft.com/office/powerpoint/2010/main" val="400797995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44B04160-CD2B-2C75-D017-B6A09DD51260}"/>
              </a:ext>
            </a:extLst>
          </p:cNvPr>
          <p:cNvSpPr>
            <a:spLocks noGrp="1"/>
          </p:cNvSpPr>
          <p:nvPr>
            <p:ph type="title"/>
          </p:nvPr>
        </p:nvSpPr>
        <p:spPr/>
        <p:txBody>
          <a:bodyPr/>
          <a:lstStyle/>
          <a:p>
            <a:r>
              <a:rPr lang="en-GB" noProof="0" dirty="0"/>
              <a:t>Stay connected with Energy Behaviour Forum </a:t>
            </a:r>
          </a:p>
        </p:txBody>
      </p:sp>
      <p:sp>
        <p:nvSpPr>
          <p:cNvPr id="9" name="Sisällön paikkamerkki 8">
            <a:extLst>
              <a:ext uri="{FF2B5EF4-FFF2-40B4-BE49-F238E27FC236}">
                <a16:creationId xmlns:a16="http://schemas.microsoft.com/office/drawing/2014/main" id="{A4BBF172-18EB-CD83-624A-BD6CC7BBB4FB}"/>
              </a:ext>
            </a:extLst>
          </p:cNvPr>
          <p:cNvSpPr>
            <a:spLocks noGrp="1"/>
          </p:cNvSpPr>
          <p:nvPr>
            <p:ph idx="1"/>
          </p:nvPr>
        </p:nvSpPr>
        <p:spPr>
          <a:xfrm>
            <a:off x="2068493" y="1446479"/>
            <a:ext cx="4663748" cy="1339608"/>
          </a:xfrm>
        </p:spPr>
        <p:txBody>
          <a:bodyPr/>
          <a:lstStyle/>
          <a:p>
            <a:r>
              <a:rPr lang="en-GB" sz="1400" b="1" noProof="0" dirty="0"/>
              <a:t>Subscribe </a:t>
            </a:r>
            <a:r>
              <a:rPr lang="en-GB" sz="1400" noProof="0" dirty="0"/>
              <a:t>to the Energy Behaviour Forum Newsletter for up-to-date information on Forum events, training sessions and other activities.</a:t>
            </a:r>
          </a:p>
          <a:p>
            <a:r>
              <a:rPr lang="en-GB" sz="1600" b="1" dirty="0">
                <a:solidFill>
                  <a:schemeClr val="bg2"/>
                </a:solidFill>
                <a:hlinkClick r:id="rId2">
                  <a:extLst>
                    <a:ext uri="{A12FA001-AC4F-418D-AE19-62706E023703}">
                      <ahyp:hlinkClr xmlns:ahyp="http://schemas.microsoft.com/office/drawing/2018/hyperlinkcolor" val="tx"/>
                    </a:ext>
                  </a:extLst>
                </a:hlinkClick>
              </a:rPr>
              <a:t>Subscribe</a:t>
            </a:r>
            <a:r>
              <a:rPr lang="en-GB" sz="1600" dirty="0"/>
              <a:t> </a:t>
            </a:r>
          </a:p>
          <a:p>
            <a:r>
              <a:rPr lang="en-GB" sz="1600" noProof="0" dirty="0"/>
              <a:t> </a:t>
            </a:r>
          </a:p>
        </p:txBody>
      </p:sp>
      <p:sp>
        <p:nvSpPr>
          <p:cNvPr id="12" name="Sisällön paikkamerkki 11">
            <a:extLst>
              <a:ext uri="{FF2B5EF4-FFF2-40B4-BE49-F238E27FC236}">
                <a16:creationId xmlns:a16="http://schemas.microsoft.com/office/drawing/2014/main" id="{9028A65E-2287-89B8-F311-2A5EC62501B0}"/>
              </a:ext>
            </a:extLst>
          </p:cNvPr>
          <p:cNvSpPr>
            <a:spLocks noGrp="1"/>
          </p:cNvSpPr>
          <p:nvPr>
            <p:ph idx="18"/>
          </p:nvPr>
        </p:nvSpPr>
        <p:spPr>
          <a:xfrm>
            <a:off x="2068493" y="3321929"/>
            <a:ext cx="4663748" cy="1339607"/>
          </a:xfrm>
        </p:spPr>
        <p:txBody>
          <a:bodyPr/>
          <a:lstStyle/>
          <a:p>
            <a:r>
              <a:rPr lang="en-GB" sz="1400" noProof="0" dirty="0"/>
              <a:t>The </a:t>
            </a:r>
            <a:r>
              <a:rPr lang="en-GB" sz="1400" b="1" noProof="0" dirty="0"/>
              <a:t>Energy Behaviour Forum website </a:t>
            </a:r>
            <a:r>
              <a:rPr lang="en-GB" sz="1400" noProof="0" dirty="0"/>
              <a:t>will launch in August 2025 offering materials, tools and training for local and regional authorities and other organisations involved in planning and executing projects, initiatives and campaigns for boosting energy efficiency.</a:t>
            </a:r>
          </a:p>
        </p:txBody>
      </p:sp>
      <p:sp>
        <p:nvSpPr>
          <p:cNvPr id="13" name="Sisällön paikkamerkki 12">
            <a:extLst>
              <a:ext uri="{FF2B5EF4-FFF2-40B4-BE49-F238E27FC236}">
                <a16:creationId xmlns:a16="http://schemas.microsoft.com/office/drawing/2014/main" id="{931032E1-B383-5FB3-3081-05AB92B49706}"/>
              </a:ext>
            </a:extLst>
          </p:cNvPr>
          <p:cNvSpPr>
            <a:spLocks noGrp="1"/>
          </p:cNvSpPr>
          <p:nvPr>
            <p:ph idx="19"/>
          </p:nvPr>
        </p:nvSpPr>
        <p:spPr/>
        <p:txBody>
          <a:bodyPr/>
          <a:lstStyle/>
          <a:p>
            <a:r>
              <a:rPr lang="en-GB" sz="1600" noProof="0" dirty="0"/>
              <a:t>Newsletter</a:t>
            </a:r>
          </a:p>
        </p:txBody>
      </p:sp>
      <p:sp>
        <p:nvSpPr>
          <p:cNvPr id="14" name="Sisällön paikkamerkki 13">
            <a:extLst>
              <a:ext uri="{FF2B5EF4-FFF2-40B4-BE49-F238E27FC236}">
                <a16:creationId xmlns:a16="http://schemas.microsoft.com/office/drawing/2014/main" id="{95DD2781-8941-C3E7-077D-F9BDB171D2F8}"/>
              </a:ext>
            </a:extLst>
          </p:cNvPr>
          <p:cNvSpPr>
            <a:spLocks noGrp="1"/>
          </p:cNvSpPr>
          <p:nvPr>
            <p:ph idx="20"/>
          </p:nvPr>
        </p:nvSpPr>
        <p:spPr/>
        <p:txBody>
          <a:bodyPr/>
          <a:lstStyle/>
          <a:p>
            <a:r>
              <a:rPr lang="en-GB" sz="1600" noProof="0" dirty="0"/>
              <a:t>Website (launching in August)</a:t>
            </a:r>
          </a:p>
        </p:txBody>
      </p:sp>
      <p:sp>
        <p:nvSpPr>
          <p:cNvPr id="5" name="Päivämäärän paikkamerkki 4">
            <a:extLst>
              <a:ext uri="{FF2B5EF4-FFF2-40B4-BE49-F238E27FC236}">
                <a16:creationId xmlns:a16="http://schemas.microsoft.com/office/drawing/2014/main" id="{EA218B17-E173-A06F-0D53-82134FFB95BC}"/>
              </a:ext>
            </a:extLst>
          </p:cNvPr>
          <p:cNvSpPr>
            <a:spLocks noGrp="1"/>
          </p:cNvSpPr>
          <p:nvPr>
            <p:ph type="dt" sz="half" idx="2"/>
          </p:nvPr>
        </p:nvSpPr>
        <p:spPr/>
        <p:txBody>
          <a:bodyPr/>
          <a:lstStyle/>
          <a:p>
            <a:fld id="{9D3F61AC-3E60-4991-8CF3-51B91B726C53}" type="datetime1">
              <a:rPr lang="fi-FI" smtClean="0"/>
              <a:t>18.8.2025</a:t>
            </a:fld>
            <a:endParaRPr lang="en-FI"/>
          </a:p>
        </p:txBody>
      </p:sp>
      <p:sp>
        <p:nvSpPr>
          <p:cNvPr id="6" name="Dian numeron paikkamerkki 5">
            <a:extLst>
              <a:ext uri="{FF2B5EF4-FFF2-40B4-BE49-F238E27FC236}">
                <a16:creationId xmlns:a16="http://schemas.microsoft.com/office/drawing/2014/main" id="{51CEE543-A0A2-E05C-3A1C-ED6D7A25756A}"/>
              </a:ext>
            </a:extLst>
          </p:cNvPr>
          <p:cNvSpPr>
            <a:spLocks noGrp="1"/>
          </p:cNvSpPr>
          <p:nvPr>
            <p:ph type="sldNum" sz="quarter" idx="4"/>
          </p:nvPr>
        </p:nvSpPr>
        <p:spPr/>
        <p:txBody>
          <a:bodyPr/>
          <a:lstStyle/>
          <a:p>
            <a:fld id="{8BA1D61E-DCAC-4F3F-A9E2-B5195B305580}" type="slidenum">
              <a:rPr lang="fi-FI" smtClean="0"/>
              <a:pPr/>
              <a:t>7</a:t>
            </a:fld>
            <a:endParaRPr lang="fi-FI" dirty="0"/>
          </a:p>
        </p:txBody>
      </p:sp>
      <p:sp>
        <p:nvSpPr>
          <p:cNvPr id="7" name="Alatunnisteen paikkamerkki 6">
            <a:extLst>
              <a:ext uri="{FF2B5EF4-FFF2-40B4-BE49-F238E27FC236}">
                <a16:creationId xmlns:a16="http://schemas.microsoft.com/office/drawing/2014/main" id="{20AE21E6-3E34-759D-0404-4CF6BD91362D}"/>
              </a:ext>
            </a:extLst>
          </p:cNvPr>
          <p:cNvSpPr>
            <a:spLocks noGrp="1"/>
          </p:cNvSpPr>
          <p:nvPr>
            <p:ph type="ftr" sz="quarter" idx="3"/>
          </p:nvPr>
        </p:nvSpPr>
        <p:spPr/>
        <p:txBody>
          <a:bodyPr/>
          <a:lstStyle/>
          <a:p>
            <a:r>
              <a:rPr lang="fi-FI"/>
              <a:t>Energy Behaviour Forum</a:t>
            </a:r>
            <a:endParaRPr lang="fi-FI" dirty="0"/>
          </a:p>
        </p:txBody>
      </p:sp>
      <p:sp>
        <p:nvSpPr>
          <p:cNvPr id="15" name="Tekstiruutu 14">
            <a:extLst>
              <a:ext uri="{FF2B5EF4-FFF2-40B4-BE49-F238E27FC236}">
                <a16:creationId xmlns:a16="http://schemas.microsoft.com/office/drawing/2014/main" id="{F3F342CD-E579-8CBD-D015-4239CD93C655}"/>
              </a:ext>
            </a:extLst>
          </p:cNvPr>
          <p:cNvSpPr txBox="1"/>
          <p:nvPr/>
        </p:nvSpPr>
        <p:spPr>
          <a:xfrm>
            <a:off x="6888789" y="1061806"/>
            <a:ext cx="2042112" cy="696848"/>
          </a:xfrm>
          <a:prstGeom prst="rect">
            <a:avLst/>
          </a:prstGeom>
          <a:noFill/>
        </p:spPr>
        <p:txBody>
          <a:bodyPr wrap="square" lIns="36000" tIns="36000" rIns="36000" bIns="36000" rtlCol="0" anchor="t">
            <a:spAutoFit/>
          </a:bodyPr>
          <a:lstStyle/>
          <a:p>
            <a:r>
              <a:rPr lang="fi-FI" b="1" spc="-40" dirty="0" err="1">
                <a:solidFill>
                  <a:schemeClr val="accent5"/>
                </a:solidFill>
              </a:rPr>
              <a:t>Social</a:t>
            </a:r>
            <a:r>
              <a:rPr lang="fi-FI" b="1" spc="-40" dirty="0">
                <a:solidFill>
                  <a:schemeClr val="accent5"/>
                </a:solidFill>
              </a:rPr>
              <a:t> media:</a:t>
            </a:r>
          </a:p>
          <a:p>
            <a:r>
              <a:rPr lang="fi-FI" b="1" spc="-40" dirty="0">
                <a:solidFill>
                  <a:schemeClr val="accent5"/>
                </a:solidFill>
              </a:rPr>
              <a:t>@energy4europe</a:t>
            </a:r>
          </a:p>
          <a:p>
            <a:r>
              <a:rPr lang="fi-FI" sz="1350" b="1" spc="-40" dirty="0">
                <a:solidFill>
                  <a:schemeClr val="accent5"/>
                </a:solidFill>
                <a:cs typeface="Arial"/>
              </a:rPr>
              <a:t>#EnergyBehaviourForum</a:t>
            </a:r>
          </a:p>
        </p:txBody>
      </p:sp>
      <p:pic>
        <p:nvPicPr>
          <p:cNvPr id="2" name="Kuvan paikkamerkki 17">
            <a:extLst>
              <a:ext uri="{FF2B5EF4-FFF2-40B4-BE49-F238E27FC236}">
                <a16:creationId xmlns:a16="http://schemas.microsoft.com/office/drawing/2014/main" id="{893AB9E2-2841-A84C-D797-CEF04448042A}"/>
              </a:ext>
            </a:extLst>
          </p:cNvPr>
          <p:cNvPicPr>
            <a:picLocks noGrp="1" noChangeAspect="1"/>
          </p:cNvPicPr>
          <p:nvPr>
            <p:ph type="pic" sz="quarter" idx="13"/>
          </p:nvPr>
        </p:nvPicPr>
        <p:blipFill>
          <a:blip r:embed="rId3"/>
          <a:srcRect t="27" b="27"/>
          <a:stretch>
            <a:fillRect/>
          </a:stretch>
        </p:blipFill>
        <p:spPr>
          <a:xfrm>
            <a:off x="326920" y="1071391"/>
            <a:ext cx="1502208" cy="1714697"/>
          </a:xfrm>
          <a:prstGeom prst="rect">
            <a:avLst/>
          </a:prstGeom>
          <a:noFill/>
        </p:spPr>
      </p:pic>
      <p:pic>
        <p:nvPicPr>
          <p:cNvPr id="3" name="Kuvan paikkamerkki 19">
            <a:extLst>
              <a:ext uri="{FF2B5EF4-FFF2-40B4-BE49-F238E27FC236}">
                <a16:creationId xmlns:a16="http://schemas.microsoft.com/office/drawing/2014/main" id="{E73FE753-1A96-D00B-5BAA-692447CB0DE4}"/>
              </a:ext>
            </a:extLst>
          </p:cNvPr>
          <p:cNvPicPr>
            <a:picLocks noGrp="1" noChangeAspect="1"/>
          </p:cNvPicPr>
          <p:nvPr>
            <p:ph type="pic" sz="quarter" idx="17"/>
          </p:nvPr>
        </p:nvPicPr>
        <p:blipFill>
          <a:blip r:embed="rId4"/>
          <a:srcRect t="205" b="205"/>
          <a:stretch>
            <a:fillRect/>
          </a:stretch>
        </p:blipFill>
        <p:spPr>
          <a:xfrm>
            <a:off x="326920" y="2946839"/>
            <a:ext cx="1502208" cy="1714697"/>
          </a:xfrm>
          <a:prstGeom prst="rect">
            <a:avLst/>
          </a:prstGeom>
          <a:noFill/>
        </p:spPr>
      </p:pic>
    </p:spTree>
    <p:extLst>
      <p:ext uri="{BB962C8B-B14F-4D97-AF65-F5344CB8AC3E}">
        <p14:creationId xmlns:p14="http://schemas.microsoft.com/office/powerpoint/2010/main" val="88271324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247C94B9-2F5B-2F1C-D08A-5B24C077EDFC}"/>
              </a:ext>
            </a:extLst>
          </p:cNvPr>
          <p:cNvSpPr>
            <a:spLocks noGrp="1"/>
          </p:cNvSpPr>
          <p:nvPr>
            <p:ph type="body" sz="quarter" idx="13"/>
          </p:nvPr>
        </p:nvSpPr>
        <p:spPr/>
        <p:txBody>
          <a:bodyPr/>
          <a:lstStyle/>
          <a:p>
            <a:r>
              <a:rPr lang="fi-FI" dirty="0" err="1"/>
              <a:t>Thank</a:t>
            </a:r>
            <a:r>
              <a:rPr lang="fi-FI" dirty="0"/>
              <a:t> </a:t>
            </a:r>
            <a:r>
              <a:rPr lang="fi-FI" dirty="0" err="1"/>
              <a:t>You</a:t>
            </a:r>
            <a:r>
              <a:rPr lang="fi-FI" dirty="0"/>
              <a:t>!</a:t>
            </a:r>
          </a:p>
        </p:txBody>
      </p:sp>
      <p:sp>
        <p:nvSpPr>
          <p:cNvPr id="6" name="Dian numeron paikkamerkki 5">
            <a:extLst>
              <a:ext uri="{FF2B5EF4-FFF2-40B4-BE49-F238E27FC236}">
                <a16:creationId xmlns:a16="http://schemas.microsoft.com/office/drawing/2014/main" id="{70465EE6-0BD0-F9EA-CB63-9A5853E3EE3E}"/>
              </a:ext>
            </a:extLst>
          </p:cNvPr>
          <p:cNvSpPr>
            <a:spLocks noGrp="1"/>
          </p:cNvSpPr>
          <p:nvPr>
            <p:ph type="sldNum" sz="quarter" idx="4294967295"/>
          </p:nvPr>
        </p:nvSpPr>
        <p:spPr>
          <a:xfrm>
            <a:off x="8820150" y="4822825"/>
            <a:ext cx="323850" cy="106363"/>
          </a:xfrm>
        </p:spPr>
        <p:txBody>
          <a:bodyPr/>
          <a:lstStyle/>
          <a:p>
            <a:fld id="{8BA1D61E-DCAC-4F3F-A9E2-B5195B305580}" type="slidenum">
              <a:rPr lang="fi-FI" smtClean="0"/>
              <a:pPr/>
              <a:t>8</a:t>
            </a:fld>
            <a:endParaRPr lang="fi-FI" dirty="0"/>
          </a:p>
        </p:txBody>
      </p:sp>
    </p:spTree>
    <p:extLst>
      <p:ext uri="{BB962C8B-B14F-4D97-AF65-F5344CB8AC3E}">
        <p14:creationId xmlns:p14="http://schemas.microsoft.com/office/powerpoint/2010/main" val="1560722943"/>
      </p:ext>
    </p:extLst>
  </p:cSld>
  <p:clrMapOvr>
    <a:masterClrMapping/>
  </p:clrMapOvr>
  <p:transition spd="med">
    <p:fade/>
  </p:transition>
</p:sld>
</file>

<file path=ppt/theme/theme1.xml><?xml version="1.0" encoding="utf-8"?>
<a:theme xmlns:a="http://schemas.openxmlformats.org/drawingml/2006/main" name="RadioMedia">
  <a:themeElements>
    <a:clrScheme name="EnergyBehaviourForum">
      <a:dk1>
        <a:srgbClr val="000000"/>
      </a:dk1>
      <a:lt1>
        <a:srgbClr val="FFFFFF"/>
      </a:lt1>
      <a:dk2>
        <a:srgbClr val="003399"/>
      </a:dk2>
      <a:lt2>
        <a:srgbClr val="483BFF"/>
      </a:lt2>
      <a:accent1>
        <a:srgbClr val="BAEAFE"/>
      </a:accent1>
      <a:accent2>
        <a:srgbClr val="004448"/>
      </a:accent2>
      <a:accent3>
        <a:srgbClr val="09F377"/>
      </a:accent3>
      <a:accent4>
        <a:srgbClr val="D5FEC2"/>
      </a:accent4>
      <a:accent5>
        <a:srgbClr val="3D1048"/>
      </a:accent5>
      <a:accent6>
        <a:srgbClr val="FE61EC"/>
      </a:accent6>
      <a:hlink>
        <a:srgbClr val="FFB3FB"/>
      </a:hlink>
      <a:folHlink>
        <a:srgbClr val="5211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pc="-40" dirty="0" smtClean="0">
            <a:solidFill>
              <a:schemeClr val="accent1"/>
            </a:solidFill>
          </a:defRPr>
        </a:defPPr>
      </a:lstStyle>
    </a:txDef>
  </a:objectDefaults>
  <a:extraClrSchemeLst/>
  <a:extLst>
    <a:ext uri="{05A4C25C-085E-4340-85A3-A5531E510DB2}">
      <thm15:themeFamily xmlns:thm15="http://schemas.microsoft.com/office/thememl/2012/main" name="EBF-template-20250605.potx" id="{D385A5AB-680C-4AB8-B81E-B55A82EFABF6}" vid="{A1E8DEA4-CEE9-47A3-A6B7-8A0F326F3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3C72F309703447B7710B3CA517EA66" ma:contentTypeVersion="12" ma:contentTypeDescription="Create a new document." ma:contentTypeScope="" ma:versionID="8cb39e01a94669c71eeb82e560adfeb9">
  <xsd:schema xmlns:xsd="http://www.w3.org/2001/XMLSchema" xmlns:xs="http://www.w3.org/2001/XMLSchema" xmlns:p="http://schemas.microsoft.com/office/2006/metadata/properties" xmlns:ns2="2f69f71a-1ec1-486d-9b72-796419f66118" xmlns:ns3="24034839-317c-44cf-9a3b-d5a8386afd79" targetNamespace="http://schemas.microsoft.com/office/2006/metadata/properties" ma:root="true" ma:fieldsID="9170db5be487edfb11c3c44a9c27a15a" ns2:_="" ns3:_="">
    <xsd:import namespace="2f69f71a-1ec1-486d-9b72-796419f66118"/>
    <xsd:import namespace="24034839-317c-44cf-9a3b-d5a8386afd79"/>
    <xsd:element name="properties">
      <xsd:complexType>
        <xsd:sequence>
          <xsd:element name="documentManagement">
            <xsd:complexType>
              <xsd:all>
                <xsd:element ref="ns2:VITODocumentType" minOccurs="0"/>
                <xsd:element ref="ns2:VITOTeam" minOccurs="0"/>
                <xsd:element ref="ns2:VITOOpportunity" minOccurs="0"/>
                <xsd:element ref="ns2:VITOProject" minOccurs="0"/>
                <xsd:element ref="ns2:VITOContactCompany" minOccurs="0"/>
                <xsd:element ref="ns2:VITOUnit"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69f71a-1ec1-486d-9b72-796419f66118" elementFormDefault="qualified">
    <xsd:import namespace="http://schemas.microsoft.com/office/2006/documentManagement/types"/>
    <xsd:import namespace="http://schemas.microsoft.com/office/infopath/2007/PartnerControls"/>
    <xsd:element name="VITODocumentType" ma:index="8" nillable="true" ma:displayName="Document Type" ma:default="" ma:internalName="VITODocumentType">
      <xsd:simpleType>
        <xsd:union memberTypes="dms:Text">
          <xsd:simpleType>
            <xsd:restriction base="dms:Choice"/>
          </xsd:simpleType>
        </xsd:union>
      </xsd:simpleType>
    </xsd:element>
    <xsd:element name="VITOTeam" ma:index="9" nillable="true" ma:displayName="Team" ma:default="Contractadministratie" ma:internalName="VITOTeam">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Opportunity" ma:index="10" nillable="true" ma:displayName="Opportunity" ma:default="" ma:internalName="VITOOpportunity">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Project" ma:index="11" nillable="true" ma:displayName="Project" ma:default="" ma:internalName="VITOProject">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ContactCompany" ma:index="12" nillable="true" ma:displayName="Contact Company" ma:default="" ma:internalName="VITOContactCompany">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Unit" ma:index="13" nillable="true" ma:displayName="Unit" ma:default="" ma:internalName="VITOUnit">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TaxCatchAll" ma:index="19" nillable="true" ma:displayName="Taxonomy Catch All Column" ma:hidden="true" ma:list="{cd0a8d9f-cd1b-430f-8853-37d38b9ada58}" ma:internalName="TaxCatchAll" ma:showField="CatchAllData" ma:web="2f69f71a-1ec1-486d-9b72-796419f661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034839-317c-44cf-9a3b-d5a8386afd7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c20e29d-4d9b-411e-9260-307e9281c9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f69f71a-1ec1-486d-9b72-796419f66118" xsi:nil="true"/>
    <lcf76f155ced4ddcb4097134ff3c332f xmlns="24034839-317c-44cf-9a3b-d5a8386afd79">
      <Terms xmlns="http://schemas.microsoft.com/office/infopath/2007/PartnerControls"/>
    </lcf76f155ced4ddcb4097134ff3c332f>
    <VITOTeam xmlns="2f69f71a-1ec1-486d-9b72-796419f66118">
      <Value>Contractadministratie</Value>
    </VITOTeam>
    <VITOContactCompany xmlns="2f69f71a-1ec1-486d-9b72-796419f66118" xsi:nil="true"/>
    <VITOUnit xmlns="2f69f71a-1ec1-486d-9b72-796419f66118" xsi:nil="true"/>
    <VITOOpportunity xmlns="2f69f71a-1ec1-486d-9b72-796419f66118" xsi:nil="true"/>
    <VITODocumentType xmlns="2f69f71a-1ec1-486d-9b72-796419f66118" xsi:nil="true"/>
    <VITOProject xmlns="2f69f71a-1ec1-486d-9b72-796419f66118" xsi:nil="true"/>
  </documentManagement>
</p:properties>
</file>

<file path=customXml/itemProps1.xml><?xml version="1.0" encoding="utf-8"?>
<ds:datastoreItem xmlns:ds="http://schemas.openxmlformats.org/officeDocument/2006/customXml" ds:itemID="{8BD30FB8-4F2B-4839-A479-9249A2C2443E}">
  <ds:schemaRefs>
    <ds:schemaRef ds:uri="http://schemas.microsoft.com/sharepoint/v3/contenttype/forms"/>
  </ds:schemaRefs>
</ds:datastoreItem>
</file>

<file path=customXml/itemProps2.xml><?xml version="1.0" encoding="utf-8"?>
<ds:datastoreItem xmlns:ds="http://schemas.openxmlformats.org/officeDocument/2006/customXml" ds:itemID="{AE012CD7-D5B7-4CFF-9BF8-D824EEF40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69f71a-1ec1-486d-9b72-796419f66118"/>
    <ds:schemaRef ds:uri="24034839-317c-44cf-9a3b-d5a8386af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B62524-ABEE-4C08-BC02-02CD03C33148}">
  <ds:schemaRef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schemas.microsoft.com/office/2006/metadata/properties"/>
    <ds:schemaRef ds:uri="http://schemas.openxmlformats.org/package/2006/metadata/core-properties"/>
    <ds:schemaRef ds:uri="24034839-317c-44cf-9a3b-d5a8386afd79"/>
    <ds:schemaRef ds:uri="2f69f71a-1ec1-486d-9b72-796419f66118"/>
    <ds:schemaRef ds:uri="http://purl.org/dc/terms/"/>
  </ds:schemaRefs>
</ds:datastoreItem>
</file>

<file path=docMetadata/LabelInfo.xml><?xml version="1.0" encoding="utf-8"?>
<clbl:labelList xmlns:clbl="http://schemas.microsoft.com/office/2020/mipLabelMetadata">
  <clbl:label id="{9e2777ed-8237-4ab9-9278-2c144d6f6da3}" enabled="0" method="" siteId="{9e2777ed-8237-4ab9-9278-2c144d6f6da3}" removed="1"/>
</clbl:labelList>
</file>

<file path=docProps/app.xml><?xml version="1.0" encoding="utf-8"?>
<Properties xmlns="http://schemas.openxmlformats.org/officeDocument/2006/extended-properties" xmlns:vt="http://schemas.openxmlformats.org/officeDocument/2006/docPropsVTypes">
  <Template>EBF-template-20250605</Template>
  <TotalTime>0</TotalTime>
  <Words>612</Words>
  <Application>Microsoft Office PowerPoint</Application>
  <PresentationFormat>On-screen Show (16:9)</PresentationFormat>
  <Paragraphs>54</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RadioMedia</vt:lpstr>
      <vt:lpstr>Forum for Local Action on Energy Efficient Behaviour</vt:lpstr>
      <vt:lpstr>Strong Support for Local and Regional Authorities  in Energy Efficiency Interventions </vt:lpstr>
      <vt:lpstr>The Project  in a Nutshell</vt:lpstr>
      <vt:lpstr>PowerPoint Presentation</vt:lpstr>
      <vt:lpstr>Develop your skills on effective interventions at local level</vt:lpstr>
      <vt:lpstr>The Friends of the Energy Behaviour Forum</vt:lpstr>
      <vt:lpstr>Stay connected with Energy Behaviour Forum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16:9</dc:subject>
  <dc:creator>Kirsi-Maaria Forssell</dc:creator>
  <cp:keywords/>
  <dc:description/>
  <cp:lastModifiedBy>Elena Fazio</cp:lastModifiedBy>
  <cp:revision>5</cp:revision>
  <dcterms:created xsi:type="dcterms:W3CDTF">2025-06-09T10:59:53Z</dcterms:created>
  <dcterms:modified xsi:type="dcterms:W3CDTF">2025-08-18T07:44:00Z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0x010100043C72F309703447B7710B3CA517EA66</vt:lpwstr>
  </property>
  <property fmtid="{D5CDD505-2E9C-101B-9397-08002B2CF9AE}" pid="3" name="MediaServiceImageTags">
    <vt:lpwstr/>
  </property>
</Properties>
</file>