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3"/>
    <p:sldMasterId id="2147483648" r:id="rId4"/>
  </p:sldMasterIdLst>
  <p:notesMasterIdLst>
    <p:notesMasterId r:id="rId16"/>
  </p:notesMasterIdLst>
  <p:sldIdLst>
    <p:sldId id="16353" r:id="rId5"/>
    <p:sldId id="16438" r:id="rId6"/>
    <p:sldId id="16440" r:id="rId7"/>
    <p:sldId id="16431" r:id="rId8"/>
    <p:sldId id="16432" r:id="rId9"/>
    <p:sldId id="16433" r:id="rId10"/>
    <p:sldId id="16434" r:id="rId11"/>
    <p:sldId id="16436" r:id="rId12"/>
    <p:sldId id="16435" r:id="rId13"/>
    <p:sldId id="16437" r:id="rId14"/>
    <p:sldId id="16439" r:id="rId15"/>
  </p:sldIdLst>
  <p:sldSz cx="12192000" cy="6858000"/>
  <p:notesSz cx="7099300" cy="10234613"/>
  <p:embeddedFontLst>
    <p:embeddedFont>
      <p:font typeface="Museo 700" panose="02000000000000000000" pitchFamily="2" charset="77"/>
      <p:regular r:id="rId17"/>
      <p:bold r:id="rId18"/>
    </p:embeddedFont>
    <p:embeddedFont>
      <p:font typeface="Source Sans Pro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4A946A1-5369-43A0-8611-3104F0A7836C}">
          <p14:sldIdLst>
            <p14:sldId id="16353"/>
            <p14:sldId id="16438"/>
            <p14:sldId id="16440"/>
            <p14:sldId id="16431"/>
          </p14:sldIdLst>
        </p14:section>
        <p14:section name="Oddíl bez názvu" id="{7A2C60F3-EE00-4ACF-B5F2-5825514E21F2}">
          <p14:sldIdLst>
            <p14:sldId id="16432"/>
            <p14:sldId id="16433"/>
            <p14:sldId id="16434"/>
            <p14:sldId id="16436"/>
            <p14:sldId id="16435"/>
            <p14:sldId id="16437"/>
            <p14:sldId id="16439"/>
          </p14:sldIdLst>
        </p14:section>
        <p14:section name="Backup" id="{31B237AD-CDDD-489D-89DC-71B3273E926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BD85C3-8B1D-225F-5E00-9A10BEACFE42}" name="Uživatel typu Host" initials="UH" userId="S::urn:spo:anon#6f52030c26918ab274b1d81d16fb42e438d55996829552e72c2f485eb4615a64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Anděl" initials="MA" lastIdx="1" clrIdx="0">
    <p:extLst>
      <p:ext uri="{19B8F6BF-5375-455C-9EA6-DF929625EA0E}">
        <p15:presenceInfo xmlns:p15="http://schemas.microsoft.com/office/powerpoint/2012/main" userId="Marek Andě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B6005E"/>
    <a:srgbClr val="0099CD"/>
    <a:srgbClr val="628A00"/>
    <a:srgbClr val="1DA5C3"/>
    <a:srgbClr val="75C5E8"/>
    <a:srgbClr val="8CB6B7"/>
    <a:srgbClr val="537591"/>
    <a:srgbClr val="FF6000"/>
    <a:srgbClr val="F8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9" autoAdjust="0"/>
    <p:restoredTop sz="90708" autoAdjust="0"/>
  </p:normalViewPr>
  <p:slideViewPr>
    <p:cSldViewPr snapToGrid="0">
      <p:cViewPr varScale="1">
        <p:scale>
          <a:sx n="113" d="100"/>
          <a:sy n="113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GURA Tomáš" userId="74439237-6e9b-49c9-b7a3-9e480a19ad09" providerId="ADAL" clId="{5C1496C6-DF57-D64E-A652-77DE93610619}"/>
    <pc:docChg chg="custSel addSld modSld sldOrd modSection">
      <pc:chgData name="STEGURA Tomáš" userId="74439237-6e9b-49c9-b7a3-9e480a19ad09" providerId="ADAL" clId="{5C1496C6-DF57-D64E-A652-77DE93610619}" dt="2024-11-23T21:35:58.112" v="1482" actId="1038"/>
      <pc:docMkLst>
        <pc:docMk/>
      </pc:docMkLst>
      <pc:sldChg chg="modSp">
        <pc:chgData name="STEGURA Tomáš" userId="74439237-6e9b-49c9-b7a3-9e480a19ad09" providerId="ADAL" clId="{5C1496C6-DF57-D64E-A652-77DE93610619}" dt="2024-11-23T21:29:33.699" v="1370" actId="20577"/>
        <pc:sldMkLst>
          <pc:docMk/>
          <pc:sldMk cId="1688182746" sldId="16353"/>
        </pc:sldMkLst>
        <pc:spChg chg="mod">
          <ac:chgData name="STEGURA Tomáš" userId="74439237-6e9b-49c9-b7a3-9e480a19ad09" providerId="ADAL" clId="{5C1496C6-DF57-D64E-A652-77DE93610619}" dt="2024-11-23T21:29:33.699" v="1370" actId="20577"/>
          <ac:spMkLst>
            <pc:docMk/>
            <pc:sldMk cId="1688182746" sldId="16353"/>
            <ac:spMk id="3" creationId="{84EA6BBC-C275-89FC-49DE-ED0B166A6AE2}"/>
          </ac:spMkLst>
        </pc:spChg>
      </pc:sldChg>
      <pc:sldChg chg="modSp">
        <pc:chgData name="STEGURA Tomáš" userId="74439237-6e9b-49c9-b7a3-9e480a19ad09" providerId="ADAL" clId="{5C1496C6-DF57-D64E-A652-77DE93610619}" dt="2024-11-23T20:33:08.065" v="169" actId="20577"/>
        <pc:sldMkLst>
          <pc:docMk/>
          <pc:sldMk cId="1151255920" sldId="16431"/>
        </pc:sldMkLst>
        <pc:spChg chg="mod">
          <ac:chgData name="STEGURA Tomáš" userId="74439237-6e9b-49c9-b7a3-9e480a19ad09" providerId="ADAL" clId="{5C1496C6-DF57-D64E-A652-77DE93610619}" dt="2024-11-23T20:33:08.065" v="169" actId="20577"/>
          <ac:spMkLst>
            <pc:docMk/>
            <pc:sldMk cId="1151255920" sldId="16431"/>
            <ac:spMk id="3" creationId="{D2E5923A-F384-97A3-1327-B1F1EDAC71B7}"/>
          </ac:spMkLst>
        </pc:spChg>
      </pc:sldChg>
      <pc:sldChg chg="modSp">
        <pc:chgData name="STEGURA Tomáš" userId="74439237-6e9b-49c9-b7a3-9e480a19ad09" providerId="ADAL" clId="{5C1496C6-DF57-D64E-A652-77DE93610619}" dt="2024-11-23T20:35:30.867" v="173" actId="20577"/>
        <pc:sldMkLst>
          <pc:docMk/>
          <pc:sldMk cId="176127470" sldId="16433"/>
        </pc:sldMkLst>
        <pc:spChg chg="mod">
          <ac:chgData name="STEGURA Tomáš" userId="74439237-6e9b-49c9-b7a3-9e480a19ad09" providerId="ADAL" clId="{5C1496C6-DF57-D64E-A652-77DE93610619}" dt="2024-11-23T20:35:30.867" v="173" actId="20577"/>
          <ac:spMkLst>
            <pc:docMk/>
            <pc:sldMk cId="176127470" sldId="16433"/>
            <ac:spMk id="3" creationId="{D2E5923A-F384-97A3-1327-B1F1EDAC71B7}"/>
          </ac:spMkLst>
        </pc:spChg>
      </pc:sldChg>
      <pc:sldChg chg="modSp">
        <pc:chgData name="STEGURA Tomáš" userId="74439237-6e9b-49c9-b7a3-9e480a19ad09" providerId="ADAL" clId="{5C1496C6-DF57-D64E-A652-77DE93610619}" dt="2024-11-23T20:38:02.524" v="243" actId="20577"/>
        <pc:sldMkLst>
          <pc:docMk/>
          <pc:sldMk cId="2417813325" sldId="16434"/>
        </pc:sldMkLst>
        <pc:spChg chg="mod">
          <ac:chgData name="STEGURA Tomáš" userId="74439237-6e9b-49c9-b7a3-9e480a19ad09" providerId="ADAL" clId="{5C1496C6-DF57-D64E-A652-77DE93610619}" dt="2024-11-23T20:38:02.524" v="243" actId="20577"/>
          <ac:spMkLst>
            <pc:docMk/>
            <pc:sldMk cId="2417813325" sldId="16434"/>
            <ac:spMk id="3" creationId="{D2E5923A-F384-97A3-1327-B1F1EDAC71B7}"/>
          </ac:spMkLst>
        </pc:spChg>
      </pc:sldChg>
      <pc:sldChg chg="modSp">
        <pc:chgData name="STEGURA Tomáš" userId="74439237-6e9b-49c9-b7a3-9e480a19ad09" providerId="ADAL" clId="{5C1496C6-DF57-D64E-A652-77DE93610619}" dt="2024-11-23T21:35:58.112" v="1482" actId="1038"/>
        <pc:sldMkLst>
          <pc:docMk/>
          <pc:sldMk cId="3599871555" sldId="16435"/>
        </pc:sldMkLst>
        <pc:spChg chg="mod">
          <ac:chgData name="STEGURA Tomáš" userId="74439237-6e9b-49c9-b7a3-9e480a19ad09" providerId="ADAL" clId="{5C1496C6-DF57-D64E-A652-77DE93610619}" dt="2024-11-23T21:23:53.568" v="1361" actId="20577"/>
          <ac:spMkLst>
            <pc:docMk/>
            <pc:sldMk cId="3599871555" sldId="16435"/>
            <ac:spMk id="3" creationId="{D2E5923A-F384-97A3-1327-B1F1EDAC71B7}"/>
          </ac:spMkLst>
        </pc:spChg>
        <pc:picChg chg="mod">
          <ac:chgData name="STEGURA Tomáš" userId="74439237-6e9b-49c9-b7a3-9e480a19ad09" providerId="ADAL" clId="{5C1496C6-DF57-D64E-A652-77DE93610619}" dt="2024-11-23T21:35:58.112" v="1482" actId="1038"/>
          <ac:picMkLst>
            <pc:docMk/>
            <pc:sldMk cId="3599871555" sldId="16435"/>
            <ac:picMk id="5" creationId="{7D6EBBF2-21FB-F0D6-00B7-E86195B67633}"/>
          </ac:picMkLst>
        </pc:picChg>
      </pc:sldChg>
      <pc:sldChg chg="modSp">
        <pc:chgData name="STEGURA Tomáš" userId="74439237-6e9b-49c9-b7a3-9e480a19ad09" providerId="ADAL" clId="{5C1496C6-DF57-D64E-A652-77DE93610619}" dt="2024-11-23T21:35:51.671" v="1472" actId="1038"/>
        <pc:sldMkLst>
          <pc:docMk/>
          <pc:sldMk cId="4005404205" sldId="16436"/>
        </pc:sldMkLst>
        <pc:spChg chg="mod">
          <ac:chgData name="STEGURA Tomáš" userId="74439237-6e9b-49c9-b7a3-9e480a19ad09" providerId="ADAL" clId="{5C1496C6-DF57-D64E-A652-77DE93610619}" dt="2024-11-23T21:22:23.087" v="1323" actId="255"/>
          <ac:spMkLst>
            <pc:docMk/>
            <pc:sldMk cId="4005404205" sldId="16436"/>
            <ac:spMk id="3" creationId="{D2E5923A-F384-97A3-1327-B1F1EDAC71B7}"/>
          </ac:spMkLst>
        </pc:spChg>
        <pc:picChg chg="mod">
          <ac:chgData name="STEGURA Tomáš" userId="74439237-6e9b-49c9-b7a3-9e480a19ad09" providerId="ADAL" clId="{5C1496C6-DF57-D64E-A652-77DE93610619}" dt="2024-11-23T21:35:51.671" v="1472" actId="1038"/>
          <ac:picMkLst>
            <pc:docMk/>
            <pc:sldMk cId="4005404205" sldId="16436"/>
            <ac:picMk id="4" creationId="{D0F83565-B0A3-7D5D-E889-BBE51E25C954}"/>
          </ac:picMkLst>
        </pc:picChg>
      </pc:sldChg>
      <pc:sldChg chg="modSp">
        <pc:chgData name="STEGURA Tomáš" userId="74439237-6e9b-49c9-b7a3-9e480a19ad09" providerId="ADAL" clId="{5C1496C6-DF57-D64E-A652-77DE93610619}" dt="2024-11-23T20:54:09.943" v="689" actId="20577"/>
        <pc:sldMkLst>
          <pc:docMk/>
          <pc:sldMk cId="681560589" sldId="16437"/>
        </pc:sldMkLst>
        <pc:spChg chg="mod">
          <ac:chgData name="STEGURA Tomáš" userId="74439237-6e9b-49c9-b7a3-9e480a19ad09" providerId="ADAL" clId="{5C1496C6-DF57-D64E-A652-77DE93610619}" dt="2024-11-23T20:54:09.943" v="689" actId="20577"/>
          <ac:spMkLst>
            <pc:docMk/>
            <pc:sldMk cId="681560589" sldId="16437"/>
            <ac:spMk id="3" creationId="{D2E5923A-F384-97A3-1327-B1F1EDAC71B7}"/>
          </ac:spMkLst>
        </pc:spChg>
      </pc:sldChg>
      <pc:sldChg chg="modSp new ord">
        <pc:chgData name="STEGURA Tomáš" userId="74439237-6e9b-49c9-b7a3-9e480a19ad09" providerId="ADAL" clId="{5C1496C6-DF57-D64E-A652-77DE93610619}" dt="2024-11-23T21:18:27.949" v="1198" actId="20577"/>
        <pc:sldMkLst>
          <pc:docMk/>
          <pc:sldMk cId="3311247365" sldId="16438"/>
        </pc:sldMkLst>
        <pc:spChg chg="mod">
          <ac:chgData name="STEGURA Tomáš" userId="74439237-6e9b-49c9-b7a3-9e480a19ad09" providerId="ADAL" clId="{5C1496C6-DF57-D64E-A652-77DE93610619}" dt="2024-11-23T20:22:50.016" v="20" actId="20577"/>
          <ac:spMkLst>
            <pc:docMk/>
            <pc:sldMk cId="3311247365" sldId="16438"/>
            <ac:spMk id="2" creationId="{C4EBE5A4-11C9-66F7-DAE0-84EB4BC5A93C}"/>
          </ac:spMkLst>
        </pc:spChg>
        <pc:spChg chg="mod">
          <ac:chgData name="STEGURA Tomáš" userId="74439237-6e9b-49c9-b7a3-9e480a19ad09" providerId="ADAL" clId="{5C1496C6-DF57-D64E-A652-77DE93610619}" dt="2024-11-23T21:18:27.949" v="1198" actId="20577"/>
          <ac:spMkLst>
            <pc:docMk/>
            <pc:sldMk cId="3311247365" sldId="16438"/>
            <ac:spMk id="3" creationId="{CFB1D39A-702A-2CF6-32CA-9635BF09BF1D}"/>
          </ac:spMkLst>
        </pc:spChg>
      </pc:sldChg>
      <pc:sldChg chg="addSp modSp new">
        <pc:chgData name="STEGURA Tomáš" userId="74439237-6e9b-49c9-b7a3-9e480a19ad09" providerId="ADAL" clId="{5C1496C6-DF57-D64E-A652-77DE93610619}" dt="2024-11-23T21:13:24.123" v="1044" actId="20577"/>
        <pc:sldMkLst>
          <pc:docMk/>
          <pc:sldMk cId="2425420101" sldId="16439"/>
        </pc:sldMkLst>
        <pc:spChg chg="mod">
          <ac:chgData name="STEGURA Tomáš" userId="74439237-6e9b-49c9-b7a3-9e480a19ad09" providerId="ADAL" clId="{5C1496C6-DF57-D64E-A652-77DE93610619}" dt="2024-11-23T21:13:24.123" v="1044" actId="20577"/>
          <ac:spMkLst>
            <pc:docMk/>
            <pc:sldMk cId="2425420101" sldId="16439"/>
            <ac:spMk id="2" creationId="{D5813C13-3BF0-2E49-E52B-257EA8B5CB9C}"/>
          </ac:spMkLst>
        </pc:spChg>
        <pc:spChg chg="mod">
          <ac:chgData name="STEGURA Tomáš" userId="74439237-6e9b-49c9-b7a3-9e480a19ad09" providerId="ADAL" clId="{5C1496C6-DF57-D64E-A652-77DE93610619}" dt="2024-11-23T21:09:43.656" v="991" actId="20577"/>
          <ac:spMkLst>
            <pc:docMk/>
            <pc:sldMk cId="2425420101" sldId="16439"/>
            <ac:spMk id="3" creationId="{BB3C2120-3632-A73F-381F-FDCF1DBC4E2A}"/>
          </ac:spMkLst>
        </pc:spChg>
        <pc:spChg chg="add mod">
          <ac:chgData name="STEGURA Tomáš" userId="74439237-6e9b-49c9-b7a3-9e480a19ad09" providerId="ADAL" clId="{5C1496C6-DF57-D64E-A652-77DE93610619}" dt="2024-11-23T21:10:05.038" v="996" actId="12"/>
          <ac:spMkLst>
            <pc:docMk/>
            <pc:sldMk cId="2425420101" sldId="16439"/>
            <ac:spMk id="7" creationId="{C649D507-DFA7-BB66-B2EE-9C22B183A3BA}"/>
          </ac:spMkLst>
        </pc:spChg>
        <pc:spChg chg="add mod">
          <ac:chgData name="STEGURA Tomáš" userId="74439237-6e9b-49c9-b7a3-9e480a19ad09" providerId="ADAL" clId="{5C1496C6-DF57-D64E-A652-77DE93610619}" dt="2024-11-23T21:12:24.559" v="1028" actId="14100"/>
          <ac:spMkLst>
            <pc:docMk/>
            <pc:sldMk cId="2425420101" sldId="16439"/>
            <ac:spMk id="8" creationId="{28C0F332-A439-6174-9CBB-644D91CC1CC0}"/>
          </ac:spMkLst>
        </pc:spChg>
        <pc:picChg chg="add mod">
          <ac:chgData name="STEGURA Tomáš" userId="74439237-6e9b-49c9-b7a3-9e480a19ad09" providerId="ADAL" clId="{5C1496C6-DF57-D64E-A652-77DE93610619}" dt="2024-11-23T21:10:11.020" v="997" actId="1076"/>
          <ac:picMkLst>
            <pc:docMk/>
            <pc:sldMk cId="2425420101" sldId="16439"/>
            <ac:picMk id="4" creationId="{FA7351FA-98F9-899E-A011-317ED80CABF3}"/>
          </ac:picMkLst>
        </pc:picChg>
        <pc:picChg chg="add mod">
          <ac:chgData name="STEGURA Tomáš" userId="74439237-6e9b-49c9-b7a3-9e480a19ad09" providerId="ADAL" clId="{5C1496C6-DF57-D64E-A652-77DE93610619}" dt="2024-11-23T21:09:48.803" v="992" actId="1076"/>
          <ac:picMkLst>
            <pc:docMk/>
            <pc:sldMk cId="2425420101" sldId="16439"/>
            <ac:picMk id="5" creationId="{5E1BDED6-C5D9-4715-DD33-7A430D83E7B7}"/>
          </ac:picMkLst>
        </pc:picChg>
      </pc:sldChg>
      <pc:sldChg chg="addSp modSp new">
        <pc:chgData name="STEGURA Tomáš" userId="74439237-6e9b-49c9-b7a3-9e480a19ad09" providerId="ADAL" clId="{5C1496C6-DF57-D64E-A652-77DE93610619}" dt="2024-11-23T21:34:41.512" v="1457" actId="113"/>
        <pc:sldMkLst>
          <pc:docMk/>
          <pc:sldMk cId="3252992013" sldId="16440"/>
        </pc:sldMkLst>
        <pc:spChg chg="mod">
          <ac:chgData name="STEGURA Tomáš" userId="74439237-6e9b-49c9-b7a3-9e480a19ad09" providerId="ADAL" clId="{5C1496C6-DF57-D64E-A652-77DE93610619}" dt="2024-11-23T21:14:12.631" v="1083" actId="20577"/>
          <ac:spMkLst>
            <pc:docMk/>
            <pc:sldMk cId="3252992013" sldId="16440"/>
            <ac:spMk id="2" creationId="{2AD716AF-C73F-6D3F-CC83-867EE3458A44}"/>
          </ac:spMkLst>
        </pc:spChg>
        <pc:spChg chg="mod">
          <ac:chgData name="STEGURA Tomáš" userId="74439237-6e9b-49c9-b7a3-9e480a19ad09" providerId="ADAL" clId="{5C1496C6-DF57-D64E-A652-77DE93610619}" dt="2024-11-23T21:21:28.910" v="1321" actId="20577"/>
          <ac:spMkLst>
            <pc:docMk/>
            <pc:sldMk cId="3252992013" sldId="16440"/>
            <ac:spMk id="3" creationId="{C5AE705D-FFFE-1458-8385-BF865433039F}"/>
          </ac:spMkLst>
        </pc:spChg>
        <pc:spChg chg="add">
          <ac:chgData name="STEGURA Tomáš" userId="74439237-6e9b-49c9-b7a3-9e480a19ad09" providerId="ADAL" clId="{5C1496C6-DF57-D64E-A652-77DE93610619}" dt="2024-11-23T21:28:55.199" v="1362" actId="139"/>
          <ac:spMkLst>
            <pc:docMk/>
            <pc:sldMk cId="3252992013" sldId="16440"/>
            <ac:spMk id="4" creationId="{227511D4-4D11-58C4-75D6-EEF4F406C181}"/>
          </ac:spMkLst>
        </pc:spChg>
        <pc:spChg chg="add mod">
          <ac:chgData name="STEGURA Tomáš" userId="74439237-6e9b-49c9-b7a3-9e480a19ad09" providerId="ADAL" clId="{5C1496C6-DF57-D64E-A652-77DE93610619}" dt="2024-11-23T21:34:41.512" v="1457" actId="113"/>
          <ac:spMkLst>
            <pc:docMk/>
            <pc:sldMk cId="3252992013" sldId="16440"/>
            <ac:spMk id="5" creationId="{FC03F146-476F-305E-9FA2-54889DC9F9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C6B7A-8345-4C5C-9157-2D72D60A3C39}" type="datetimeFigureOut">
              <a:rPr lang="cs-CZ" smtClean="0"/>
              <a:t>23.11.2024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EF8B987-58CE-42C3-9099-7E768A58F1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62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8B987-58CE-42C3-9099-7E768A58F12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35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E067-5035-474A-9A1D-D4F1E63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406F-6980-4CC3-A42A-9AAA94F6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FFCC75-0997-4157-867A-6EC70CC3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7F9DC-FF94-4AC7-9796-9BD84ACC99E0}" type="datetime1">
              <a:rPr lang="cs-CZ" smtClean="0"/>
              <a:t>23.11.2024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E43AEB-19C0-4383-B2B9-F6775BC5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BDE90A-F1A9-4772-BDA1-64DAC2F1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/ modré pozadí"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0686FF2-7C95-4B56-AC6C-45D67612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324F8A5F-AEF9-42D7-BB53-87D2D8F0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EB8F-664B-4B2E-9E00-3F133B7147EC}" type="datetime1">
              <a:rPr lang="cs-CZ" smtClean="0"/>
              <a:t>23.11.2024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71D4F0DE-C38B-42E6-9A09-C0FA90C1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8D8500-92DF-4131-895F-A832B6F8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7E9C80-907A-4765-972B-34B37828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CAB8-BFC2-484A-A626-CE8942D39235}" type="datetime1">
              <a:rPr lang="cs-CZ" smtClean="0"/>
              <a:t>23.11.2024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7EDF4D-4598-4CFD-A70A-488EF117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260D8D-454F-4AAE-867D-42B71CFA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1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/ modré pozadí"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545215-4E40-45FC-A4E8-CB2193F9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B6BC-0992-4C68-9544-999019D660F7}" type="datetime1">
              <a:rPr lang="cs-CZ" smtClean="0"/>
              <a:t>23.11.2024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9A5A3A-B6AA-40A7-B5AA-9C8BD6E0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B26271-A0CE-4587-ADCE-2921FABC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8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uk-UA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1424" y="992613"/>
            <a:ext cx="10369152" cy="42016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07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E067-5035-474A-9A1D-D4F1E63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406F-6980-4CC3-A42A-9AAA94F6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586E18-095E-495F-90F2-132AC155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0367-B1E2-4274-B3F8-D0CEEC319BDF}" type="datetime1">
              <a:rPr lang="cs-CZ" smtClean="0"/>
              <a:t>23.11.2024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CF6A12-1E7D-447A-91F0-AE1D2D45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E8C86A-9033-4B61-90BD-BC82A924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6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87F3C0-9450-4145-9381-8FBE649A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C8B8-5A93-4F71-AFA1-D0B0448470A4}" type="datetime1">
              <a:rPr lang="cs-CZ" smtClean="0"/>
              <a:t>23.11.2024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1C83F1-7752-44E3-944A-AAAFE279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9EF5C5-E8D8-4372-8E11-37EFD1B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7DA24-5792-4AFF-B870-E931D057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793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0686FF2-7C95-4B56-AC6C-45D67612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324F8A5F-AEF9-42D7-BB53-87D2D8F0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0FDC-C161-43EB-B0E7-FBD4FF63558D}" type="datetime1">
              <a:rPr lang="cs-CZ" smtClean="0"/>
              <a:t>23.11.2024</a:t>
            </a:fld>
            <a:endParaRPr lang="cs-CZ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71D4F0DE-C38B-42E6-9A09-C0FA90C1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8D8500-92DF-4131-895F-A832B6F8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81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87E9C80-907A-4765-972B-34B37828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7912-CA66-4721-9020-57E52AEEF712}" type="datetime1">
              <a:rPr lang="cs-CZ" smtClean="0"/>
              <a:t>23.11.2024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7EDF4D-4598-4CFD-A70A-488EF117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260D8D-454F-4AAE-867D-42B71CFA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1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/ modré pozadí"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545215-4E40-45FC-A4E8-CB2193F9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A98D-DD61-4578-AEBB-FC587B174B84}" type="datetime1">
              <a:rPr lang="cs-CZ" smtClean="0"/>
              <a:t>23.11.2024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9A5A3A-B6AA-40A7-B5AA-9C8BD6E0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B26271-A0CE-4587-ADCE-2921FABC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8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E067-5035-474A-9A1D-D4F1E63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406F-6980-4CC3-A42A-9AAA94F6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FFCC75-0997-4157-867A-6EC70CC3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D0E3-873A-48CD-B06C-EF13234EED27}" type="datetime1">
              <a:rPr lang="cs-CZ" smtClean="0"/>
              <a:t>23.11.2024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E43AEB-19C0-4383-B2B9-F6775BC5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BDE90A-F1A9-4772-BDA1-64DAC2F1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/ modré pozadí"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EE067-5035-474A-9A1D-D4F1E63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F406F-6980-4CC3-A42A-9AAA94F6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D586E18-095E-495F-90F2-132AC1557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CC29-E7DD-40AC-9A88-7CBBD4E6985E}" type="datetime1">
              <a:rPr lang="cs-CZ" smtClean="0"/>
              <a:t>23.11.2024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CF6A12-1E7D-447A-91F0-AE1D2D45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E8C86A-9033-4B61-90BD-BC82A924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6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087F3C0-9450-4145-9381-8FBE649A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1D1-12E0-4139-B430-16A422281ED9}" type="datetime1">
              <a:rPr lang="cs-CZ" smtClean="0"/>
              <a:t>23.11.2024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81C83F1-7752-44E3-944A-AAAFE279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9EF5C5-E8D8-4372-8E11-37EFD1B3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7DA24-5792-4AFF-B870-E931D057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793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6DE966-D706-45A1-842E-D93083CC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6045"/>
            <a:ext cx="10801351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293F1F-18F0-4CB3-9CA3-D52B6792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04925"/>
            <a:ext cx="10801350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672957-7156-456B-ABEF-E1169BFAA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838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C5ED-D5AE-4E2F-8D79-B815E14BAD0A}" type="datetime1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2890CE-0CA5-4CDA-B442-4DA3A12B4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61967"/>
            <a:ext cx="491807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26F1E-348C-49A4-A39E-A02B4AC64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6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6" r:id="rId2"/>
    <p:sldLayoutId id="2147483664" r:id="rId3"/>
    <p:sldLayoutId id="2147483667" r:id="rId4"/>
    <p:sldLayoutId id="2147483665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82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C6DE966-D706-45A1-842E-D93083CC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6045"/>
            <a:ext cx="10801351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293F1F-18F0-4CB3-9CA3-D52B67921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304925"/>
            <a:ext cx="10801350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672957-7156-456B-ABEF-E1169BFAA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11838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E7FA6-8721-487C-B239-91E96E917BAD}" type="datetime1">
              <a:rPr lang="cs-CZ" smtClean="0"/>
              <a:t>23.11.2024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2890CE-0CA5-4CDA-B442-4DA3A12B4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61967"/>
            <a:ext cx="491807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726F1E-348C-49A4-A39E-A02B4AC64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5" y="6461967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18277-6857-4695-90D2-86135211B3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6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7" r:id="rId4"/>
    <p:sldLayoutId id="2147483655" r:id="rId5"/>
    <p:sldLayoutId id="2147483674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82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sob.cz/branteserozumem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kybertest.cz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6.png@01DB2B7B.EF7FBF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7.png@01DB2B7B.EF7FBF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8.png@01DB2B81.81CF179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9.png@01DB2B81.9C2FB77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Nadpis 1">
            <a:extLst>
              <a:ext uri="{FF2B5EF4-FFF2-40B4-BE49-F238E27FC236}">
                <a16:creationId xmlns:a16="http://schemas.microsoft.com/office/drawing/2014/main" id="{1E64FF74-E323-4558-A9D1-9DE49E75A86A}"/>
              </a:ext>
            </a:extLst>
          </p:cNvPr>
          <p:cNvSpPr txBox="1">
            <a:spLocks/>
          </p:cNvSpPr>
          <p:nvPr/>
        </p:nvSpPr>
        <p:spPr>
          <a:xfrm>
            <a:off x="5902121" y="3280659"/>
            <a:ext cx="6151586" cy="1107996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 err="1">
                <a:solidFill>
                  <a:srgbClr val="0099CD"/>
                </a:solidFill>
              </a:rPr>
              <a:t>Kyberbezpečnost</a:t>
            </a:r>
            <a:r>
              <a:rPr lang="cs-CZ" sz="4000" dirty="0">
                <a:solidFill>
                  <a:srgbClr val="0099CD"/>
                </a:solidFill>
              </a:rPr>
              <a:t> ve vztahu k obecním účtům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EEF6A0-7ABC-A92E-5B9C-A7E78F9DCD5A}"/>
              </a:ext>
            </a:extLst>
          </p:cNvPr>
          <p:cNvGrpSpPr/>
          <p:nvPr/>
        </p:nvGrpSpPr>
        <p:grpSpPr>
          <a:xfrm>
            <a:off x="0" y="0"/>
            <a:ext cx="6151586" cy="5943601"/>
            <a:chOff x="0" y="1"/>
            <a:chExt cx="6151586" cy="5943601"/>
          </a:xfrm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A3C7B41F-EA4D-C3F6-A3A3-4196BAE47A87}"/>
                </a:ext>
              </a:extLst>
            </p:cNvPr>
            <p:cNvSpPr/>
            <p:nvPr/>
          </p:nvSpPr>
          <p:spPr>
            <a:xfrm>
              <a:off x="0" y="1"/>
              <a:ext cx="5902121" cy="5943601"/>
            </a:xfrm>
            <a:custGeom>
              <a:avLst/>
              <a:gdLst>
                <a:gd name="connsiteX0" fmla="*/ 0 w 5902121"/>
                <a:gd name="connsiteY0" fmla="*/ 0 h 5943601"/>
                <a:gd name="connsiteX1" fmla="*/ 5200643 w 5902121"/>
                <a:gd name="connsiteY1" fmla="*/ 0 h 5943601"/>
                <a:gd name="connsiteX2" fmla="*/ 5259715 w 5902121"/>
                <a:gd name="connsiteY2" fmla="*/ 78995 h 5943601"/>
                <a:gd name="connsiteX3" fmla="*/ 5902121 w 5902121"/>
                <a:gd name="connsiteY3" fmla="*/ 2182091 h 5943601"/>
                <a:gd name="connsiteX4" fmla="*/ 2140612 w 5902121"/>
                <a:gd name="connsiteY4" fmla="*/ 5943601 h 5943601"/>
                <a:gd name="connsiteX5" fmla="*/ 37515 w 5902121"/>
                <a:gd name="connsiteY5" fmla="*/ 5301195 h 5943601"/>
                <a:gd name="connsiteX6" fmla="*/ 0 w 5902121"/>
                <a:gd name="connsiteY6" fmla="*/ 5273141 h 594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02121" h="5943601">
                  <a:moveTo>
                    <a:pt x="0" y="0"/>
                  </a:moveTo>
                  <a:lnTo>
                    <a:pt x="5200643" y="0"/>
                  </a:lnTo>
                  <a:lnTo>
                    <a:pt x="5259715" y="78995"/>
                  </a:lnTo>
                  <a:cubicBezTo>
                    <a:pt x="5665297" y="679336"/>
                    <a:pt x="5902121" y="1403057"/>
                    <a:pt x="5902121" y="2182091"/>
                  </a:cubicBezTo>
                  <a:cubicBezTo>
                    <a:pt x="5902121" y="4259516"/>
                    <a:pt x="4218036" y="5943601"/>
                    <a:pt x="2140612" y="5943601"/>
                  </a:cubicBezTo>
                  <a:cubicBezTo>
                    <a:pt x="1361577" y="5943601"/>
                    <a:pt x="637856" y="5706777"/>
                    <a:pt x="37515" y="5301195"/>
                  </a:cubicBezTo>
                  <a:lnTo>
                    <a:pt x="0" y="5273141"/>
                  </a:lnTo>
                  <a:close/>
                </a:path>
              </a:pathLst>
            </a:custGeom>
            <a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 err="1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2D9829D1-C79A-0AD2-87B7-DA63377FC268}"/>
                </a:ext>
              </a:extLst>
            </p:cNvPr>
            <p:cNvSpPr/>
            <p:nvPr/>
          </p:nvSpPr>
          <p:spPr>
            <a:xfrm>
              <a:off x="0" y="1"/>
              <a:ext cx="6151586" cy="5943601"/>
            </a:xfrm>
            <a:prstGeom prst="rect">
              <a:avLst/>
            </a:prstGeom>
            <a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cs-CZ"/>
            </a:p>
          </p:txBody>
        </p:sp>
      </p:grp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342F4446-C468-1481-353E-E6B7F027D6E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8262" y="0"/>
            <a:ext cx="992777" cy="117870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4EA6BBC-C275-89FC-49DE-ED0B166A6AE2}"/>
              </a:ext>
            </a:extLst>
          </p:cNvPr>
          <p:cNvSpPr txBox="1"/>
          <p:nvPr/>
        </p:nvSpPr>
        <p:spPr>
          <a:xfrm>
            <a:off x="209006" y="6374674"/>
            <a:ext cx="334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3366"/>
                </a:solidFill>
              </a:rPr>
              <a:t>27.11.</a:t>
            </a:r>
            <a:r>
              <a:rPr lang="en-US" b="1" dirty="0">
                <a:solidFill>
                  <a:srgbClr val="003366"/>
                </a:solidFill>
              </a:rPr>
              <a:t>2024</a:t>
            </a:r>
            <a:endParaRPr lang="cs-CZ" b="1" dirty="0">
              <a:solidFill>
                <a:srgbClr val="003366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ACC867-EFE4-6F6B-4F3C-EAF61F539F90}"/>
              </a:ext>
            </a:extLst>
          </p:cNvPr>
          <p:cNvSpPr txBox="1"/>
          <p:nvPr/>
        </p:nvSpPr>
        <p:spPr>
          <a:xfrm>
            <a:off x="10032273" y="6297134"/>
            <a:ext cx="334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3366"/>
                </a:solidFill>
              </a:rPr>
              <a:t>Tomáš </a:t>
            </a:r>
            <a:r>
              <a:rPr lang="cs-CZ" b="1" dirty="0" err="1">
                <a:solidFill>
                  <a:srgbClr val="003366"/>
                </a:solidFill>
              </a:rPr>
              <a:t>Stegura</a:t>
            </a:r>
            <a:endParaRPr lang="cs-CZ" b="1" dirty="0">
              <a:solidFill>
                <a:srgbClr val="003366"/>
              </a:solidFill>
            </a:endParaRPr>
          </a:p>
          <a:p>
            <a:endParaRPr lang="cs-CZ" dirty="0">
              <a:solidFill>
                <a:srgbClr val="0099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5923A-F384-97A3-1327-B1F1EDAC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04925"/>
            <a:ext cx="10340974" cy="51125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700" b="1" dirty="0"/>
              <a:t>Čemu se vyvarovat</a:t>
            </a:r>
          </a:p>
          <a:p>
            <a:pPr>
              <a:lnSpc>
                <a:spcPct val="130000"/>
              </a:lnSpc>
            </a:pPr>
            <a:r>
              <a:rPr lang="cs-CZ" sz="2100" dirty="0"/>
              <a:t>Slepé důvěře</a:t>
            </a:r>
          </a:p>
          <a:p>
            <a:pPr>
              <a:lnSpc>
                <a:spcPct val="130000"/>
              </a:lnSpc>
            </a:pPr>
            <a:r>
              <a:rPr lang="cs-CZ" sz="2100" dirty="0"/>
              <a:t>Nestahovat aplikace na vzdálený přístup, jak do telefonu, tak do svého PC</a:t>
            </a:r>
          </a:p>
          <a:p>
            <a:pPr>
              <a:lnSpc>
                <a:spcPct val="130000"/>
              </a:lnSpc>
            </a:pPr>
            <a:r>
              <a:rPr lang="cs-CZ" sz="2100" dirty="0"/>
              <a:t>Nedávat vzdálený přístup – ideálně nikdy</a:t>
            </a:r>
          </a:p>
          <a:p>
            <a:pPr>
              <a:lnSpc>
                <a:spcPct val="130000"/>
              </a:lnSpc>
            </a:pPr>
            <a:r>
              <a:rPr lang="cs-CZ" sz="2100" dirty="0"/>
              <a:t>Nesdělovat po telefonu citlivé údaje</a:t>
            </a:r>
          </a:p>
          <a:p>
            <a:pPr>
              <a:lnSpc>
                <a:spcPct val="130000"/>
              </a:lnSpc>
            </a:pPr>
            <a:r>
              <a:rPr lang="cs-CZ" sz="2100" dirty="0"/>
              <a:t>Telefonní číslo se dá podvrhnout, ideální je zavěsit a zavolat zpátky do banky</a:t>
            </a:r>
          </a:p>
          <a:p>
            <a:pPr>
              <a:lnSpc>
                <a:spcPct val="130000"/>
              </a:lnSpc>
            </a:pPr>
            <a:r>
              <a:rPr lang="cs-CZ" sz="2100" dirty="0"/>
              <a:t>Ověřte si, zda Vám někdo z banky volal, banka má hovory zaznamenané</a:t>
            </a:r>
          </a:p>
          <a:p>
            <a:pPr>
              <a:lnSpc>
                <a:spcPct val="130000"/>
              </a:lnSpc>
            </a:pPr>
            <a:endParaRPr lang="cs-CZ" sz="2100" dirty="0"/>
          </a:p>
          <a:p>
            <a:pPr marL="0" indent="0">
              <a:lnSpc>
                <a:spcPct val="100000"/>
              </a:lnSpc>
              <a:buNone/>
            </a:pPr>
            <a:endParaRPr lang="cs-CZ" sz="2100" b="1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58BE1B2-04DA-42F8-B726-6F54184B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6100"/>
            <a:ext cx="3843424" cy="498475"/>
          </a:xfrm>
        </p:spPr>
        <p:txBody>
          <a:bodyPr/>
          <a:lstStyle/>
          <a:p>
            <a:r>
              <a:rPr lang="cs-CZ" dirty="0"/>
              <a:t>Falešný bankéř</a:t>
            </a:r>
          </a:p>
        </p:txBody>
      </p:sp>
    </p:spTree>
    <p:extLst>
      <p:ext uri="{BB962C8B-B14F-4D97-AF65-F5344CB8AC3E}">
        <p14:creationId xmlns:p14="http://schemas.microsoft.com/office/powerpoint/2010/main" val="6815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3C13-3BF0-2E49-E52B-257EA8B5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Nejlepší prevence je vzděláváním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2120-3632-A73F-381F-FDCF1DBC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04925"/>
            <a:ext cx="4511675" cy="49688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3600" b="0" i="0" u="none" strike="noStrike" dirty="0">
                <a:solidFill>
                  <a:srgbClr val="0078D4"/>
                </a:solidFill>
                <a:effectLst/>
                <a:hlinkClick r:id="rId2"/>
              </a:rPr>
              <a:t>www.csob.cz/</a:t>
            </a:r>
            <a:r>
              <a:rPr lang="en-GB" sz="3600" b="0" i="0" u="none" strike="noStrike" dirty="0" err="1">
                <a:solidFill>
                  <a:srgbClr val="0078D4"/>
                </a:solidFill>
                <a:effectLst/>
                <a:hlinkClick r:id="rId2"/>
              </a:rPr>
              <a:t>branteserozumem</a:t>
            </a:r>
            <a:endParaRPr lang="cs-CZ" sz="3600" b="0" i="0" u="none" strike="noStrike" dirty="0">
              <a:solidFill>
                <a:srgbClr val="0078D4"/>
              </a:solidFill>
              <a:effectLst/>
            </a:endParaRPr>
          </a:p>
          <a:p>
            <a:endParaRPr lang="en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351FA-98F9-899E-A011-317ED80CA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790" y="2591367"/>
            <a:ext cx="2514600" cy="2600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BDED6-C5D9-4715-DD33-7A430D83E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030" y="2632642"/>
            <a:ext cx="2588175" cy="26009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49D507-DFA7-BB66-B2EE-9C22B183A3BA}"/>
              </a:ext>
            </a:extLst>
          </p:cNvPr>
          <p:cNvSpPr txBox="1">
            <a:spLocks/>
          </p:cNvSpPr>
          <p:nvPr/>
        </p:nvSpPr>
        <p:spPr>
          <a:xfrm>
            <a:off x="5524460" y="1300692"/>
            <a:ext cx="4511675" cy="49688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dirty="0" err="1">
                <a:solidFill>
                  <a:srgbClr val="0078D4"/>
                </a:solidFill>
                <a:hlinkClick r:id="rId5"/>
              </a:rPr>
              <a:t>www.kybertest.cz</a:t>
            </a:r>
            <a:endParaRPr lang="cs-CZ" sz="3600" dirty="0">
              <a:solidFill>
                <a:srgbClr val="0078D4"/>
              </a:solidFill>
            </a:endParaRPr>
          </a:p>
          <a:p>
            <a:endParaRPr lang="en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0F332-A439-6174-9CBB-644D91CC1CC0}"/>
              </a:ext>
            </a:extLst>
          </p:cNvPr>
          <p:cNvSpPr txBox="1"/>
          <p:nvPr/>
        </p:nvSpPr>
        <p:spPr>
          <a:xfrm>
            <a:off x="695323" y="5929005"/>
            <a:ext cx="88190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2142"/>
                </a:solidFill>
              </a:rPr>
              <a:t>Od 9.12.2024 ve všední dny na ČT1 v 17:40 pořad “Tohle radši nezkoušejte”</a:t>
            </a:r>
            <a:endParaRPr lang="en-GB" sz="1800" b="1" dirty="0">
              <a:solidFill>
                <a:srgbClr val="002142"/>
              </a:solidFill>
            </a:endParaRPr>
          </a:p>
          <a:p>
            <a:pPr algn="ctr"/>
            <a:endParaRPr lang="en-CZ" dirty="0" err="1"/>
          </a:p>
        </p:txBody>
      </p:sp>
    </p:spTree>
    <p:extLst>
      <p:ext uri="{BB962C8B-B14F-4D97-AF65-F5344CB8AC3E}">
        <p14:creationId xmlns:p14="http://schemas.microsoft.com/office/powerpoint/2010/main" val="24254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E5A4-11C9-66F7-DAE0-84EB4BC5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dnes dozvíte?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D39A-702A-2CF6-32CA-9635BF09B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podvody, se kterými se v obcích můžete setkat a jak je poznat</a:t>
            </a:r>
          </a:p>
          <a:p>
            <a:r>
              <a:rPr lang="cs-CZ" dirty="0"/>
              <a:t>Jak se připravit a nenaletět</a:t>
            </a:r>
          </a:p>
          <a:p>
            <a:r>
              <a:rPr lang="cs-CZ" dirty="0"/>
              <a:t>Kde získat další informace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2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16AF-C73F-6D3F-CC83-867EE345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začít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E705D-FFFE-1458-8385-BF8654330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Zabezpečit počítač – práce s heslem</a:t>
            </a:r>
          </a:p>
          <a:p>
            <a:r>
              <a:rPr lang="cs-CZ" dirty="0"/>
              <a:t>Zabezpečit síť </a:t>
            </a:r>
          </a:p>
          <a:p>
            <a:r>
              <a:rPr lang="cs-CZ" dirty="0"/>
              <a:t>Zabezpečit aplikace – zase ta hesla</a:t>
            </a:r>
          </a:p>
          <a:p>
            <a:r>
              <a:rPr lang="cs-CZ" dirty="0"/>
              <a:t>Nedůvěřovat slepě</a:t>
            </a:r>
          </a:p>
          <a:p>
            <a:r>
              <a:rPr lang="cs-CZ" dirty="0"/>
              <a:t>Spolehnout se na svůj rozum</a:t>
            </a:r>
          </a:p>
          <a:p>
            <a:r>
              <a:rPr lang="cs-CZ" dirty="0"/>
              <a:t>Pečovat o bezpečnostní prvky poskytnuté bankou</a:t>
            </a:r>
          </a:p>
          <a:p>
            <a:endParaRPr lang="en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511D4-4D11-58C4-75D6-EEF4F406C18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en-CZ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3F146-476F-305E-9FA2-54889DC9F90D}"/>
              </a:ext>
            </a:extLst>
          </p:cNvPr>
          <p:cNvSpPr txBox="1"/>
          <p:nvPr/>
        </p:nvSpPr>
        <p:spPr>
          <a:xfrm>
            <a:off x="1064684" y="4828685"/>
            <a:ext cx="85555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dirty="0"/>
              <a:t>Dnešní přednáška Svazu Měst a Obcí (datum) byla skvělá - </a:t>
            </a:r>
            <a:r>
              <a:rPr lang="cs-CZ" b="1" dirty="0" err="1"/>
              <a:t>DpSMO24112024bs</a:t>
            </a:r>
            <a:endParaRPr lang="en-CZ" b="1" dirty="0" err="1"/>
          </a:p>
        </p:txBody>
      </p:sp>
    </p:spTree>
    <p:extLst>
      <p:ext uri="{BB962C8B-B14F-4D97-AF65-F5344CB8AC3E}">
        <p14:creationId xmlns:p14="http://schemas.microsoft.com/office/powerpoint/2010/main" val="32529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3CEC9-74CC-AAC1-63A3-3479E402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6045"/>
            <a:ext cx="3702109" cy="498598"/>
          </a:xfrm>
        </p:spPr>
        <p:txBody>
          <a:bodyPr/>
          <a:lstStyle/>
          <a:p>
            <a:r>
              <a:rPr lang="cs-CZ" dirty="0"/>
              <a:t>Falešná faktura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5923A-F384-97A3-1327-B1F1EDAC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04925"/>
            <a:ext cx="5210175" cy="496887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Podvodnou fakturu, jen těžko rozeznáte od pravé faktury tato faktura má veškeré náležitosti běžné faktury.</a:t>
            </a:r>
          </a:p>
          <a:p>
            <a:pPr marL="0" indent="0">
              <a:buNone/>
            </a:pPr>
            <a:r>
              <a:rPr lang="cs-CZ" b="1" dirty="0"/>
              <a:t>Znaky</a:t>
            </a:r>
          </a:p>
          <a:p>
            <a:r>
              <a:rPr lang="cs-CZ" dirty="0"/>
              <a:t>Účet, kam obec, ještě neplatila</a:t>
            </a:r>
          </a:p>
          <a:p>
            <a:r>
              <a:rPr lang="cs-CZ" dirty="0"/>
              <a:t>Daný produkt nežádala nebo neobdržela</a:t>
            </a:r>
          </a:p>
          <a:p>
            <a:r>
              <a:rPr lang="cs-CZ" dirty="0"/>
              <a:t>Zahraniční účet (Malta, Litva, Korea a Čína)</a:t>
            </a:r>
          </a:p>
          <a:p>
            <a:r>
              <a:rPr lang="cs-CZ" dirty="0"/>
              <a:t>Náhlá změna fakturačních údajů</a:t>
            </a:r>
          </a:p>
          <a:p>
            <a:r>
              <a:rPr lang="cs-CZ" dirty="0"/>
              <a:t>Změna emailu odesílatele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490B00-73A3-9F58-5D80-1F03FADAECE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670" y="0"/>
            <a:ext cx="6093330" cy="6891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2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5923A-F384-97A3-1327-B1F1EDAC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04925"/>
            <a:ext cx="6295679" cy="511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Jak postupovat v případě podezření na falešnou fakturu</a:t>
            </a:r>
          </a:p>
          <a:p>
            <a:r>
              <a:rPr lang="cs-CZ" dirty="0"/>
              <a:t>Proveďte kontrolu odesílatele emailu</a:t>
            </a:r>
          </a:p>
          <a:p>
            <a:r>
              <a:rPr lang="cs-CZ" dirty="0"/>
              <a:t>Ověřte si fakturu s reálným dodavatelem</a:t>
            </a:r>
          </a:p>
          <a:p>
            <a:r>
              <a:rPr lang="cs-CZ" dirty="0"/>
              <a:t>Kontaktujte nejlépe dodavatele telefonicky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Varianta A</a:t>
            </a:r>
          </a:p>
          <a:p>
            <a:r>
              <a:rPr lang="cs-CZ" dirty="0"/>
              <a:t>Obec obdrží fakturu, kde je uvedeno, aby danou částku uhradila</a:t>
            </a:r>
          </a:p>
          <a:p>
            <a:r>
              <a:rPr lang="cs-CZ" dirty="0"/>
              <a:t>Vždy je nutné si říci, jestli jsem nějaké podobné zboží objednával, či nikoliv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Varianta B</a:t>
            </a:r>
          </a:p>
          <a:p>
            <a:r>
              <a:rPr lang="cs-CZ" dirty="0"/>
              <a:t>Obec obdrží fakturu od firmy, kde běžně nakupuje. Protistrana firmu informuje, že mění své fakturační údaje a je nutné prostředky poslat na jiné číslo účtu</a:t>
            </a:r>
          </a:p>
          <a:p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58BE1B2-04DA-42F8-B726-6F54184B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6100"/>
            <a:ext cx="3843424" cy="498475"/>
          </a:xfrm>
        </p:spPr>
        <p:txBody>
          <a:bodyPr/>
          <a:lstStyle/>
          <a:p>
            <a:r>
              <a:rPr lang="cs-CZ" dirty="0"/>
              <a:t>Falešná faktura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3A19E16-3B92-3FD5-5344-F1F454683C3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98" y="0"/>
            <a:ext cx="513840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0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5923A-F384-97A3-1327-B1F1EDAC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04925"/>
            <a:ext cx="4846492" cy="511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CEO </a:t>
            </a:r>
            <a:r>
              <a:rPr lang="cs-CZ" b="1" dirty="0" err="1"/>
              <a:t>fraud</a:t>
            </a:r>
            <a:r>
              <a:rPr lang="cs-CZ" b="1" dirty="0"/>
              <a:t> je způsob podvodného vylákání plateb</a:t>
            </a:r>
          </a:p>
          <a:p>
            <a:r>
              <a:rPr lang="cs-CZ" dirty="0"/>
              <a:t>Firmy jsou na tenhle typ útoku náchylnější než obce</a:t>
            </a:r>
          </a:p>
          <a:p>
            <a:r>
              <a:rPr lang="cs-CZ" dirty="0"/>
              <a:t>Podvodník si vyhlédne obec, zjistí starostu/starostku, a  kdo má na starosti placení faktur, následně odesílá za starostu email účetní s žádostí o zaplacení faktury. Jakmile účetní reaguje kladně, odesílá “starosta” email s údaji k platbě a dodává, že je potřeba zaplatit expresně.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Příklad</a:t>
            </a:r>
          </a:p>
          <a:p>
            <a:r>
              <a:rPr lang="cs-CZ" dirty="0"/>
              <a:t>„Právě jsem udělal objednávku u společnosti XY a potřebuji jim odeslat peníze ještě dnes. Jde to poslat expresně?“ Účetní většinou odepíše, že ano. Následně podvodník zašle všechny náležitosti platby. Účetní danou platbu zadá.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58BE1B2-04DA-42F8-B726-6F54184B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6100"/>
            <a:ext cx="3843424" cy="498475"/>
          </a:xfrm>
        </p:spPr>
        <p:txBody>
          <a:bodyPr/>
          <a:lstStyle/>
          <a:p>
            <a:r>
              <a:rPr lang="cs-CZ" dirty="0"/>
              <a:t>CEO Fraud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9638520-11FB-CF76-D029-3C63A615C00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24" y="0"/>
            <a:ext cx="62259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5923A-F384-97A3-1327-B1F1EDAC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04925"/>
            <a:ext cx="6486524" cy="5112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300" b="1" dirty="0"/>
              <a:t>Jak poznat CEO </a:t>
            </a:r>
            <a:r>
              <a:rPr lang="cs-CZ" sz="2300" b="1" dirty="0" err="1"/>
              <a:t>Fraud</a:t>
            </a:r>
            <a:endParaRPr lang="cs-CZ" sz="2300" b="1" dirty="0"/>
          </a:p>
          <a:p>
            <a:pPr>
              <a:lnSpc>
                <a:spcPct val="130000"/>
              </a:lnSpc>
            </a:pPr>
            <a:r>
              <a:rPr lang="cs-CZ" sz="2300" dirty="0"/>
              <a:t>Tykání/vykání</a:t>
            </a:r>
          </a:p>
          <a:p>
            <a:pPr>
              <a:lnSpc>
                <a:spcPct val="130000"/>
              </a:lnSpc>
            </a:pPr>
            <a:r>
              <a:rPr lang="cs-CZ" sz="2300" dirty="0"/>
              <a:t>Odpovídá styl komunikace?</a:t>
            </a:r>
          </a:p>
          <a:p>
            <a:pPr>
              <a:lnSpc>
                <a:spcPct val="130000"/>
              </a:lnSpc>
            </a:pPr>
            <a:r>
              <a:rPr lang="cs-CZ" sz="2300" dirty="0"/>
              <a:t>Je to styl vyjadřování starosty/starostky?</a:t>
            </a:r>
          </a:p>
          <a:p>
            <a:pPr>
              <a:lnSpc>
                <a:spcPct val="130000"/>
              </a:lnSpc>
            </a:pPr>
            <a:r>
              <a:rPr lang="cs-CZ" sz="2300" dirty="0"/>
              <a:t>Není komunikace příliš na sílu a urgentní?</a:t>
            </a:r>
          </a:p>
          <a:p>
            <a:pPr>
              <a:lnSpc>
                <a:spcPct val="130000"/>
              </a:lnSpc>
            </a:pPr>
            <a:r>
              <a:rPr lang="cs-CZ" sz="2300" dirty="0"/>
              <a:t>Prohlídněte si reálnou emailovou adresu odesílatele</a:t>
            </a:r>
          </a:p>
          <a:p>
            <a:pPr marL="0" indent="0">
              <a:lnSpc>
                <a:spcPct val="130000"/>
              </a:lnSpc>
              <a:buNone/>
            </a:pPr>
            <a:endParaRPr lang="cs-CZ" sz="2300" dirty="0"/>
          </a:p>
          <a:p>
            <a:pPr marL="0" indent="0">
              <a:lnSpc>
                <a:spcPct val="130000"/>
              </a:lnSpc>
              <a:buNone/>
            </a:pPr>
            <a:r>
              <a:rPr lang="cs-CZ" sz="2300" b="1" dirty="0"/>
              <a:t>Jak postupovat v takovém případě</a:t>
            </a:r>
          </a:p>
          <a:p>
            <a:pPr>
              <a:lnSpc>
                <a:spcPct val="130000"/>
              </a:lnSpc>
            </a:pPr>
            <a:r>
              <a:rPr lang="cs-CZ" sz="2300" dirty="0"/>
              <a:t>Proveďte kontrolu odesílatele emailu, zda se opravdu jedná o email starosty/starostky. V případě, že nikoliv trvejte na odeslání z obecního emailu.</a:t>
            </a:r>
          </a:p>
          <a:p>
            <a:pPr>
              <a:lnSpc>
                <a:spcPct val="130000"/>
              </a:lnSpc>
            </a:pPr>
            <a:r>
              <a:rPr lang="cs-CZ" sz="2300" dirty="0"/>
              <a:t>Kontaktujte svého starostu/starostku telefonicky nebo osobně</a:t>
            </a:r>
          </a:p>
          <a:p>
            <a:pPr>
              <a:lnSpc>
                <a:spcPct val="130000"/>
              </a:lnSpc>
            </a:pPr>
            <a:r>
              <a:rPr lang="cs-CZ" sz="2300" dirty="0"/>
              <a:t>Nereagujte na uvedený email.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58BE1B2-04DA-42F8-B726-6F54184B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6100"/>
            <a:ext cx="3843424" cy="498475"/>
          </a:xfrm>
        </p:spPr>
        <p:txBody>
          <a:bodyPr/>
          <a:lstStyle/>
          <a:p>
            <a:r>
              <a:rPr lang="cs-CZ" dirty="0"/>
              <a:t>CEO Fraud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4D0F2B-4F60-FDC4-F305-65FD846BCE7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84" y="-55619"/>
            <a:ext cx="4540716" cy="696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8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5923A-F384-97A3-1327-B1F1EDAC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04925"/>
            <a:ext cx="6861174" cy="51125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700" b="1" dirty="0"/>
              <a:t>Znaky</a:t>
            </a:r>
          </a:p>
          <a:p>
            <a:r>
              <a:rPr lang="cs-CZ" dirty="0"/>
              <a:t>Vydává se za bankovní instituci </a:t>
            </a:r>
          </a:p>
          <a:p>
            <a:r>
              <a:rPr lang="cs-CZ" dirty="0"/>
              <a:t>Nemá problém s odesláním dokladů  (banka nemá důvod zasílat doklady zaměstnanců)</a:t>
            </a:r>
          </a:p>
          <a:p>
            <a:r>
              <a:rPr lang="cs-CZ" dirty="0"/>
              <a:t>Předstírá napadení účtu obce nebo nabízí “výhodnou” investici</a:t>
            </a:r>
          </a:p>
          <a:p>
            <a:r>
              <a:rPr lang="cs-CZ" dirty="0"/>
              <a:t>Požaduje odeslání prostředků na jiné účty a nebo výběr prostředků a jejich vložení na “bezpečný účet”</a:t>
            </a:r>
          </a:p>
          <a:p>
            <a:r>
              <a:rPr lang="cs-CZ" dirty="0"/>
              <a:t>Požaduje vzdálený přístup k počítači</a:t>
            </a:r>
          </a:p>
          <a:p>
            <a:r>
              <a:rPr lang="cs-CZ" dirty="0"/>
              <a:t>Naléhá a dostává vás pod tlak</a:t>
            </a:r>
          </a:p>
          <a:p>
            <a:r>
              <a:rPr lang="cs-CZ" dirty="0"/>
              <a:t>V případě nutnosti nabízí, že vás přepojí na policii</a:t>
            </a:r>
          </a:p>
          <a:p>
            <a:r>
              <a:rPr lang="cs-CZ" dirty="0"/>
              <a:t>Dotazuje se na věci, které by měl klient a tak se snaží oběť přivést do rozpaků</a:t>
            </a:r>
          </a:p>
          <a:p>
            <a:endParaRPr lang="cs-CZ" dirty="0"/>
          </a:p>
          <a:p>
            <a:pPr marL="0" indent="0">
              <a:buNone/>
            </a:pPr>
            <a:endParaRPr lang="cs-CZ" sz="26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58BE1B2-04DA-42F8-B726-6F54184B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6100"/>
            <a:ext cx="3843424" cy="498475"/>
          </a:xfrm>
        </p:spPr>
        <p:txBody>
          <a:bodyPr/>
          <a:lstStyle/>
          <a:p>
            <a:r>
              <a:rPr lang="cs-CZ" dirty="0"/>
              <a:t>Falešný bankéř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F83565-B0A3-7D5D-E889-BBE51E25C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74" y="-292995"/>
            <a:ext cx="3722442" cy="80657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3B2823F-A863-128D-16CB-7E621604FD5C}"/>
              </a:ext>
            </a:extLst>
          </p:cNvPr>
          <p:cNvSpPr/>
          <p:nvPr/>
        </p:nvSpPr>
        <p:spPr>
          <a:xfrm>
            <a:off x="9304867" y="4919133"/>
            <a:ext cx="973666" cy="2201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40054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E5923A-F384-97A3-1327-B1F1EDAC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04925"/>
            <a:ext cx="7419974" cy="511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700" b="1" dirty="0"/>
              <a:t>Příklad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700" dirty="0"/>
              <a:t>Kontaktovala nás klientka.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700" dirty="0"/>
              <a:t>Dovolala se na s otázkou, zda má zablokované přístupy do bankovnictví? Kontaktoval jí údajný pracovník ČSOB, že má zablokované ELB. Naváděl klientku aby si  vybrala peníze a vložila je do bankomatu „3 generace“.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700" dirty="0"/>
              <a:t>KL takto neučinila a rovnou nás kontaktovala, aby si tuto informaci ověřila, za ELB má vše v pořádku a v rámci ČSOB nevidíme v historii daný telefonát.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1700" dirty="0"/>
              <a:t>Poskytla nám tel. Čísla pro evidenci a jméno daného pracovníka banky Petr Týkal, os. Číslo 028632A, poslal jí i “průkaz”.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58BE1B2-04DA-42F8-B726-6F54184B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6100"/>
            <a:ext cx="3843424" cy="498475"/>
          </a:xfrm>
        </p:spPr>
        <p:txBody>
          <a:bodyPr/>
          <a:lstStyle/>
          <a:p>
            <a:r>
              <a:rPr lang="cs-CZ" dirty="0"/>
              <a:t>Falešný bankéř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DAA9E3-27AC-4615-CF77-438B6BB1251F}"/>
              </a:ext>
            </a:extLst>
          </p:cNvPr>
          <p:cNvSpPr/>
          <p:nvPr/>
        </p:nvSpPr>
        <p:spPr>
          <a:xfrm>
            <a:off x="9736667" y="4936067"/>
            <a:ext cx="973666" cy="169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6EBBF2-21FB-F0D6-00B7-E86195B67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76" y="-292995"/>
            <a:ext cx="3769158" cy="8166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618E8F8-02F4-0478-5660-F26B0679976D}"/>
              </a:ext>
            </a:extLst>
          </p:cNvPr>
          <p:cNvSpPr/>
          <p:nvPr/>
        </p:nvSpPr>
        <p:spPr>
          <a:xfrm>
            <a:off x="9050867" y="1701800"/>
            <a:ext cx="973666" cy="2201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35998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23">
      <a:dk1>
        <a:srgbClr val="3C3C3C"/>
      </a:dk1>
      <a:lt1>
        <a:sysClr val="window" lastClr="FFFFFF"/>
      </a:lt1>
      <a:dk2>
        <a:srgbClr val="0099CD"/>
      </a:dk2>
      <a:lt2>
        <a:srgbClr val="003366"/>
      </a:lt2>
      <a:accent1>
        <a:srgbClr val="82B800"/>
      </a:accent1>
      <a:accent2>
        <a:srgbClr val="FF6000"/>
      </a:accent2>
      <a:accent3>
        <a:srgbClr val="FACB17"/>
      </a:accent3>
      <a:accent4>
        <a:srgbClr val="8E2D33"/>
      </a:accent4>
      <a:accent5>
        <a:srgbClr val="B6005E"/>
      </a:accent5>
      <a:accent6>
        <a:srgbClr val="693393"/>
      </a:accent6>
      <a:hlink>
        <a:srgbClr val="0099CD"/>
      </a:hlink>
      <a:folHlink>
        <a:srgbClr val="003366"/>
      </a:folHlink>
    </a:clrScheme>
    <a:fontScheme name="Vlastní 62">
      <a:majorFont>
        <a:latin typeface="Museo 700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lastní 23">
      <a:dk1>
        <a:srgbClr val="3C3C3C"/>
      </a:dk1>
      <a:lt1>
        <a:sysClr val="window" lastClr="FFFFFF"/>
      </a:lt1>
      <a:dk2>
        <a:srgbClr val="0099CD"/>
      </a:dk2>
      <a:lt2>
        <a:srgbClr val="003366"/>
      </a:lt2>
      <a:accent1>
        <a:srgbClr val="82B800"/>
      </a:accent1>
      <a:accent2>
        <a:srgbClr val="FF6000"/>
      </a:accent2>
      <a:accent3>
        <a:srgbClr val="FACB17"/>
      </a:accent3>
      <a:accent4>
        <a:srgbClr val="8E2D33"/>
      </a:accent4>
      <a:accent5>
        <a:srgbClr val="B6005E"/>
      </a:accent5>
      <a:accent6>
        <a:srgbClr val="693393"/>
      </a:accent6>
      <a:hlink>
        <a:srgbClr val="0099CD"/>
      </a:hlink>
      <a:folHlink>
        <a:srgbClr val="003366"/>
      </a:folHlink>
    </a:clrScheme>
    <a:fontScheme name="Vlastní 62">
      <a:majorFont>
        <a:latin typeface="Museo 700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89BA274C4A6A43B55B2F026FFCCD2E" ma:contentTypeVersion="16" ma:contentTypeDescription="Vytvoří nový dokument" ma:contentTypeScope="" ma:versionID="3b557b4c6d1be47e00193bcf8f483a45">
  <xsd:schema xmlns:xsd="http://www.w3.org/2001/XMLSchema" xmlns:xs="http://www.w3.org/2001/XMLSchema" xmlns:p="http://schemas.microsoft.com/office/2006/metadata/properties" xmlns:ns2="67cee553-4913-44bb-910f-2f4195e6755a" xmlns:ns3="c3aea190-4130-4b4e-abfd-e3559c02eddc" xmlns:ns4="67127170-065a-4910-bf80-0f16f7033ca5" targetNamespace="http://schemas.microsoft.com/office/2006/metadata/properties" ma:root="true" ma:fieldsID="e9367b9f7cd6ded3f39204388b602e60" ns2:_="" ns3:_="" ns4:_="">
    <xsd:import namespace="67cee553-4913-44bb-910f-2f4195e6755a"/>
    <xsd:import namespace="c3aea190-4130-4b4e-abfd-e3559c02eddc"/>
    <xsd:import namespace="67127170-065a-4910-bf80-0f16f7033c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ee553-4913-44bb-910f-2f4195e67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15f6d182-c759-4f05-b43b-20e4e1d9c2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ea190-4130-4b4e-abfd-e3559c02e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27170-065a-4910-bf80-0f16f7033ca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dfd0242-69d5-425b-961e-ef7e1e588fbc}" ma:internalName="TaxCatchAll" ma:showField="CatchAllData" ma:web="67127170-065a-4910-bf80-0f16f7033c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4BD48F-9035-4B27-B49D-DBA45E6BFB7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7cee553-4913-44bb-910f-2f4195e6755a"/>
    <ds:schemaRef ds:uri="c3aea190-4130-4b4e-abfd-e3559c02eddc"/>
    <ds:schemaRef ds:uri="67127170-065a-4910-bf80-0f16f7033ca5"/>
  </ds:schemaRefs>
</ds:datastoreItem>
</file>

<file path=customXml/itemProps2.xml><?xml version="1.0" encoding="utf-8"?>
<ds:datastoreItem xmlns:ds="http://schemas.openxmlformats.org/officeDocument/2006/customXml" ds:itemID="{962D414C-BE15-4DC1-9080-DBF9CCD80B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552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Motiv Office</vt:lpstr>
      <vt:lpstr>Motiv Office</vt:lpstr>
      <vt:lpstr>PowerPoint Presentation</vt:lpstr>
      <vt:lpstr>Co se dnes dozvíte?</vt:lpstr>
      <vt:lpstr>Jak začít</vt:lpstr>
      <vt:lpstr>Falešná faktura</vt:lpstr>
      <vt:lpstr>Falešná faktura</vt:lpstr>
      <vt:lpstr>CEO Fraud</vt:lpstr>
      <vt:lpstr>CEO Fraud</vt:lpstr>
      <vt:lpstr>Falešný bankéř</vt:lpstr>
      <vt:lpstr>Falešný bankéř</vt:lpstr>
      <vt:lpstr>Falešný bankéř</vt:lpstr>
      <vt:lpstr>Nejlepší prevence je vzděláváním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Anděl</dc:creator>
  <cp:lastModifiedBy>STEGURA Tomáš</cp:lastModifiedBy>
  <cp:revision>34</cp:revision>
  <cp:lastPrinted>2022-11-14T12:21:33Z</cp:lastPrinted>
  <dcterms:created xsi:type="dcterms:W3CDTF">2021-04-15T14:58:39Z</dcterms:created>
  <dcterms:modified xsi:type="dcterms:W3CDTF">2024-11-23T21:36:03Z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6db974-983c-4868-8628-e426985202e0_Enabled">
    <vt:lpwstr>true</vt:lpwstr>
  </property>
  <property fmtid="{D5CDD505-2E9C-101B-9397-08002B2CF9AE}" pid="3" name="MSIP_Label_296db974-983c-4868-8628-e426985202e0_SetDate">
    <vt:lpwstr>2023-08-30T12:47:59Z</vt:lpwstr>
  </property>
  <property fmtid="{D5CDD505-2E9C-101B-9397-08002B2CF9AE}" pid="4" name="MSIP_Label_296db974-983c-4868-8628-e426985202e0_Method">
    <vt:lpwstr>Privileged</vt:lpwstr>
  </property>
  <property fmtid="{D5CDD505-2E9C-101B-9397-08002B2CF9AE}" pid="5" name="MSIP_Label_296db974-983c-4868-8628-e426985202e0_Name">
    <vt:lpwstr>296db974-983c-4868-8628-e426985202e0</vt:lpwstr>
  </property>
  <property fmtid="{D5CDD505-2E9C-101B-9397-08002B2CF9AE}" pid="6" name="MSIP_Label_296db974-983c-4868-8628-e426985202e0_SiteId">
    <vt:lpwstr>64af2aee-7d6c-49ac-a409-192d3fee73b8</vt:lpwstr>
  </property>
  <property fmtid="{D5CDD505-2E9C-101B-9397-08002B2CF9AE}" pid="7" name="MSIP_Label_296db974-983c-4868-8628-e426985202e0_ActionId">
    <vt:lpwstr>4b396a91-ac6a-4813-9cd1-3f91aada671d</vt:lpwstr>
  </property>
  <property fmtid="{D5CDD505-2E9C-101B-9397-08002B2CF9AE}" pid="8" name="MSIP_Label_296db974-983c-4868-8628-e426985202e0_ContentBits">
    <vt:lpwstr>0</vt:lpwstr>
  </property>
</Properties>
</file>