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4" r:id="rId3"/>
    <p:sldId id="386" r:id="rId4"/>
    <p:sldId id="423" r:id="rId5"/>
    <p:sldId id="424" r:id="rId6"/>
    <p:sldId id="428" r:id="rId7"/>
    <p:sldId id="429" r:id="rId8"/>
    <p:sldId id="345" r:id="rId9"/>
    <p:sldId id="323" r:id="rId10"/>
    <p:sldId id="313" r:id="rId11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550" userDrawn="1">
          <p15:clr>
            <a:srgbClr val="A4A3A4"/>
          </p15:clr>
        </p15:guide>
        <p15:guide id="2" pos="2479" userDrawn="1">
          <p15:clr>
            <a:srgbClr val="A4A3A4"/>
          </p15:clr>
        </p15:guide>
        <p15:guide id="3" pos="7242" userDrawn="1">
          <p15:clr>
            <a:srgbClr val="A4A3A4"/>
          </p15:clr>
        </p15:guide>
        <p15:guide id="4" orient="horz" pos="3906" userDrawn="1">
          <p15:clr>
            <a:srgbClr val="A4A3A4"/>
          </p15:clr>
        </p15:guide>
        <p15:guide id="5" pos="43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58E"/>
    <a:srgbClr val="99FF99"/>
    <a:srgbClr val="E605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817EA92-75D0-4044-A80A-286907CE0DDB}">
  <a:tblStyle styleId="{0817EA92-75D0-4044-A80A-286907CE0DDB}" styleName="NRB tabulka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B5D1FF"/>
          </a:solidFill>
        </a:fill>
      </a:tcStyle>
    </a:wholeTbl>
    <a:band1H>
      <a:tcStyle>
        <a:tcBdr/>
        <a:fill>
          <a:solidFill>
            <a:srgbClr val="FFFFFF"/>
          </a:solidFill>
        </a:fill>
      </a:tcStyle>
    </a:band1H>
    <a:band1V>
      <a:tcStyle>
        <a:tcBdr/>
        <a:fill>
          <a:noFill/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>
              <a:noFill/>
            </a:ln>
          </a:bottom>
        </a:tcBdr>
        <a:fill>
          <a:solidFill>
            <a:schemeClr val="accent1"/>
          </a:solidFill>
        </a:fill>
      </a:tcStyle>
    </a:firstRow>
  </a:tblStyle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Styl s motivem 2 – zvýraznění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395" autoAdjust="0"/>
  </p:normalViewPr>
  <p:slideViewPr>
    <p:cSldViewPr snapToGrid="0">
      <p:cViewPr varScale="1">
        <p:scale>
          <a:sx n="112" d="100"/>
          <a:sy n="112" d="100"/>
        </p:scale>
        <p:origin x="492" y="96"/>
      </p:cViewPr>
      <p:guideLst>
        <p:guide orient="horz" pos="550"/>
        <p:guide pos="2479"/>
        <p:guide pos="7242"/>
        <p:guide orient="horz" pos="3906"/>
        <p:guide pos="438"/>
      </p:guideLst>
    </p:cSldViewPr>
  </p:slideViewPr>
  <p:outlineViewPr>
    <p:cViewPr>
      <p:scale>
        <a:sx n="33" d="100"/>
        <a:sy n="33" d="100"/>
      </p:scale>
      <p:origin x="0" y="-2160"/>
    </p:cViewPr>
    <p:sldLst>
      <p:sld r:id="rId1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80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008055703794059"/>
          <c:y val="0.24624101256863168"/>
          <c:w val="0.41074464435465424"/>
          <c:h val="0.71952703616340385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3F0-4868-A833-D1E05F877F9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3F0-4868-A833-D1E05F877F9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3F0-4868-A833-D1E05F877F9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3F0-4868-A833-D1E05F877F9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53F0-4868-A833-D1E05F877F9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3F0-4868-A833-D1E05F877F94}"/>
              </c:ext>
            </c:extLst>
          </c:dPt>
          <c:dLbls>
            <c:dLbl>
              <c:idx val="0"/>
              <c:layout>
                <c:manualLayout>
                  <c:x val="5.2853084201515327E-2"/>
                  <c:y val="-9.792106916442971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3F0-4868-A833-D1E05F877F94}"/>
                </c:ext>
              </c:extLst>
            </c:dLbl>
            <c:dLbl>
              <c:idx val="1"/>
              <c:layout>
                <c:manualLayout>
                  <c:x val="6.3915357639041798E-2"/>
                  <c:y val="0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3F0-4868-A833-D1E05F877F94}"/>
                </c:ext>
              </c:extLst>
            </c:dLbl>
            <c:dLbl>
              <c:idx val="2"/>
              <c:layout>
                <c:manualLayout>
                  <c:x val="5.0394801215398334E-2"/>
                  <c:y val="8.34142441030327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3F0-4868-A833-D1E05F877F94}"/>
                </c:ext>
              </c:extLst>
            </c:dLbl>
            <c:dLbl>
              <c:idx val="3"/>
              <c:layout>
                <c:manualLayout>
                  <c:x val="-4.9165659722339841E-2"/>
                  <c:y val="8.34142441030327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3F0-4868-A833-D1E05F877F94}"/>
                </c:ext>
              </c:extLst>
            </c:dLbl>
            <c:dLbl>
              <c:idx val="4"/>
              <c:layout>
                <c:manualLayout>
                  <c:x val="-5.2853084201515375E-2"/>
                  <c:y val="6.1654006510937165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3F0-4868-A833-D1E05F877F94}"/>
                </c:ext>
              </c:extLst>
            </c:dLbl>
            <c:dLbl>
              <c:idx val="5"/>
              <c:layout>
                <c:manualLayout>
                  <c:x val="-5.0394801215398334E-2"/>
                  <c:y val="-7.253412530698499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3F0-4868-A833-D1E05F877F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List1!$A$2:$A$7</c:f>
              <c:strCache>
                <c:ptCount val="6"/>
                <c:pt idx="0">
                  <c:v>2019-07</c:v>
                </c:pt>
                <c:pt idx="1">
                  <c:v>2019-08</c:v>
                </c:pt>
                <c:pt idx="2">
                  <c:v>2019-09</c:v>
                </c:pt>
                <c:pt idx="3">
                  <c:v>2019-10</c:v>
                </c:pt>
                <c:pt idx="4">
                  <c:v>2019-11</c:v>
                </c:pt>
                <c:pt idx="5">
                  <c:v>2019-12</c:v>
                </c:pt>
              </c:strCache>
            </c:strRef>
          </c:cat>
          <c:val>
            <c:numRef>
              <c:f>List1!$B$2:$B$7</c:f>
              <c:numCache>
                <c:formatCode>#,##0</c:formatCode>
                <c:ptCount val="6"/>
                <c:pt idx="0">
                  <c:v>7500</c:v>
                </c:pt>
                <c:pt idx="1">
                  <c:v>6000</c:v>
                </c:pt>
                <c:pt idx="2">
                  <c:v>7500</c:v>
                </c:pt>
                <c:pt idx="3">
                  <c:v>7000</c:v>
                </c:pt>
                <c:pt idx="4">
                  <c:v>8000</c:v>
                </c:pt>
                <c:pt idx="5">
                  <c:v>9000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3F0-4868-A833-D1E05F877F9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2019-07</c:v>
                </c:pt>
              </c:strCache>
            </c:strRef>
          </c:cat>
          <c:val>
            <c:numRef>
              <c:f>List1!$B$2</c:f>
              <c:numCache>
                <c:formatCode>#,##0</c:formatCode>
                <c:ptCount val="1"/>
                <c:pt idx="0">
                  <c:v>7500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D5-4C87-A95E-EA086FB3FF2B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Sloupec2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2019-07</c:v>
                </c:pt>
              </c:strCache>
            </c:strRef>
          </c:cat>
          <c:val>
            <c:numRef>
              <c:f>List1!$C$2</c:f>
              <c:numCache>
                <c:formatCode>#,##0</c:formatCode>
                <c:ptCount val="1"/>
                <c:pt idx="0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D5-4C87-A95E-EA086FB3FF2B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Sloupec3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2019-07</c:v>
                </c:pt>
              </c:strCache>
            </c:strRef>
          </c:cat>
          <c:val>
            <c:numRef>
              <c:f>List1!$D$2</c:f>
              <c:numCache>
                <c:formatCode>#,##0</c:formatCode>
                <c:ptCount val="1"/>
                <c:pt idx="0">
                  <c:v>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D5-4C87-A95E-EA086FB3FF2B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Sloupec4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2019-07</c:v>
                </c:pt>
              </c:strCache>
            </c:strRef>
          </c:cat>
          <c:val>
            <c:numRef>
              <c:f>List1!$E$2</c:f>
              <c:numCache>
                <c:formatCode>#,##0</c:formatCode>
                <c:ptCount val="1"/>
                <c:pt idx="0">
                  <c:v>4500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D5-4C87-A95E-EA086FB3FF2B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Sloupec5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2019-07</c:v>
                </c:pt>
              </c:strCache>
            </c:strRef>
          </c:cat>
          <c:val>
            <c:numRef>
              <c:f>List1!$F$2</c:f>
              <c:numCache>
                <c:formatCode>#,##0</c:formatCode>
                <c:ptCount val="1"/>
                <c:pt idx="0">
                  <c:v>7500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D5-4C87-A95E-EA086FB3FF2B}"/>
            </c:ext>
          </c:extLst>
        </c:ser>
        <c:ser>
          <c:idx val="5"/>
          <c:order val="5"/>
          <c:tx>
            <c:strRef>
              <c:f>List1!$G$1</c:f>
              <c:strCache>
                <c:ptCount val="1"/>
                <c:pt idx="0">
                  <c:v>Sloupec6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List1!$A$2</c:f>
              <c:strCache>
                <c:ptCount val="1"/>
                <c:pt idx="0">
                  <c:v>2019-07</c:v>
                </c:pt>
              </c:strCache>
            </c:strRef>
          </c:cat>
          <c:val>
            <c:numRef>
              <c:f>List1!$G$2</c:f>
              <c:numCache>
                <c:formatCode>#,##0</c:formatCode>
                <c:ptCount val="1"/>
                <c:pt idx="0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8D5-4C87-A95E-EA086FB3FF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10"/>
        <c:axId val="1273161455"/>
        <c:axId val="1158451071"/>
      </c:barChart>
      <c:catAx>
        <c:axId val="127316145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58451071"/>
        <c:crosses val="autoZero"/>
        <c:auto val="1"/>
        <c:lblAlgn val="ctr"/>
        <c:lblOffset val="100"/>
        <c:noMultiLvlLbl val="0"/>
      </c:catAx>
      <c:valAx>
        <c:axId val="1158451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73161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Trh s novými úvěry do 30 mil. Kč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List1!$A$2:$A$25</c:f>
              <c:strCache>
                <c:ptCount val="24"/>
                <c:pt idx="0">
                  <c:v>2019-07</c:v>
                </c:pt>
                <c:pt idx="1">
                  <c:v>2019-08</c:v>
                </c:pt>
                <c:pt idx="2">
                  <c:v>2019-09</c:v>
                </c:pt>
                <c:pt idx="3">
                  <c:v>2019-10</c:v>
                </c:pt>
                <c:pt idx="4">
                  <c:v>2019-11</c:v>
                </c:pt>
                <c:pt idx="5">
                  <c:v>2019-12</c:v>
                </c:pt>
                <c:pt idx="6">
                  <c:v>2020-01</c:v>
                </c:pt>
                <c:pt idx="7">
                  <c:v>2020-02</c:v>
                </c:pt>
                <c:pt idx="8">
                  <c:v>2020-03</c:v>
                </c:pt>
                <c:pt idx="9">
                  <c:v>2020-04</c:v>
                </c:pt>
                <c:pt idx="10">
                  <c:v>2020-05</c:v>
                </c:pt>
                <c:pt idx="11">
                  <c:v>2020-06</c:v>
                </c:pt>
                <c:pt idx="12">
                  <c:v>2020-07</c:v>
                </c:pt>
                <c:pt idx="13">
                  <c:v>2020-08</c:v>
                </c:pt>
                <c:pt idx="14">
                  <c:v>2020-09</c:v>
                </c:pt>
                <c:pt idx="15">
                  <c:v>2020-10</c:v>
                </c:pt>
                <c:pt idx="16">
                  <c:v>2020-11</c:v>
                </c:pt>
                <c:pt idx="17">
                  <c:v>2020-12</c:v>
                </c:pt>
                <c:pt idx="18">
                  <c:v>2021-01</c:v>
                </c:pt>
                <c:pt idx="19">
                  <c:v>2021-02</c:v>
                </c:pt>
                <c:pt idx="20">
                  <c:v>2021-03</c:v>
                </c:pt>
                <c:pt idx="21">
                  <c:v>2021-04</c:v>
                </c:pt>
                <c:pt idx="22">
                  <c:v>2021-05</c:v>
                </c:pt>
                <c:pt idx="23">
                  <c:v>2021-06</c:v>
                </c:pt>
              </c:strCache>
            </c:strRef>
          </c:cat>
          <c:val>
            <c:numRef>
              <c:f>List1!$B$2:$B$25</c:f>
              <c:numCache>
                <c:formatCode>#,##0</c:formatCode>
                <c:ptCount val="24"/>
                <c:pt idx="0">
                  <c:v>7500</c:v>
                </c:pt>
                <c:pt idx="1">
                  <c:v>6000</c:v>
                </c:pt>
                <c:pt idx="2">
                  <c:v>7500</c:v>
                </c:pt>
                <c:pt idx="3">
                  <c:v>7000</c:v>
                </c:pt>
                <c:pt idx="4">
                  <c:v>8000</c:v>
                </c:pt>
                <c:pt idx="5">
                  <c:v>9000</c:v>
                </c:pt>
                <c:pt idx="6">
                  <c:v>7000</c:v>
                </c:pt>
                <c:pt idx="7">
                  <c:v>6000</c:v>
                </c:pt>
                <c:pt idx="8">
                  <c:v>9000</c:v>
                </c:pt>
                <c:pt idx="9">
                  <c:v>17000</c:v>
                </c:pt>
                <c:pt idx="10">
                  <c:v>25000</c:v>
                </c:pt>
                <c:pt idx="11">
                  <c:v>12000</c:v>
                </c:pt>
                <c:pt idx="12">
                  <c:v>8000</c:v>
                </c:pt>
                <c:pt idx="13">
                  <c:v>5000</c:v>
                </c:pt>
                <c:pt idx="14">
                  <c:v>5500</c:v>
                </c:pt>
                <c:pt idx="15">
                  <c:v>6000</c:v>
                </c:pt>
                <c:pt idx="16">
                  <c:v>6500</c:v>
                </c:pt>
                <c:pt idx="17">
                  <c:v>8500</c:v>
                </c:pt>
                <c:pt idx="18">
                  <c:v>6000</c:v>
                </c:pt>
                <c:pt idx="19">
                  <c:v>5500</c:v>
                </c:pt>
                <c:pt idx="20">
                  <c:v>7500</c:v>
                </c:pt>
                <c:pt idx="21">
                  <c:v>7000</c:v>
                </c:pt>
                <c:pt idx="22">
                  <c:v>8000</c:v>
                </c:pt>
                <c:pt idx="23">
                  <c:v>10000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9A-4A35-AFF5-2537A44AA6B2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NRB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List1!$A$2:$A$25</c:f>
              <c:strCache>
                <c:ptCount val="24"/>
                <c:pt idx="0">
                  <c:v>2019-07</c:v>
                </c:pt>
                <c:pt idx="1">
                  <c:v>2019-08</c:v>
                </c:pt>
                <c:pt idx="2">
                  <c:v>2019-09</c:v>
                </c:pt>
                <c:pt idx="3">
                  <c:v>2019-10</c:v>
                </c:pt>
                <c:pt idx="4">
                  <c:v>2019-11</c:v>
                </c:pt>
                <c:pt idx="5">
                  <c:v>2019-12</c:v>
                </c:pt>
                <c:pt idx="6">
                  <c:v>2020-01</c:v>
                </c:pt>
                <c:pt idx="7">
                  <c:v>2020-02</c:v>
                </c:pt>
                <c:pt idx="8">
                  <c:v>2020-03</c:v>
                </c:pt>
                <c:pt idx="9">
                  <c:v>2020-04</c:v>
                </c:pt>
                <c:pt idx="10">
                  <c:v>2020-05</c:v>
                </c:pt>
                <c:pt idx="11">
                  <c:v>2020-06</c:v>
                </c:pt>
                <c:pt idx="12">
                  <c:v>2020-07</c:v>
                </c:pt>
                <c:pt idx="13">
                  <c:v>2020-08</c:v>
                </c:pt>
                <c:pt idx="14">
                  <c:v>2020-09</c:v>
                </c:pt>
                <c:pt idx="15">
                  <c:v>2020-10</c:v>
                </c:pt>
                <c:pt idx="16">
                  <c:v>2020-11</c:v>
                </c:pt>
                <c:pt idx="17">
                  <c:v>2020-12</c:v>
                </c:pt>
                <c:pt idx="18">
                  <c:v>2021-01</c:v>
                </c:pt>
                <c:pt idx="19">
                  <c:v>2021-02</c:v>
                </c:pt>
                <c:pt idx="20">
                  <c:v>2021-03</c:v>
                </c:pt>
                <c:pt idx="21">
                  <c:v>2021-04</c:v>
                </c:pt>
                <c:pt idx="22">
                  <c:v>2021-05</c:v>
                </c:pt>
                <c:pt idx="23">
                  <c:v>2021-06</c:v>
                </c:pt>
              </c:strCache>
            </c:strRef>
          </c:cat>
          <c:val>
            <c:numRef>
              <c:f>List1!$C$2:$C$25</c:f>
              <c:numCache>
                <c:formatCode>#,##0</c:formatCode>
                <c:ptCount val="24"/>
                <c:pt idx="0">
                  <c:v>2000</c:v>
                </c:pt>
                <c:pt idx="1">
                  <c:v>2000</c:v>
                </c:pt>
                <c:pt idx="2">
                  <c:v>2000</c:v>
                </c:pt>
                <c:pt idx="3">
                  <c:v>2000</c:v>
                </c:pt>
                <c:pt idx="4">
                  <c:v>2500</c:v>
                </c:pt>
                <c:pt idx="5">
                  <c:v>1500</c:v>
                </c:pt>
                <c:pt idx="6">
                  <c:v>1500</c:v>
                </c:pt>
                <c:pt idx="7">
                  <c:v>1500</c:v>
                </c:pt>
                <c:pt idx="8">
                  <c:v>2500</c:v>
                </c:pt>
                <c:pt idx="9">
                  <c:v>4500</c:v>
                </c:pt>
                <c:pt idx="10">
                  <c:v>9000</c:v>
                </c:pt>
                <c:pt idx="11">
                  <c:v>5500</c:v>
                </c:pt>
                <c:pt idx="12">
                  <c:v>5000</c:v>
                </c:pt>
                <c:pt idx="13">
                  <c:v>4500</c:v>
                </c:pt>
                <c:pt idx="14">
                  <c:v>4500</c:v>
                </c:pt>
                <c:pt idx="15">
                  <c:v>4500</c:v>
                </c:pt>
                <c:pt idx="16">
                  <c:v>4000</c:v>
                </c:pt>
                <c:pt idx="17">
                  <c:v>4500</c:v>
                </c:pt>
                <c:pt idx="18">
                  <c:v>2500</c:v>
                </c:pt>
                <c:pt idx="19">
                  <c:v>4500</c:v>
                </c:pt>
                <c:pt idx="20">
                  <c:v>5000</c:v>
                </c:pt>
                <c:pt idx="21">
                  <c:v>4500</c:v>
                </c:pt>
                <c:pt idx="22">
                  <c:v>4000</c:v>
                </c:pt>
                <c:pt idx="23">
                  <c:v>4500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9A-4A35-AFF5-2537A44AA6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3161455"/>
        <c:axId val="1158451071"/>
      </c:areaChart>
      <c:catAx>
        <c:axId val="127316145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158451071"/>
        <c:crosses val="autoZero"/>
        <c:auto val="1"/>
        <c:lblAlgn val="ctr"/>
        <c:lblOffset val="100"/>
        <c:noMultiLvlLbl val="0"/>
      </c:catAx>
      <c:valAx>
        <c:axId val="1158451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273161455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3AEF4-50A8-4F33-8501-03295F106120}" type="datetimeFigureOut">
              <a:rPr lang="cs-CZ" smtClean="0"/>
              <a:t>20.11.2024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346EE-0481-4A53-8A4E-AEE72A2A6D2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2073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74649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799442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72777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1817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" name="Shape 10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8429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8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4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4.emf"/><Relationship Id="rId4" Type="http://schemas.openxmlformats.org/officeDocument/2006/relationships/image" Target="../media/image8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8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4.emf"/><Relationship Id="rId4" Type="http://schemas.openxmlformats.org/officeDocument/2006/relationships/image" Target="../media/image8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B2DD75-1D9F-BE4F-B831-B4751E3628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6" y="2358736"/>
            <a:ext cx="6480000" cy="2869259"/>
          </a:xfrm>
        </p:spPr>
        <p:txBody>
          <a:bodyPr lIns="0" tIns="0" rIns="0" bIns="0" anchor="b" anchorCtr="0"/>
          <a:lstStyle>
            <a:lvl1pPr>
              <a:defRPr kumimoji="0" lang="cs-CZ" sz="3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lang="cs-CZ"/>
              <a:t>Název prezentace</a:t>
            </a:r>
          </a:p>
        </p:txBody>
      </p:sp>
      <p:pic>
        <p:nvPicPr>
          <p:cNvPr id="6" name="Graphic 4">
            <a:extLst>
              <a:ext uri="{FF2B5EF4-FFF2-40B4-BE49-F238E27FC236}">
                <a16:creationId xmlns:a16="http://schemas.microsoft.com/office/drawing/2014/main" id="{6C144BC3-1F31-034B-812E-DC3C502C79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422397" y="0"/>
            <a:ext cx="4353508" cy="3201607"/>
          </a:xfrm>
          <a:prstGeom prst="rect">
            <a:avLst/>
          </a:prstGeom>
        </p:spPr>
      </p:pic>
      <p:sp>
        <p:nvSpPr>
          <p:cNvPr id="8" name="Zástupný text 7">
            <a:extLst>
              <a:ext uri="{FF2B5EF4-FFF2-40B4-BE49-F238E27FC236}">
                <a16:creationId xmlns:a16="http://schemas.microsoft.com/office/drawing/2014/main" id="{9C1E8E5E-6D75-EE4C-9243-F9731F28256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5" y="5560342"/>
            <a:ext cx="6480000" cy="1297657"/>
          </a:xfrm>
        </p:spPr>
        <p:txBody>
          <a:bodyPr lIns="0" tIns="0" rIns="0" bIns="0"/>
          <a:lstStyle>
            <a:lvl1pPr marL="0" indent="0">
              <a:buNone/>
              <a:defRPr kumimoji="0" lang="cs-CZ" sz="20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Podnadpis</a:t>
            </a:r>
          </a:p>
        </p:txBody>
      </p:sp>
    </p:spTree>
    <p:extLst>
      <p:ext uri="{BB962C8B-B14F-4D97-AF65-F5344CB8AC3E}">
        <p14:creationId xmlns:p14="http://schemas.microsoft.com/office/powerpoint/2010/main" val="272980718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- 2 sloupce s fot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3898223" y="864000"/>
            <a:ext cx="7666095" cy="48013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l">
              <a:defRPr kumimoji="0" sz="2800" b="1" i="0" u="none" strike="noStrike" cap="none" spc="0" normalizeH="0" baseline="0" dirty="0">
                <a:ln>
                  <a:noFill/>
                </a:ln>
                <a:solidFill>
                  <a:srgbClr val="00358E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lang="cs-CZ"/>
              <a:t>Nadpis</a:t>
            </a:r>
            <a:endParaRPr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898223" y="4286921"/>
            <a:ext cx="3599857" cy="17621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25000"/>
              </a:lnSpc>
              <a:spcBef>
                <a:spcPts val="1800"/>
              </a:spcBef>
              <a:buSzPct val="110000"/>
              <a:buFontTx/>
              <a:buNone/>
              <a:defRPr kumimoji="0" sz="16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216000" indent="-216000" algn="l">
              <a:lnSpc>
                <a:spcPct val="125000"/>
              </a:lnSpc>
              <a:spcBef>
                <a:spcPts val="600"/>
              </a:spcBef>
              <a:buSzPct val="110000"/>
              <a:buFontTx/>
              <a:buBlip>
                <a:blip r:embed="rId2"/>
              </a:buBlip>
              <a:defRPr sz="1400"/>
            </a:lvl2pPr>
            <a:lvl3pPr marL="540000" indent="-216000" algn="l">
              <a:lnSpc>
                <a:spcPct val="125000"/>
              </a:lnSpc>
              <a:spcBef>
                <a:spcPts val="600"/>
              </a:spcBef>
              <a:buClr>
                <a:schemeClr val="bg2"/>
              </a:buClr>
              <a:buSzPct val="110000"/>
              <a:buFont typeface="Arial" panose="020B0604020202020204" pitchFamily="34" charset="0"/>
              <a:buChar char="•"/>
              <a:defRPr sz="1400"/>
            </a:lvl3pPr>
            <a:lvl4pPr marL="216000" indent="-216000" algn="l">
              <a:lnSpc>
                <a:spcPct val="125000"/>
              </a:lnSpc>
              <a:spcBef>
                <a:spcPts val="600"/>
              </a:spcBef>
              <a:buSzPct val="110000"/>
              <a:buFontTx/>
              <a:buBlip>
                <a:blip r:embed="rId2"/>
              </a:buBlip>
              <a:defRPr sz="1400"/>
            </a:lvl4pPr>
            <a:lvl5pPr marL="216000" indent="-216000" algn="l">
              <a:lnSpc>
                <a:spcPct val="125000"/>
              </a:lnSpc>
              <a:spcBef>
                <a:spcPts val="600"/>
              </a:spcBef>
              <a:buSzPct val="110000"/>
              <a:buFontTx/>
              <a:buBlip>
                <a:blip r:embed="rId2"/>
              </a:buBlip>
              <a:defRPr sz="1400"/>
            </a:lvl5pPr>
          </a:lstStyle>
          <a:p>
            <a:r>
              <a:rPr lang="cs-CZ" dirty="0"/>
              <a:t>Úroveň 1 - podnadpis</a:t>
            </a:r>
            <a:endParaRPr dirty="0"/>
          </a:p>
          <a:p>
            <a:pPr lvl="1"/>
            <a:r>
              <a:rPr lang="cs-CZ" dirty="0"/>
              <a:t>Úroveň 2 – běžný text</a:t>
            </a:r>
            <a:endParaRPr dirty="0"/>
          </a:p>
          <a:p>
            <a:pPr lvl="2"/>
            <a:r>
              <a:rPr lang="cs-CZ" dirty="0"/>
              <a:t>Úroveň 3 – odrážky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8" name="Graphic 6">
            <a:extLst>
              <a:ext uri="{FF2B5EF4-FFF2-40B4-BE49-F238E27FC236}">
                <a16:creationId xmlns:a16="http://schemas.microsoft.com/office/drawing/2014/main" id="{92EEF744-ADB9-8048-875F-EA523C2187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8170" y="5605626"/>
            <a:ext cx="1938680" cy="862142"/>
          </a:xfrm>
          <a:prstGeom prst="rect">
            <a:avLst/>
          </a:prstGeom>
        </p:spPr>
      </p:pic>
      <p:sp>
        <p:nvSpPr>
          <p:cNvPr id="15" name="Body Level One…">
            <a:extLst>
              <a:ext uri="{FF2B5EF4-FFF2-40B4-BE49-F238E27FC236}">
                <a16:creationId xmlns:a16="http://schemas.microsoft.com/office/drawing/2014/main" id="{AEC03C08-65CF-744E-BC24-AF7A42B2EACE}"/>
              </a:ext>
            </a:extLst>
          </p:cNvPr>
          <p:cNvSpPr txBox="1">
            <a:spLocks noGrp="1"/>
          </p:cNvSpPr>
          <p:nvPr>
            <p:ph type="body" sz="quarter" idx="11" hasCustomPrompt="1"/>
          </p:nvPr>
        </p:nvSpPr>
        <p:spPr>
          <a:xfrm>
            <a:off x="7964460" y="4266714"/>
            <a:ext cx="3599857" cy="17621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25000"/>
              </a:lnSpc>
              <a:spcBef>
                <a:spcPts val="1800"/>
              </a:spcBef>
              <a:buSzPct val="110000"/>
              <a:buFontTx/>
              <a:buNone/>
              <a:defRPr kumimoji="0" sz="16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216000" indent="-216000" algn="l">
              <a:lnSpc>
                <a:spcPct val="125000"/>
              </a:lnSpc>
              <a:spcBef>
                <a:spcPts val="600"/>
              </a:spcBef>
              <a:buSzPct val="110000"/>
              <a:buFontTx/>
              <a:buBlip>
                <a:blip r:embed="rId2"/>
              </a:buBlip>
              <a:defRPr sz="1400"/>
            </a:lvl2pPr>
            <a:lvl3pPr marL="540000" indent="-216000" algn="l">
              <a:lnSpc>
                <a:spcPct val="125000"/>
              </a:lnSpc>
              <a:spcBef>
                <a:spcPts val="600"/>
              </a:spcBef>
              <a:buClr>
                <a:schemeClr val="bg2"/>
              </a:buClr>
              <a:buSzPct val="110000"/>
              <a:buFont typeface="Arial" panose="020B0604020202020204" pitchFamily="34" charset="0"/>
              <a:buChar char="•"/>
              <a:defRPr sz="1400"/>
            </a:lvl3pPr>
            <a:lvl4pPr marL="216000" indent="-216000" algn="l">
              <a:lnSpc>
                <a:spcPct val="125000"/>
              </a:lnSpc>
              <a:spcBef>
                <a:spcPts val="600"/>
              </a:spcBef>
              <a:buSzPct val="110000"/>
              <a:buFontTx/>
              <a:buBlip>
                <a:blip r:embed="rId2"/>
              </a:buBlip>
              <a:defRPr sz="1400"/>
            </a:lvl4pPr>
            <a:lvl5pPr marL="216000" indent="-216000" algn="l">
              <a:lnSpc>
                <a:spcPct val="125000"/>
              </a:lnSpc>
              <a:spcBef>
                <a:spcPts val="600"/>
              </a:spcBef>
              <a:buSzPct val="110000"/>
              <a:buFontTx/>
              <a:buBlip>
                <a:blip r:embed="rId2"/>
              </a:buBlip>
              <a:defRPr sz="1400"/>
            </a:lvl5pPr>
          </a:lstStyle>
          <a:p>
            <a:r>
              <a:rPr lang="cs-CZ" dirty="0"/>
              <a:t>Úroveň 1 - podnadpis</a:t>
            </a:r>
            <a:endParaRPr dirty="0"/>
          </a:p>
          <a:p>
            <a:pPr lvl="1"/>
            <a:r>
              <a:rPr lang="cs-CZ" dirty="0"/>
              <a:t>Úroveň 2 – běžný text</a:t>
            </a:r>
            <a:endParaRPr dirty="0"/>
          </a:p>
          <a:p>
            <a:pPr lvl="2"/>
            <a:r>
              <a:rPr lang="cs-CZ" dirty="0"/>
              <a:t>Úroveň 3 – odrážky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B8F6A4F5-460F-094E-883C-ED61C80D2F1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927471" y="2133600"/>
            <a:ext cx="3397890" cy="1951193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7" name="Body Level One…">
            <a:extLst>
              <a:ext uri="{FF2B5EF4-FFF2-40B4-BE49-F238E27FC236}">
                <a16:creationId xmlns:a16="http://schemas.microsoft.com/office/drawing/2014/main" id="{513E0763-D121-0944-8188-6403F17064A9}"/>
              </a:ext>
            </a:extLst>
          </p:cNvPr>
          <p:cNvSpPr txBox="1">
            <a:spLocks noGrp="1"/>
          </p:cNvSpPr>
          <p:nvPr>
            <p:ph type="body" sz="quarter" idx="13" hasCustomPrompt="1"/>
          </p:nvPr>
        </p:nvSpPr>
        <p:spPr>
          <a:xfrm>
            <a:off x="3898223" y="1711364"/>
            <a:ext cx="3599857" cy="33534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ts val="2000"/>
              </a:lnSpc>
              <a:spcBef>
                <a:spcPts val="1800"/>
              </a:spcBef>
              <a:buSzPct val="110000"/>
              <a:buFontTx/>
              <a:buNone/>
              <a:defRPr kumimoji="0" sz="16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216000" indent="-216000" algn="l">
              <a:lnSpc>
                <a:spcPts val="2000"/>
              </a:lnSpc>
              <a:spcBef>
                <a:spcPts val="600"/>
              </a:spcBef>
              <a:buSzPct val="110000"/>
              <a:buFontTx/>
              <a:buBlip>
                <a:blip r:embed="rId2"/>
              </a:buBlip>
              <a:defRPr sz="1400"/>
            </a:lvl2pPr>
            <a:lvl3pPr marL="540000" indent="-216000" algn="l">
              <a:lnSpc>
                <a:spcPts val="2000"/>
              </a:lnSpc>
              <a:spcBef>
                <a:spcPts val="600"/>
              </a:spcBef>
              <a:buClr>
                <a:schemeClr val="bg2"/>
              </a:buClr>
              <a:buSzPct val="110000"/>
              <a:buFont typeface="Arial" panose="020B0604020202020204" pitchFamily="34" charset="0"/>
              <a:buChar char="•"/>
              <a:defRPr sz="1400"/>
            </a:lvl3pPr>
            <a:lvl4pPr marL="216000" indent="-216000" algn="l">
              <a:lnSpc>
                <a:spcPts val="2000"/>
              </a:lnSpc>
              <a:spcBef>
                <a:spcPts val="600"/>
              </a:spcBef>
              <a:buSzPct val="110000"/>
              <a:buFontTx/>
              <a:buBlip>
                <a:blip r:embed="rId2"/>
              </a:buBlip>
              <a:defRPr sz="1400"/>
            </a:lvl4pPr>
            <a:lvl5pPr marL="216000" indent="-216000" algn="l">
              <a:lnSpc>
                <a:spcPts val="2000"/>
              </a:lnSpc>
              <a:spcBef>
                <a:spcPts val="600"/>
              </a:spcBef>
              <a:buSzPct val="110000"/>
              <a:buFontTx/>
              <a:buBlip>
                <a:blip r:embed="rId2"/>
              </a:buBlip>
              <a:defRPr sz="1400"/>
            </a:lvl5pPr>
          </a:lstStyle>
          <a:p>
            <a:r>
              <a:rPr lang="cs-CZ"/>
              <a:t>Úroveň 1 – podnadpis</a:t>
            </a:r>
            <a:endParaRPr/>
          </a:p>
        </p:txBody>
      </p:sp>
      <p:sp>
        <p:nvSpPr>
          <p:cNvPr id="18" name="Zástupný symbol obrázku 2">
            <a:extLst>
              <a:ext uri="{FF2B5EF4-FFF2-40B4-BE49-F238E27FC236}">
                <a16:creationId xmlns:a16="http://schemas.microsoft.com/office/drawing/2014/main" id="{B6156A8D-B9AA-F64C-AAD7-D62469D072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93708" y="2133600"/>
            <a:ext cx="3397890" cy="1951193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9" name="Body Level One…">
            <a:extLst>
              <a:ext uri="{FF2B5EF4-FFF2-40B4-BE49-F238E27FC236}">
                <a16:creationId xmlns:a16="http://schemas.microsoft.com/office/drawing/2014/main" id="{A25B4723-DF72-3F4E-B42C-3F089E7BF490}"/>
              </a:ext>
            </a:extLst>
          </p:cNvPr>
          <p:cNvSpPr txBox="1">
            <a:spLocks noGrp="1"/>
          </p:cNvSpPr>
          <p:nvPr>
            <p:ph type="body" sz="quarter" idx="15" hasCustomPrompt="1"/>
          </p:nvPr>
        </p:nvSpPr>
        <p:spPr>
          <a:xfrm>
            <a:off x="7964460" y="1711364"/>
            <a:ext cx="3599857" cy="33534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ts val="2000"/>
              </a:lnSpc>
              <a:spcBef>
                <a:spcPts val="1800"/>
              </a:spcBef>
              <a:buSzPct val="110000"/>
              <a:buFontTx/>
              <a:buNone/>
              <a:defRPr kumimoji="0" sz="16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216000" indent="-216000" algn="l">
              <a:lnSpc>
                <a:spcPts val="2000"/>
              </a:lnSpc>
              <a:spcBef>
                <a:spcPts val="600"/>
              </a:spcBef>
              <a:buSzPct val="110000"/>
              <a:buFontTx/>
              <a:buBlip>
                <a:blip r:embed="rId2"/>
              </a:buBlip>
              <a:defRPr sz="1400"/>
            </a:lvl2pPr>
            <a:lvl3pPr marL="540000" indent="-216000" algn="l">
              <a:lnSpc>
                <a:spcPts val="2000"/>
              </a:lnSpc>
              <a:spcBef>
                <a:spcPts val="600"/>
              </a:spcBef>
              <a:buClr>
                <a:schemeClr val="bg2"/>
              </a:buClr>
              <a:buSzPct val="110000"/>
              <a:buFont typeface="Arial" panose="020B0604020202020204" pitchFamily="34" charset="0"/>
              <a:buChar char="•"/>
              <a:defRPr sz="1400"/>
            </a:lvl3pPr>
            <a:lvl4pPr marL="216000" indent="-216000" algn="l">
              <a:lnSpc>
                <a:spcPts val="2000"/>
              </a:lnSpc>
              <a:spcBef>
                <a:spcPts val="600"/>
              </a:spcBef>
              <a:buSzPct val="110000"/>
              <a:buFontTx/>
              <a:buBlip>
                <a:blip r:embed="rId2"/>
              </a:buBlip>
              <a:defRPr sz="1400"/>
            </a:lvl4pPr>
            <a:lvl5pPr marL="216000" indent="-216000" algn="l">
              <a:lnSpc>
                <a:spcPts val="2000"/>
              </a:lnSpc>
              <a:spcBef>
                <a:spcPts val="600"/>
              </a:spcBef>
              <a:buSzPct val="110000"/>
              <a:buFontTx/>
              <a:buBlip>
                <a:blip r:embed="rId2"/>
              </a:buBlip>
              <a:defRPr sz="1400"/>
            </a:lvl5pPr>
          </a:lstStyle>
          <a:p>
            <a:r>
              <a:rPr lang="cs-CZ"/>
              <a:t>Úroveň 1 – podnadpis</a:t>
            </a:r>
            <a:endParaRPr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057FC91F-6D01-4A43-9B38-A3FB23A01C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" r="-595"/>
          <a:stretch/>
        </p:blipFill>
        <p:spPr>
          <a:xfrm>
            <a:off x="0" y="0"/>
            <a:ext cx="302802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85023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xt - 1 slou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3898223" y="864000"/>
            <a:ext cx="7666095" cy="48013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l">
              <a:defRPr kumimoji="0" sz="2800" b="1" i="0" u="none" strike="noStrike" cap="none" spc="0" normalizeH="0" baseline="0" dirty="0">
                <a:ln>
                  <a:noFill/>
                </a:ln>
                <a:solidFill>
                  <a:srgbClr val="00358E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lang="cs-CZ"/>
              <a:t>Nadpis</a:t>
            </a:r>
            <a:endParaRPr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898223" y="2133001"/>
            <a:ext cx="7666095" cy="17621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25000"/>
              </a:lnSpc>
              <a:spcBef>
                <a:spcPts val="1800"/>
              </a:spcBef>
              <a:buSzPct val="110000"/>
              <a:buFontTx/>
              <a:buNone/>
              <a:defRPr kumimoji="0" sz="16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216000" indent="-216000" algn="l">
              <a:lnSpc>
                <a:spcPct val="125000"/>
              </a:lnSpc>
              <a:spcBef>
                <a:spcPts val="600"/>
              </a:spcBef>
              <a:buSzPct val="110000"/>
              <a:buFontTx/>
              <a:buBlip>
                <a:blip r:embed="rId2"/>
              </a:buBlip>
              <a:defRPr sz="1400"/>
            </a:lvl2pPr>
            <a:lvl3pPr marL="540000" indent="-216000" algn="l">
              <a:lnSpc>
                <a:spcPct val="125000"/>
              </a:lnSpc>
              <a:spcBef>
                <a:spcPts val="600"/>
              </a:spcBef>
              <a:buClr>
                <a:schemeClr val="bg2"/>
              </a:buClr>
              <a:buSzPct val="110000"/>
              <a:buFont typeface="Arial" panose="020B0604020202020204" pitchFamily="34" charset="0"/>
              <a:buChar char="•"/>
              <a:defRPr sz="1400"/>
            </a:lvl3pPr>
            <a:lvl4pPr marL="216000" indent="-216000" algn="l">
              <a:lnSpc>
                <a:spcPct val="125000"/>
              </a:lnSpc>
              <a:spcBef>
                <a:spcPts val="600"/>
              </a:spcBef>
              <a:buSzPct val="110000"/>
              <a:buFontTx/>
              <a:buBlip>
                <a:blip r:embed="rId2"/>
              </a:buBlip>
              <a:defRPr sz="1400"/>
            </a:lvl4pPr>
            <a:lvl5pPr marL="216000" indent="-216000" algn="l">
              <a:lnSpc>
                <a:spcPct val="125000"/>
              </a:lnSpc>
              <a:spcBef>
                <a:spcPts val="600"/>
              </a:spcBef>
              <a:buSzPct val="110000"/>
              <a:buFontTx/>
              <a:buBlip>
                <a:blip r:embed="rId2"/>
              </a:buBlip>
              <a:defRPr sz="1400"/>
            </a:lvl5pPr>
          </a:lstStyle>
          <a:p>
            <a:r>
              <a:rPr lang="cs-CZ" dirty="0"/>
              <a:t>Úroveň 1 - podnadpis</a:t>
            </a:r>
            <a:endParaRPr dirty="0"/>
          </a:p>
          <a:p>
            <a:pPr lvl="1"/>
            <a:r>
              <a:rPr lang="cs-CZ" dirty="0"/>
              <a:t>Úroveň 2 – běžný text</a:t>
            </a:r>
            <a:endParaRPr dirty="0"/>
          </a:p>
          <a:p>
            <a:pPr lvl="2"/>
            <a:r>
              <a:rPr lang="cs-CZ" dirty="0"/>
              <a:t>Úroveň 3 – odrážky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AC034C62-D4D0-1947-B6B1-CAFE8CEB7F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" r="-595"/>
          <a:stretch/>
        </p:blipFill>
        <p:spPr>
          <a:xfrm>
            <a:off x="0" y="0"/>
            <a:ext cx="3028029" cy="3429000"/>
          </a:xfrm>
          <a:prstGeom prst="rect">
            <a:avLst/>
          </a:prstGeom>
        </p:spPr>
      </p:pic>
      <p:pic>
        <p:nvPicPr>
          <p:cNvPr id="8" name="Graphic 6">
            <a:extLst>
              <a:ext uri="{FF2B5EF4-FFF2-40B4-BE49-F238E27FC236}">
                <a16:creationId xmlns:a16="http://schemas.microsoft.com/office/drawing/2014/main" id="{92EEF744-ADB9-8048-875F-EA523C21874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8170" y="5605626"/>
            <a:ext cx="1938680" cy="862142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696193" y="864000"/>
            <a:ext cx="10868126" cy="4801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ctr">
              <a:defRPr kumimoji="0" sz="2800" b="1" i="0" u="none" strike="noStrike" cap="none" spc="0" normalizeH="0" baseline="0" dirty="0">
                <a:ln>
                  <a:noFill/>
                </a:ln>
                <a:solidFill>
                  <a:srgbClr val="00358E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lang="cs-CZ"/>
              <a:t>Nadpis</a:t>
            </a:r>
            <a:endParaRPr/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8" name="Graphic 6">
            <a:extLst>
              <a:ext uri="{FF2B5EF4-FFF2-40B4-BE49-F238E27FC236}">
                <a16:creationId xmlns:a16="http://schemas.microsoft.com/office/drawing/2014/main" id="{92EEF744-ADB9-8048-875F-EA523C2187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170" y="5605626"/>
            <a:ext cx="1938680" cy="862142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244542-108D-F440-B8A7-AFBC7DD892B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96193" y="1956461"/>
            <a:ext cx="10868126" cy="3501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7" name="Body Level One…">
            <a:extLst>
              <a:ext uri="{FF2B5EF4-FFF2-40B4-BE49-F238E27FC236}">
                <a16:creationId xmlns:a16="http://schemas.microsoft.com/office/drawing/2014/main" id="{ECB4913C-9E62-8C49-9354-E2EC75BD1834}"/>
              </a:ext>
            </a:extLst>
          </p:cNvPr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908300" y="5646573"/>
            <a:ext cx="8656019" cy="169802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16000" indent="-216000" algn="l">
              <a:lnSpc>
                <a:spcPts val="2000"/>
              </a:lnSpc>
              <a:spcBef>
                <a:spcPts val="1800"/>
              </a:spcBef>
              <a:buSzPct val="110000"/>
              <a:buFontTx/>
              <a:buNone/>
              <a:defRPr kumimoji="0" sz="16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216000" indent="-216000" algn="l">
              <a:lnSpc>
                <a:spcPct val="125000"/>
              </a:lnSpc>
              <a:spcBef>
                <a:spcPts val="600"/>
              </a:spcBef>
              <a:buSzPct val="110000"/>
              <a:buFontTx/>
              <a:buBlip>
                <a:blip r:embed="rId4"/>
              </a:buBlip>
              <a:defRPr lang="cs-CZ" sz="1400" b="0" i="0" u="none" strike="noStrike" cap="none" spc="0" baseline="0" dirty="0" smtClean="0">
                <a:solidFill>
                  <a:srgbClr val="000000"/>
                </a:solidFill>
                <a:uFillTx/>
                <a:latin typeface="+mn-lt"/>
                <a:ea typeface="+mj-ea"/>
                <a:cs typeface="+mj-cs"/>
                <a:sym typeface="Calibri"/>
              </a:defRPr>
            </a:lvl2pPr>
            <a:lvl3pPr marL="216000" indent="-216000" algn="l">
              <a:lnSpc>
                <a:spcPct val="125000"/>
              </a:lnSpc>
              <a:spcBef>
                <a:spcPts val="600"/>
              </a:spcBef>
              <a:buClr>
                <a:schemeClr val="bg2"/>
              </a:buClr>
              <a:buSzPct val="110000"/>
              <a:buFont typeface="Arial" panose="020B0604020202020204" pitchFamily="34" charset="0"/>
              <a:buChar char="•"/>
              <a:defRPr sz="1400" b="0" i="0" u="none" strike="noStrike" cap="none" spc="0" baseline="0" dirty="0">
                <a:solidFill>
                  <a:srgbClr val="000000"/>
                </a:solidFill>
                <a:uFillTx/>
                <a:latin typeface="+mn-lt"/>
                <a:ea typeface="+mj-ea"/>
                <a:cs typeface="+mj-cs"/>
                <a:sym typeface="Calibri"/>
              </a:defRPr>
            </a:lvl3pPr>
            <a:lvl4pPr marL="216000" indent="-216000" algn="l">
              <a:lnSpc>
                <a:spcPct val="125000"/>
              </a:lnSpc>
              <a:spcBef>
                <a:spcPts val="600"/>
              </a:spcBef>
              <a:buSzPct val="110000"/>
              <a:buFontTx/>
              <a:buBlip>
                <a:blip r:embed="rId4"/>
              </a:buBlip>
              <a:defRPr lang="cs-CZ" sz="1400" b="0" i="0" u="none" strike="sngStrike" cap="none" spc="0" baseline="0" dirty="0">
                <a:solidFill>
                  <a:srgbClr val="000000"/>
                </a:solidFill>
                <a:uFillTx/>
                <a:latin typeface="+mn-lt"/>
                <a:ea typeface="+mj-ea"/>
                <a:cs typeface="+mj-cs"/>
                <a:sym typeface="Calibri"/>
              </a:defRPr>
            </a:lvl4pPr>
            <a:lvl5pPr marL="216000" indent="-216000" algn="l">
              <a:lnSpc>
                <a:spcPct val="125000"/>
              </a:lnSpc>
              <a:spcBef>
                <a:spcPts val="600"/>
              </a:spcBef>
              <a:buSzPct val="110000"/>
              <a:buFontTx/>
              <a:buBlip>
                <a:blip r:embed="rId4"/>
              </a:buBlip>
              <a:defRPr sz="1400" strike="sngStrike"/>
            </a:lvl5pPr>
          </a:lstStyle>
          <a:p>
            <a:pPr lvl="1"/>
            <a:r>
              <a:rPr lang="cs-CZ" dirty="0"/>
              <a:t>Úroveň 1 - běžný text</a:t>
            </a:r>
          </a:p>
          <a:p>
            <a:pPr marL="540000" marR="0" lvl="2" indent="-216000" algn="l" defTabSz="914400" rtl="0" latinLnBrk="0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Pct val="110000"/>
              <a:buFont typeface="Arial" panose="020B0604020202020204" pitchFamily="34" charset="0"/>
              <a:buChar char="•"/>
              <a:tabLst/>
            </a:pPr>
            <a:r>
              <a:rPr lang="cs-CZ" dirty="0"/>
              <a:t>Úroveň 2 – běžný text</a:t>
            </a:r>
            <a:endParaRPr dirty="0"/>
          </a:p>
          <a:p>
            <a:pPr marL="216000" marR="0" lvl="3" indent="-216000" algn="l" defTabSz="914400" rtl="0" latinLnBrk="0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Tx/>
              <a:buSzPct val="110000"/>
              <a:buFontTx/>
              <a:buBlip>
                <a:blip r:embed="rId4"/>
              </a:buBlip>
              <a:tabLst/>
            </a:pPr>
            <a:r>
              <a:rPr lang="cs-CZ" dirty="0"/>
              <a:t>Body Level </a:t>
            </a:r>
            <a:r>
              <a:rPr lang="cs-CZ" dirty="0" err="1"/>
              <a:t>Three</a:t>
            </a:r>
            <a:endParaRPr lang="cs-CZ" dirty="0"/>
          </a:p>
          <a:p>
            <a:pPr lvl="3"/>
            <a:r>
              <a:rPr dirty="0"/>
              <a:t>Body Level </a:t>
            </a:r>
            <a:r>
              <a:rPr dirty="0" err="1"/>
              <a:t>Four</a:t>
            </a:r>
            <a:endParaRPr dirty="0"/>
          </a:p>
          <a:p>
            <a:pPr lvl="4"/>
            <a:r>
              <a:rPr dirty="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364802148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11">
            <a:extLst>
              <a:ext uri="{FF2B5EF4-FFF2-40B4-BE49-F238E27FC236}">
                <a16:creationId xmlns:a16="http://schemas.microsoft.com/office/drawing/2014/main" id="{7DED3351-2707-B843-BF15-06E6C2F44A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r="-6554"/>
          <a:stretch/>
        </p:blipFill>
        <p:spPr>
          <a:xfrm>
            <a:off x="3882948" y="2479668"/>
            <a:ext cx="4426103" cy="189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284573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návod">
    <p:bg>
      <p:bgPr>
        <a:solidFill>
          <a:schemeClr val="bg2">
            <a:lumMod val="40000"/>
            <a:lumOff val="6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5770B959-B827-FE4A-BCA9-2D48994E30E0}"/>
              </a:ext>
            </a:extLst>
          </p:cNvPr>
          <p:cNvSpPr txBox="1"/>
          <p:nvPr userDrawn="1"/>
        </p:nvSpPr>
        <p:spPr>
          <a:xfrm>
            <a:off x="626001" y="1124359"/>
            <a:ext cx="2518032" cy="17697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78900" indent="-378900">
              <a:spcAft>
                <a:spcPts val="3000"/>
              </a:spcAft>
              <a:buClr>
                <a:schemeClr val="bg2"/>
              </a:buClr>
              <a:buSzPct val="200000"/>
              <a:buFont typeface="+mj-lt"/>
              <a:buAutoNum type="arabicPeriod"/>
            </a:pPr>
            <a:r>
              <a:rPr lang="cs-CZ" sz="1400" b="1" cap="all">
                <a:solidFill>
                  <a:schemeClr val="bg2"/>
                </a:solidFill>
              </a:rPr>
              <a:t>Vyberte správnou předlohu snímku</a:t>
            </a:r>
            <a:br>
              <a:rPr lang="cs-CZ" sz="1400"/>
            </a:br>
            <a:br>
              <a:rPr lang="cs-CZ" sz="1400"/>
            </a:br>
            <a:r>
              <a:rPr lang="cs-CZ" sz="1400"/>
              <a:t>Na </a:t>
            </a:r>
            <a:r>
              <a:rPr lang="cs-CZ" sz="1400" b="1"/>
              <a:t>kartě Domů</a:t>
            </a:r>
            <a:r>
              <a:rPr lang="cs-CZ" sz="1400"/>
              <a:t> použijte tlačítko</a:t>
            </a:r>
            <a:br>
              <a:rPr lang="cs-CZ" sz="1400"/>
            </a:br>
            <a:r>
              <a:rPr lang="cs-CZ" sz="1400" b="1"/>
              <a:t>Nový snímek</a:t>
            </a:r>
            <a:r>
              <a:rPr lang="cs-CZ" sz="1400"/>
              <a:t>.</a:t>
            </a:r>
            <a:endParaRPr kumimoji="0" lang="cs-CZ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BDE7B00-DE14-8C42-8A15-9EF021783F66}"/>
              </a:ext>
            </a:extLst>
          </p:cNvPr>
          <p:cNvSpPr txBox="1"/>
          <p:nvPr userDrawn="1"/>
        </p:nvSpPr>
        <p:spPr>
          <a:xfrm>
            <a:off x="626003" y="392669"/>
            <a:ext cx="10979302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2600" b="1" i="0" u="none" strike="noStrike" cap="all" spc="0" normalizeH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Návod, jak pracovat s touto šablonou prezentace (1)</a:t>
            </a:r>
          </a:p>
        </p:txBody>
      </p:sp>
      <p:grpSp>
        <p:nvGrpSpPr>
          <p:cNvPr id="6" name="Skupina 5">
            <a:extLst>
              <a:ext uri="{FF2B5EF4-FFF2-40B4-BE49-F238E27FC236}">
                <a16:creationId xmlns:a16="http://schemas.microsoft.com/office/drawing/2014/main" id="{BA4823AE-174B-E64E-A9B2-D532EBB9A5B7}"/>
              </a:ext>
            </a:extLst>
          </p:cNvPr>
          <p:cNvGrpSpPr/>
          <p:nvPr/>
        </p:nvGrpSpPr>
        <p:grpSpPr>
          <a:xfrm>
            <a:off x="6509358" y="3591984"/>
            <a:ext cx="4969484" cy="1815880"/>
            <a:chOff x="6096000" y="3090944"/>
            <a:chExt cx="4969484" cy="1815880"/>
          </a:xfrm>
        </p:grpSpPr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EE7A1053-E1A7-DB42-85AC-A79C83D7E68A}"/>
                </a:ext>
              </a:extLst>
            </p:cNvPr>
            <p:cNvSpPr txBox="1"/>
            <p:nvPr/>
          </p:nvSpPr>
          <p:spPr>
            <a:xfrm>
              <a:off x="6096000" y="3090944"/>
              <a:ext cx="4969484" cy="18158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216000" indent="-216000"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cs-CZ" sz="1400"/>
                <a:t>Nadpis je vždy v samostatném textovém rámečku.</a:t>
              </a:r>
            </a:p>
            <a:p>
              <a:pPr marL="216000" indent="-216000"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endParaRPr lang="cs-CZ" sz="1400"/>
            </a:p>
            <a:p>
              <a:pPr marL="216000" indent="-216000">
                <a:buClr>
                  <a:schemeClr val="bg2"/>
                </a:buClr>
                <a:buFont typeface="Arial" panose="020B0604020202020204" pitchFamily="34" charset="0"/>
                <a:buChar char="•"/>
              </a:pPr>
              <a:r>
                <a:rPr lang="cs-CZ" sz="1400"/>
                <a:t>V rámečcích pro textový obsah jsou nadefinované úrovně 1 až 3. Vybranému řádku/textu</a:t>
              </a:r>
              <a:br>
                <a:rPr lang="cs-CZ" sz="1400"/>
              </a:br>
              <a:r>
                <a:rPr lang="cs-CZ" sz="1400"/>
                <a:t>potom přiřadíte úroveň pomocí tlačítek</a:t>
              </a:r>
              <a:br>
                <a:rPr lang="cs-CZ" sz="1400"/>
              </a:br>
              <a:r>
                <a:rPr lang="cs-CZ" sz="1400"/>
                <a:t>      </a:t>
              </a:r>
              <a:r>
                <a:rPr lang="cs-CZ" sz="1400" b="1"/>
                <a:t>„Zmenšit odsazení“</a:t>
              </a:r>
              <a:r>
                <a:rPr lang="cs-CZ" sz="1400"/>
                <a:t> nebo       </a:t>
              </a:r>
              <a:r>
                <a:rPr lang="cs-CZ" sz="1400" b="1"/>
                <a:t>„Zvětšit odsazení“</a:t>
              </a:r>
              <a:r>
                <a:rPr lang="cs-CZ" sz="1400"/>
                <a:t>, které se </a:t>
              </a:r>
              <a:r>
                <a:rPr lang="cs-CZ" sz="1400" b="1"/>
                <a:t>na kartě Domů</a:t>
              </a:r>
              <a:r>
                <a:rPr lang="cs-CZ" sz="1400"/>
                <a:t> nacházejí zhruba uprostřed tlačítkové lišty.</a:t>
              </a:r>
            </a:p>
          </p:txBody>
        </p:sp>
        <p:grpSp>
          <p:nvGrpSpPr>
            <p:cNvPr id="14" name="Skupina 13">
              <a:extLst>
                <a:ext uri="{FF2B5EF4-FFF2-40B4-BE49-F238E27FC236}">
                  <a16:creationId xmlns:a16="http://schemas.microsoft.com/office/drawing/2014/main" id="{0EBF5543-E5F0-0B4B-BE3D-61AE4FD16166}"/>
                </a:ext>
              </a:extLst>
            </p:cNvPr>
            <p:cNvGrpSpPr/>
            <p:nvPr/>
          </p:nvGrpSpPr>
          <p:grpSpPr>
            <a:xfrm>
              <a:off x="6337871" y="4209331"/>
              <a:ext cx="2882375" cy="200376"/>
              <a:chOff x="6463130" y="4129956"/>
              <a:chExt cx="2882375" cy="200376"/>
            </a:xfrm>
          </p:grpSpPr>
          <p:pic>
            <p:nvPicPr>
              <p:cNvPr id="15" name="Obrázek 14">
                <a:extLst>
                  <a:ext uri="{FF2B5EF4-FFF2-40B4-BE49-F238E27FC236}">
                    <a16:creationId xmlns:a16="http://schemas.microsoft.com/office/drawing/2014/main" id="{6E0F4B59-78C1-A240-B017-5182D1A8F4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6463130" y="4129956"/>
                <a:ext cx="229001" cy="200375"/>
              </a:xfrm>
              <a:prstGeom prst="rect">
                <a:avLst/>
              </a:prstGeom>
            </p:spPr>
          </p:pic>
          <p:pic>
            <p:nvPicPr>
              <p:cNvPr id="16" name="Obrázek 15">
                <a:extLst>
                  <a:ext uri="{FF2B5EF4-FFF2-40B4-BE49-F238E27FC236}">
                    <a16:creationId xmlns:a16="http://schemas.microsoft.com/office/drawing/2014/main" id="{B1126B3A-45B6-8E46-8E22-68B2168D3A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116504" y="4129956"/>
                <a:ext cx="229001" cy="200376"/>
              </a:xfrm>
              <a:prstGeom prst="rect">
                <a:avLst/>
              </a:prstGeom>
            </p:spPr>
          </p:pic>
        </p:grpSp>
      </p:grpSp>
      <p:sp>
        <p:nvSpPr>
          <p:cNvPr id="7" name="TextovéPole 6">
            <a:extLst>
              <a:ext uri="{FF2B5EF4-FFF2-40B4-BE49-F238E27FC236}">
                <a16:creationId xmlns:a16="http://schemas.microsoft.com/office/drawing/2014/main" id="{EDDBE001-664D-3D4B-99BB-AF43F8EE3C98}"/>
              </a:ext>
            </a:extLst>
          </p:cNvPr>
          <p:cNvSpPr txBox="1"/>
          <p:nvPr/>
        </p:nvSpPr>
        <p:spPr>
          <a:xfrm>
            <a:off x="626000" y="3153571"/>
            <a:ext cx="5339623" cy="19851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78900" marR="0" indent="-378900" algn="l" defTabSz="914400" rtl="0" fontAlgn="auto" latinLnBrk="0" hangingPunct="0">
              <a:lnSpc>
                <a:spcPct val="100000"/>
              </a:lnSpc>
              <a:spcAft>
                <a:spcPts val="3000"/>
              </a:spcAft>
              <a:buClr>
                <a:schemeClr val="bg2"/>
              </a:buClr>
              <a:buSzPct val="200000"/>
              <a:buFont typeface="+mj-lt"/>
              <a:buAutoNum type="arabicPeriod" startAt="3"/>
              <a:tabLst/>
            </a:pPr>
            <a:r>
              <a:rPr lang="cs-CZ" sz="1400" b="1" cap="all">
                <a:solidFill>
                  <a:schemeClr val="bg2"/>
                </a:solidFill>
              </a:rPr>
              <a:t>Naformátujte text do požadované podoby</a:t>
            </a:r>
            <a:br>
              <a:rPr lang="cs-CZ" sz="1400"/>
            </a:br>
            <a:br>
              <a:rPr lang="cs-CZ" sz="1400"/>
            </a:br>
            <a:r>
              <a:rPr kumimoji="0" lang="cs-CZ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Nejdříve je nutné poznamenat, že PowerPoint</a:t>
            </a:r>
            <a:br>
              <a:rPr kumimoji="0" lang="cs-CZ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</a:br>
            <a:r>
              <a:rPr kumimoji="0" lang="cs-CZ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kromě jiného neumožňuje ani nadefinovat</a:t>
            </a:r>
            <a:br>
              <a:rPr kumimoji="0" lang="cs-CZ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</a:br>
            <a:r>
              <a:rPr kumimoji="0" lang="cs-CZ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množství stylů, které se následně textu přiřazují,</a:t>
            </a:r>
            <a:br>
              <a:rPr kumimoji="0" lang="cs-CZ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</a:br>
            <a:r>
              <a:rPr kumimoji="0" lang="cs-CZ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jako to umí např. Word. PowerPoint „pracuje se styly“ formou </a:t>
            </a:r>
            <a:r>
              <a:rPr kumimoji="0" lang="cs-CZ" sz="1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přiřazování úrovně textu</a:t>
            </a:r>
            <a:r>
              <a:rPr kumimoji="0" lang="cs-CZ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.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78E8438-A9C1-BD49-A8FB-105C1EE248A0}"/>
              </a:ext>
            </a:extLst>
          </p:cNvPr>
          <p:cNvSpPr txBox="1"/>
          <p:nvPr/>
        </p:nvSpPr>
        <p:spPr>
          <a:xfrm>
            <a:off x="1008551" y="4871850"/>
            <a:ext cx="4753421" cy="17081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cs-CZ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V této šabloně jsou nadefinovány čtyři úrovně textu:</a:t>
            </a:r>
          </a:p>
          <a:p>
            <a:r>
              <a:rPr lang="cs-CZ" sz="2800" b="1">
                <a:solidFill>
                  <a:schemeClr val="accent1"/>
                </a:solidFill>
              </a:rPr>
              <a:t>Nadpis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1600" b="1">
                <a:solidFill>
                  <a:schemeClr val="accent1"/>
                </a:solidFill>
              </a:rPr>
              <a:t>Úroveň 1 – podnadpis</a:t>
            </a:r>
          </a:p>
          <a:p>
            <a:pPr marL="285750" indent="-285750">
              <a:spcBef>
                <a:spcPts val="600"/>
              </a:spcBef>
              <a:buSzPct val="110000"/>
              <a:buBlip>
                <a:blip r:embed="rId4"/>
              </a:buBlip>
            </a:pPr>
            <a:r>
              <a:rPr lang="cs-CZ" sz="1600"/>
              <a:t>Úroveň 2 – běžný text</a:t>
            </a:r>
          </a:p>
          <a:p>
            <a:pPr marL="540000" indent="-216000">
              <a:spcBef>
                <a:spcPts val="600"/>
              </a:spcBef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cs-CZ" sz="1600"/>
              <a:t>Úroveň 3 – odrážky</a:t>
            </a: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D708EEF1-3362-744B-8FDA-2716E1E84422}"/>
              </a:ext>
            </a:extLst>
          </p:cNvPr>
          <p:cNvGrpSpPr/>
          <p:nvPr/>
        </p:nvGrpSpPr>
        <p:grpSpPr>
          <a:xfrm>
            <a:off x="4655506" y="5131324"/>
            <a:ext cx="6882066" cy="1365589"/>
            <a:chOff x="4655506" y="5081220"/>
            <a:chExt cx="6882066" cy="1365589"/>
          </a:xfrm>
        </p:grpSpPr>
        <p:pic>
          <p:nvPicPr>
            <p:cNvPr id="10" name="Obrázek 9">
              <a:extLst>
                <a:ext uri="{FF2B5EF4-FFF2-40B4-BE49-F238E27FC236}">
                  <a16:creationId xmlns:a16="http://schemas.microsoft.com/office/drawing/2014/main" id="{3204A053-6225-1A4A-A91F-CA214F19BF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655506" y="5747850"/>
              <a:ext cx="6882066" cy="698959"/>
            </a:xfrm>
            <a:prstGeom prst="rect">
              <a:avLst/>
            </a:prstGeom>
          </p:spPr>
        </p:pic>
        <p:sp>
          <p:nvSpPr>
            <p:cNvPr id="11" name="Ovál 10">
              <a:extLst>
                <a:ext uri="{FF2B5EF4-FFF2-40B4-BE49-F238E27FC236}">
                  <a16:creationId xmlns:a16="http://schemas.microsoft.com/office/drawing/2014/main" id="{004AB19A-D48B-664E-B209-E78E95A1C164}"/>
                </a:ext>
              </a:extLst>
            </p:cNvPr>
            <p:cNvSpPr/>
            <p:nvPr/>
          </p:nvSpPr>
          <p:spPr>
            <a:xfrm>
              <a:off x="9696234" y="5903175"/>
              <a:ext cx="463463" cy="388307"/>
            </a:xfrm>
            <a:prstGeom prst="ellips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2" name="Oblouk 11">
              <a:extLst>
                <a:ext uri="{FF2B5EF4-FFF2-40B4-BE49-F238E27FC236}">
                  <a16:creationId xmlns:a16="http://schemas.microsoft.com/office/drawing/2014/main" id="{6BD8A45F-100D-2346-A8AF-E63FC6608C44}"/>
                </a:ext>
              </a:extLst>
            </p:cNvPr>
            <p:cNvSpPr/>
            <p:nvPr/>
          </p:nvSpPr>
          <p:spPr>
            <a:xfrm rot="1879723">
              <a:off x="8857625" y="5081220"/>
              <a:ext cx="1287025" cy="1009493"/>
            </a:xfrm>
            <a:prstGeom prst="arc">
              <a:avLst/>
            </a:prstGeom>
            <a:noFill/>
            <a:ln w="19050" cap="flat">
              <a:solidFill>
                <a:schemeClr val="bg2"/>
              </a:solidFill>
              <a:prstDash val="solid"/>
              <a:miter lim="800000"/>
              <a:tailEnd type="triangle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grpSp>
        <p:nvGrpSpPr>
          <p:cNvPr id="17" name="Skupina 16">
            <a:extLst>
              <a:ext uri="{FF2B5EF4-FFF2-40B4-BE49-F238E27FC236}">
                <a16:creationId xmlns:a16="http://schemas.microsoft.com/office/drawing/2014/main" id="{52B499D6-4484-6841-A33B-2E400A0E3678}"/>
              </a:ext>
            </a:extLst>
          </p:cNvPr>
          <p:cNvGrpSpPr/>
          <p:nvPr userDrawn="1"/>
        </p:nvGrpSpPr>
        <p:grpSpPr>
          <a:xfrm>
            <a:off x="6139220" y="1124359"/>
            <a:ext cx="5466085" cy="2200600"/>
            <a:chOff x="6139220" y="1247030"/>
            <a:chExt cx="5466085" cy="2200600"/>
          </a:xfrm>
        </p:grpSpPr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14662482-C591-A448-83C3-501CAA68651F}"/>
                </a:ext>
              </a:extLst>
            </p:cNvPr>
            <p:cNvSpPr txBox="1"/>
            <p:nvPr/>
          </p:nvSpPr>
          <p:spPr>
            <a:xfrm>
              <a:off x="6139220" y="1247030"/>
              <a:ext cx="3557014" cy="22006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342900" marR="0" indent="-342900" algn="l" defTabSz="914400" rtl="0" fontAlgn="auto" latinLnBrk="0" hangingPunct="0">
                <a:lnSpc>
                  <a:spcPct val="100000"/>
                </a:lnSpc>
                <a:spcAft>
                  <a:spcPts val="3000"/>
                </a:spcAft>
                <a:buClr>
                  <a:schemeClr val="bg2"/>
                </a:buClr>
                <a:buSzPct val="200000"/>
                <a:buFont typeface="+mj-lt"/>
                <a:buAutoNum type="arabicPeriod" startAt="2"/>
                <a:tabLst/>
              </a:pPr>
              <a:r>
                <a:rPr lang="cs-CZ" sz="1400" b="1" cap="all">
                  <a:solidFill>
                    <a:schemeClr val="bg2"/>
                  </a:solidFill>
                </a:rPr>
                <a:t>Vložte text</a:t>
              </a:r>
              <a:br>
                <a:rPr lang="cs-CZ" sz="1400" b="1" cap="all">
                  <a:solidFill>
                    <a:schemeClr val="bg2"/>
                  </a:solidFill>
                </a:rPr>
              </a:br>
              <a:br>
                <a:rPr lang="cs-CZ" sz="1400" b="1" cap="all">
                  <a:solidFill>
                    <a:schemeClr val="bg2"/>
                  </a:solidFill>
                </a:rPr>
              </a:br>
              <a:r>
                <a:rPr lang="cs-CZ" sz="1400"/>
                <a:t>Máte dvě možnosti, které Vám umožňují vložit text bez nežádoucího stylu. </a:t>
              </a:r>
              <a:r>
                <a:rPr lang="cs-CZ" sz="1400" b="1"/>
                <a:t>Úpravy &gt; Vložit a přizpůsobit formátování</a:t>
              </a:r>
              <a:r>
                <a:rPr lang="cs-CZ" sz="1400"/>
                <a:t> nebo na </a:t>
              </a:r>
              <a:r>
                <a:rPr lang="cs-CZ" sz="1400" b="1"/>
                <a:t>kartě Domů</a:t>
              </a:r>
              <a:r>
                <a:rPr lang="cs-CZ" sz="1400"/>
                <a:t> pomocí tlačítka </a:t>
              </a:r>
              <a:r>
                <a:rPr lang="cs-CZ" sz="1400" b="1"/>
                <a:t>Vložit &gt; Zachovat pouze text</a:t>
              </a:r>
              <a:r>
                <a:rPr lang="cs-CZ" sz="1400"/>
                <a:t>.</a:t>
              </a:r>
            </a:p>
          </p:txBody>
        </p:sp>
        <p:pic>
          <p:nvPicPr>
            <p:cNvPr id="19" name="Obrázek 18">
              <a:extLst>
                <a:ext uri="{FF2B5EF4-FFF2-40B4-BE49-F238E27FC236}">
                  <a16:creationId xmlns:a16="http://schemas.microsoft.com/office/drawing/2014/main" id="{BB359EDE-8DA7-7349-8429-39E9F410BC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819534" y="1358677"/>
              <a:ext cx="1785771" cy="1442623"/>
            </a:xfrm>
            <a:prstGeom prst="rect">
              <a:avLst/>
            </a:prstGeom>
          </p:spPr>
        </p:pic>
      </p:grpSp>
      <p:pic>
        <p:nvPicPr>
          <p:cNvPr id="2" name="Obrázek 1">
            <a:extLst>
              <a:ext uri="{FF2B5EF4-FFF2-40B4-BE49-F238E27FC236}">
                <a16:creationId xmlns:a16="http://schemas.microsoft.com/office/drawing/2014/main" id="{611AE81E-A314-6143-BD3D-972DABDF407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219886" y="1196927"/>
            <a:ext cx="2588148" cy="1697146"/>
          </a:xfrm>
          <a:prstGeom prst="rect">
            <a:avLst/>
          </a:prstGeom>
        </p:spPr>
      </p:pic>
      <p:sp>
        <p:nvSpPr>
          <p:cNvPr id="21" name="Ovál 20">
            <a:extLst>
              <a:ext uri="{FF2B5EF4-FFF2-40B4-BE49-F238E27FC236}">
                <a16:creationId xmlns:a16="http://schemas.microsoft.com/office/drawing/2014/main" id="{55042B2D-E8C2-2A4D-A013-A50D6542DAD1}"/>
              </a:ext>
            </a:extLst>
          </p:cNvPr>
          <p:cNvSpPr/>
          <p:nvPr userDrawn="1"/>
        </p:nvSpPr>
        <p:spPr>
          <a:xfrm>
            <a:off x="3121638" y="1124359"/>
            <a:ext cx="463463" cy="388307"/>
          </a:xfrm>
          <a:prstGeom prst="ellipse">
            <a:avLst/>
          </a:prstGeom>
          <a:noFill/>
          <a:ln w="1905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2" name="Oblouk 21">
            <a:extLst>
              <a:ext uri="{FF2B5EF4-FFF2-40B4-BE49-F238E27FC236}">
                <a16:creationId xmlns:a16="http://schemas.microsoft.com/office/drawing/2014/main" id="{979F8B02-702F-5D41-AB18-A620ADF8ECDA}"/>
              </a:ext>
            </a:extLst>
          </p:cNvPr>
          <p:cNvSpPr/>
          <p:nvPr userDrawn="1"/>
        </p:nvSpPr>
        <p:spPr>
          <a:xfrm rot="6162626">
            <a:off x="2045257" y="1015487"/>
            <a:ext cx="1273860" cy="1000064"/>
          </a:xfrm>
          <a:prstGeom prst="arc">
            <a:avLst/>
          </a:prstGeom>
          <a:noFill/>
          <a:ln w="19050" cap="flat">
            <a:solidFill>
              <a:schemeClr val="bg2"/>
            </a:solidFill>
            <a:prstDash val="solid"/>
            <a:miter lim="800000"/>
            <a:headEnd type="triangle" w="lg" len="lg"/>
            <a:tailEnd type="none" w="lg" len="lg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A00323E0-7F8D-844B-89C7-8D1421F63752}"/>
              </a:ext>
            </a:extLst>
          </p:cNvPr>
          <p:cNvSpPr txBox="1"/>
          <p:nvPr userDrawn="1"/>
        </p:nvSpPr>
        <p:spPr>
          <a:xfrm>
            <a:off x="0" y="0"/>
            <a:ext cx="12192000" cy="276997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Po vytvoření prezentace tento snímek smažte.</a:t>
            </a:r>
          </a:p>
        </p:txBody>
      </p:sp>
    </p:spTree>
    <p:extLst>
      <p:ext uri="{BB962C8B-B14F-4D97-AF65-F5344CB8AC3E}">
        <p14:creationId xmlns:p14="http://schemas.microsoft.com/office/powerpoint/2010/main" val="410080089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návod 2">
    <p:bg>
      <p:bgPr>
        <a:solidFill>
          <a:schemeClr val="bg2">
            <a:lumMod val="40000"/>
            <a:lumOff val="6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364F45D8-BB06-4ED2-BA12-DC70274ADC3C}"/>
              </a:ext>
            </a:extLst>
          </p:cNvPr>
          <p:cNvSpPr/>
          <p:nvPr userDrawn="1"/>
        </p:nvSpPr>
        <p:spPr>
          <a:xfrm>
            <a:off x="136357" y="3868285"/>
            <a:ext cx="11919286" cy="2846931"/>
          </a:xfrm>
          <a:prstGeom prst="rect">
            <a:avLst/>
          </a:prstGeom>
          <a:solidFill>
            <a:srgbClr val="FFFFFF">
              <a:alpha val="70000"/>
            </a:srgb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graphicFrame>
        <p:nvGraphicFramePr>
          <p:cNvPr id="15" name="Zástupný obsah 7">
            <a:extLst>
              <a:ext uri="{FF2B5EF4-FFF2-40B4-BE49-F238E27FC236}">
                <a16:creationId xmlns:a16="http://schemas.microsoft.com/office/drawing/2014/main" id="{9C32D52E-62DD-459B-9EBA-4BC9C237DF3A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777515371"/>
              </p:ext>
            </p:extLst>
          </p:nvPr>
        </p:nvGraphicFramePr>
        <p:xfrm>
          <a:off x="5286674" y="4527590"/>
          <a:ext cx="3148080" cy="1797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5770B959-B827-FE4A-BCA9-2D48994E30E0}"/>
              </a:ext>
            </a:extLst>
          </p:cNvPr>
          <p:cNvSpPr txBox="1"/>
          <p:nvPr userDrawn="1"/>
        </p:nvSpPr>
        <p:spPr>
          <a:xfrm>
            <a:off x="626000" y="1124359"/>
            <a:ext cx="5085867" cy="28469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78900" indent="-378900">
              <a:spcAft>
                <a:spcPts val="3000"/>
              </a:spcAft>
              <a:buClr>
                <a:schemeClr val="bg2"/>
              </a:buClr>
              <a:buSzPct val="200000"/>
              <a:buFont typeface="+mj-lt"/>
              <a:buAutoNum type="arabicPeriod" startAt="4"/>
            </a:pPr>
            <a:r>
              <a:rPr lang="cs-CZ" sz="1400" b="1" cap="all">
                <a:solidFill>
                  <a:schemeClr val="bg2"/>
                </a:solidFill>
              </a:rPr>
              <a:t>hmatníky</a:t>
            </a:r>
            <a:br>
              <a:rPr lang="cs-CZ" sz="1400"/>
            </a:br>
            <a:br>
              <a:rPr lang="cs-CZ" sz="1400"/>
            </a:br>
            <a:r>
              <a:rPr lang="cs-CZ" sz="1400"/>
              <a:t>Na snímcích 19 a 20 jsou na pravém okraji použité „hmatníky“ – </a:t>
            </a:r>
            <a:r>
              <a:rPr lang="cs-CZ" sz="1400" b="1"/>
              <a:t>předlohy „</a:t>
            </a:r>
            <a:r>
              <a:rPr lang="cs-CZ" sz="1400" b="1" err="1"/>
              <a:t>Txt</a:t>
            </a:r>
            <a:r>
              <a:rPr lang="cs-CZ" sz="1400" b="1"/>
              <a:t> – 1 sloupec a hmatník“ </a:t>
            </a:r>
            <a:r>
              <a:rPr lang="cs-CZ" sz="1400"/>
              <a:t> a </a:t>
            </a:r>
            <a:r>
              <a:rPr lang="cs-CZ" sz="1400" b="1"/>
              <a:t>„</a:t>
            </a:r>
            <a:r>
              <a:rPr lang="cs-CZ" sz="1400" b="1" err="1"/>
              <a:t>Txt</a:t>
            </a:r>
            <a:r>
              <a:rPr lang="cs-CZ" sz="1400" b="1"/>
              <a:t> – 2 sloupce a hmatník“</a:t>
            </a:r>
            <a:r>
              <a:rPr lang="cs-CZ" sz="1400"/>
              <a:t>. PowerPoint neumožňuje tento textový rámeček nadefinovat</a:t>
            </a:r>
            <a:br>
              <a:rPr lang="cs-CZ" sz="1400"/>
            </a:br>
            <a:r>
              <a:rPr lang="cs-CZ" sz="1400"/>
              <a:t>na předloze snímku, aby fungoval, jak potřebujeme, takže jej do Vaší prezentace musíte vložit ručně. </a:t>
            </a:r>
            <a:br>
              <a:rPr kumimoji="0" lang="cs-CZ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</a:br>
            <a:br>
              <a:rPr kumimoji="0" lang="cs-CZ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</a:br>
            <a:r>
              <a:rPr kumimoji="0" lang="cs-CZ" sz="1400" b="0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Návod je uveden vpravo na uvedených předlohách snímků.</a:t>
            </a:r>
            <a:endParaRPr lang="cs-CZ" sz="1400" u="sng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9BDE7B00-DE14-8C42-8A15-9EF021783F66}"/>
              </a:ext>
            </a:extLst>
          </p:cNvPr>
          <p:cNvSpPr txBox="1"/>
          <p:nvPr userDrawn="1"/>
        </p:nvSpPr>
        <p:spPr>
          <a:xfrm>
            <a:off x="626002" y="392669"/>
            <a:ext cx="11085833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2600" b="1" i="0" u="none" strike="noStrike" cap="all" spc="0" normalizeH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Návod, jak pracovat s touto šablonou prezentace (2)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DDBE001-664D-3D4B-99BB-AF43F8EE3C98}"/>
              </a:ext>
            </a:extLst>
          </p:cNvPr>
          <p:cNvSpPr txBox="1"/>
          <p:nvPr/>
        </p:nvSpPr>
        <p:spPr>
          <a:xfrm>
            <a:off x="626000" y="4095786"/>
            <a:ext cx="5085865" cy="28469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78900" marR="0" indent="-378900" algn="l" defTabSz="914400" rtl="0" fontAlgn="auto" latinLnBrk="0" hangingPunct="0">
              <a:lnSpc>
                <a:spcPct val="100000"/>
              </a:lnSpc>
              <a:spcAft>
                <a:spcPts val="3000"/>
              </a:spcAft>
              <a:buClr>
                <a:schemeClr val="bg2"/>
              </a:buClr>
              <a:buSzPct val="200000"/>
              <a:buFont typeface="+mj-lt"/>
              <a:buAutoNum type="arabicPeriod" startAt="6"/>
              <a:tabLst/>
            </a:pPr>
            <a:r>
              <a:rPr lang="cs-CZ" sz="1400" b="1" cap="all">
                <a:solidFill>
                  <a:schemeClr val="bg2"/>
                </a:solidFill>
              </a:rPr>
              <a:t>grafy</a:t>
            </a:r>
            <a:br>
              <a:rPr lang="cs-CZ" sz="1400"/>
            </a:br>
            <a:br>
              <a:rPr lang="cs-CZ" sz="1400"/>
            </a:br>
            <a:r>
              <a:rPr lang="cs-CZ" sz="1400"/>
              <a:t>Pro vytvoření snímku s grafem použijte</a:t>
            </a:r>
            <a:br>
              <a:rPr lang="cs-CZ" sz="1400"/>
            </a:br>
            <a:r>
              <a:rPr lang="cs-CZ" sz="1400" b="1"/>
              <a:t>předlohu „Graf“</a:t>
            </a:r>
            <a:r>
              <a:rPr lang="cs-CZ" sz="1400"/>
              <a:t>. </a:t>
            </a:r>
            <a:r>
              <a:rPr lang="cs-CZ" sz="1400" u="sng"/>
              <a:t>Podrobný n</a:t>
            </a:r>
            <a:r>
              <a:rPr kumimoji="0" lang="cs-CZ" sz="1400" b="0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ávod je uveden</a:t>
            </a:r>
            <a:br>
              <a:rPr kumimoji="0" lang="cs-CZ" sz="1400" b="0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</a:br>
            <a:r>
              <a:rPr kumimoji="0" lang="cs-CZ" sz="1400" b="0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vpravo na uvedené předloze snímku.</a:t>
            </a:r>
            <a:br>
              <a:rPr kumimoji="0" lang="cs-CZ" sz="1400" b="0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</a:br>
            <a:br>
              <a:rPr kumimoji="0" lang="cs-CZ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</a:br>
            <a:r>
              <a:rPr kumimoji="0" lang="cs-CZ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Pro vytvoření grafu </a:t>
            </a:r>
            <a:r>
              <a:rPr kumimoji="0" lang="cs-CZ" sz="1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budete také potřebovat</a:t>
            </a:r>
            <a:br>
              <a:rPr kumimoji="0" lang="cs-CZ" sz="1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</a:br>
            <a:r>
              <a:rPr kumimoji="0" lang="cs-CZ" sz="1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jednu z vytvořených šablon grafu</a:t>
            </a:r>
            <a:r>
              <a:rPr kumimoji="0" lang="cs-CZ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(</a:t>
            </a:r>
            <a:r>
              <a:rPr kumimoji="0" lang="cs-CZ" sz="1400" b="0" i="0" u="none" strike="noStrike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nrb_prstencovy</a:t>
            </a:r>
            <a:r>
              <a:rPr kumimoji="0" lang="cs-CZ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kumimoji="0" lang="cs-CZ" sz="1400" b="0" i="0" u="none" strike="noStrike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nrb_sloupcovy</a:t>
            </a:r>
            <a:r>
              <a:rPr kumimoji="0" lang="cs-CZ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kumimoji="0" lang="cs-CZ" sz="1400" b="0" i="0" u="none" strike="noStrike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nrb_spojnicovy</a:t>
            </a:r>
            <a:r>
              <a:rPr kumimoji="0" lang="cs-CZ" sz="1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). Pokud je na svém počítači nemáte, požádejte prosím admina o jejich nainstalování.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F0AF03EA-1760-E649-871B-2FA05AF2CFBB}"/>
              </a:ext>
            </a:extLst>
          </p:cNvPr>
          <p:cNvSpPr txBox="1"/>
          <p:nvPr userDrawn="1"/>
        </p:nvSpPr>
        <p:spPr>
          <a:xfrm>
            <a:off x="0" y="0"/>
            <a:ext cx="12192000" cy="276997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2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Po vytvoření prezentace tento snímek smažte.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067E6EC-2AD4-4B15-94B2-1B2DD765278B}"/>
              </a:ext>
            </a:extLst>
          </p:cNvPr>
          <p:cNvSpPr txBox="1"/>
          <p:nvPr userDrawn="1"/>
        </p:nvSpPr>
        <p:spPr>
          <a:xfrm>
            <a:off x="6325179" y="1124359"/>
            <a:ext cx="5085867" cy="17697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78900" marR="0" indent="-378900" algn="l" defTabSz="914400" rtl="0" fontAlgn="auto" latinLnBrk="0" hangingPunct="0">
              <a:lnSpc>
                <a:spcPct val="100000"/>
              </a:lnSpc>
              <a:spcAft>
                <a:spcPts val="3000"/>
              </a:spcAft>
              <a:buClr>
                <a:schemeClr val="bg2"/>
              </a:buClr>
              <a:buSzPct val="200000"/>
              <a:buFont typeface="+mj-lt"/>
              <a:buAutoNum type="arabicPeriod" startAt="5"/>
              <a:tabLst/>
            </a:pPr>
            <a:r>
              <a:rPr lang="cs-CZ" sz="1400" b="1" cap="all">
                <a:solidFill>
                  <a:schemeClr val="bg2"/>
                </a:solidFill>
              </a:rPr>
              <a:t>Tabulky</a:t>
            </a:r>
            <a:br>
              <a:rPr lang="cs-CZ" sz="1400"/>
            </a:br>
            <a:br>
              <a:rPr lang="cs-CZ" sz="1400"/>
            </a:br>
            <a:r>
              <a:rPr lang="cs-CZ" sz="1400"/>
              <a:t>Pro vytvoření snímku s grafem použijte </a:t>
            </a:r>
            <a:r>
              <a:rPr lang="cs-CZ" sz="1400" b="1"/>
              <a:t>předlohu</a:t>
            </a:r>
            <a:br>
              <a:rPr lang="cs-CZ" sz="1400" b="1"/>
            </a:br>
            <a:r>
              <a:rPr lang="cs-CZ" sz="1400" b="1"/>
              <a:t>„</a:t>
            </a:r>
            <a:r>
              <a:rPr lang="cs-CZ" sz="1400" b="1" err="1"/>
              <a:t>Txt</a:t>
            </a:r>
            <a:r>
              <a:rPr lang="cs-CZ" sz="1400" b="1"/>
              <a:t> – 1 obsah“</a:t>
            </a:r>
            <a:r>
              <a:rPr lang="cs-CZ" sz="1400"/>
              <a:t>. </a:t>
            </a:r>
            <a:r>
              <a:rPr lang="cs-CZ" sz="1400" u="sng"/>
              <a:t>Podrobný n</a:t>
            </a:r>
            <a:r>
              <a:rPr kumimoji="0" lang="cs-CZ" sz="1400" b="0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ávod je uveden</a:t>
            </a:r>
            <a:br>
              <a:rPr kumimoji="0" lang="cs-CZ" sz="1400" b="0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</a:br>
            <a:r>
              <a:rPr kumimoji="0" lang="cs-CZ" sz="1400" b="0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vpravo na uvedené předloze snímku.</a:t>
            </a:r>
            <a:br>
              <a:rPr kumimoji="0" lang="cs-CZ" sz="1400" b="0" i="0" u="sng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</a:br>
            <a:endParaRPr kumimoji="0" lang="cs-CZ" sz="1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CD2FD77-4003-43D7-880A-CBE903E50E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728104" y="2391410"/>
            <a:ext cx="2830376" cy="1125644"/>
          </a:xfrm>
          <a:prstGeom prst="rect">
            <a:avLst/>
          </a:prstGeom>
        </p:spPr>
      </p:pic>
      <p:graphicFrame>
        <p:nvGraphicFramePr>
          <p:cNvPr id="14" name="Zástupný obsah 8">
            <a:extLst>
              <a:ext uri="{FF2B5EF4-FFF2-40B4-BE49-F238E27FC236}">
                <a16:creationId xmlns:a16="http://schemas.microsoft.com/office/drawing/2014/main" id="{43210BAA-2A67-4B11-864F-5A8976C2D986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634086147"/>
              </p:ext>
            </p:extLst>
          </p:nvPr>
        </p:nvGraphicFramePr>
        <p:xfrm>
          <a:off x="7762777" y="4170887"/>
          <a:ext cx="1606931" cy="2383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Zástupný obsah 4">
            <a:extLst>
              <a:ext uri="{FF2B5EF4-FFF2-40B4-BE49-F238E27FC236}">
                <a16:creationId xmlns:a16="http://schemas.microsoft.com/office/drawing/2014/main" id="{2524C0BA-1356-49AB-80E2-9F29AF208123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4112883178"/>
              </p:ext>
            </p:extLst>
          </p:nvPr>
        </p:nvGraphicFramePr>
        <p:xfrm>
          <a:off x="9590350" y="4170886"/>
          <a:ext cx="2262093" cy="23919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980754001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návod 3 - vzorové objekt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9BDE7B00-DE14-8C42-8A15-9EF021783F66}"/>
              </a:ext>
            </a:extLst>
          </p:cNvPr>
          <p:cNvSpPr txBox="1"/>
          <p:nvPr userDrawn="1"/>
        </p:nvSpPr>
        <p:spPr>
          <a:xfrm>
            <a:off x="626002" y="369519"/>
            <a:ext cx="11323828" cy="492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2600" b="1" i="0" u="none" strike="noStrike" cap="all" spc="0" normalizeH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Vzorové objekty pro infografiku a hmatníky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F0AF03EA-1760-E649-871B-2FA05AF2CFBB}"/>
              </a:ext>
            </a:extLst>
          </p:cNvPr>
          <p:cNvSpPr txBox="1"/>
          <p:nvPr userDrawn="1"/>
        </p:nvSpPr>
        <p:spPr>
          <a:xfrm>
            <a:off x="0" y="-341478"/>
            <a:ext cx="12192000" cy="338552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cs-CZ" sz="1600" b="1" i="0" u="none" strike="noStrike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Po vytvoření prezentace tento snímek smažte.</a:t>
            </a:r>
          </a:p>
        </p:txBody>
      </p:sp>
    </p:spTree>
    <p:extLst>
      <p:ext uri="{BB962C8B-B14F-4D97-AF65-F5344CB8AC3E}">
        <p14:creationId xmlns:p14="http://schemas.microsoft.com/office/powerpoint/2010/main" val="106039029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736569-634B-1B42-95E4-C16E3C253E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834246"/>
            <a:ext cx="10515600" cy="1849582"/>
          </a:xfrm>
        </p:spPr>
        <p:txBody>
          <a:bodyPr anchor="t" anchorCtr="0"/>
          <a:lstStyle>
            <a:lvl1pPr algn="ctr">
              <a:defRPr kumimoji="0" lang="cs-CZ" sz="38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tserrat Light" pitchFamily="2" charset="77"/>
                <a:ea typeface="+mj-ea"/>
                <a:cs typeface="+mj-cs"/>
                <a:sym typeface="Calibri"/>
              </a:defRPr>
            </a:lvl1pPr>
          </a:lstStyle>
          <a:p>
            <a:r>
              <a:rPr lang="cs-CZ" dirty="0"/>
              <a:t>Předělový snímek – nadpis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19155B6-754B-F644-89A8-B65BA980F7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B3E818E5-F8BF-E241-BB40-CF0D30AF94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6951" y="2945814"/>
            <a:ext cx="519952" cy="588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77069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 -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>
            <a:extLst>
              <a:ext uri="{FF2B5EF4-FFF2-40B4-BE49-F238E27FC236}">
                <a16:creationId xmlns:a16="http://schemas.microsoft.com/office/drawing/2014/main" id="{9E1366AF-6340-4D00-997B-8919AA177B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6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6E16CA6E-4463-49BC-A1AC-BD49BD6C772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cs-CZ"/>
              <a:t>Vložte obrázek pozadí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19155B6-754B-F644-89A8-B65BA980F7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11F3A8FB-97A8-4269-8719-0604DE12DE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1161" y="4667534"/>
            <a:ext cx="2805790" cy="2190466"/>
          </a:xfrm>
        </p:spPr>
        <p:txBody>
          <a:bodyPr anchor="t" anchorCtr="0">
            <a:noAutofit/>
          </a:bodyPr>
          <a:lstStyle>
            <a:lvl1pPr algn="r">
              <a:defRPr kumimoji="0" lang="cs-CZ" sz="3600" b="0" i="0" u="none" strike="noStrike" cap="none" spc="0" normalizeH="0" baseline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Montserrat Light" panose="00000400000000000000" pitchFamily="2" charset="-18"/>
                <a:ea typeface="+mj-ea"/>
                <a:cs typeface="+mj-cs"/>
                <a:sym typeface="Calibri"/>
              </a:defRPr>
            </a:lvl1pPr>
          </a:lstStyle>
          <a:p>
            <a:r>
              <a:rPr lang="cs-CZ" dirty="0"/>
              <a:t>Předělový snímek titulek</a:t>
            </a:r>
          </a:p>
        </p:txBody>
      </p:sp>
    </p:spTree>
    <p:extLst>
      <p:ext uri="{BB962C8B-B14F-4D97-AF65-F5344CB8AC3E}">
        <p14:creationId xmlns:p14="http://schemas.microsoft.com/office/powerpoint/2010/main" val="157470084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k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19155B6-754B-F644-89A8-B65BA980F7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CB4B4D-7CA3-9044-876B-883B54F8677D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06C5800-A920-4CCE-B57D-6CAC9BEBCB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" r="-595"/>
          <a:stretch/>
        </p:blipFill>
        <p:spPr>
          <a:xfrm>
            <a:off x="0" y="0"/>
            <a:ext cx="3028029" cy="3429000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B8079F3E-1FD4-7A4F-AEEA-836AF2356F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1818" y="864000"/>
            <a:ext cx="8200841" cy="1140164"/>
          </a:xfrm>
        </p:spPr>
        <p:txBody>
          <a:bodyPr anchor="t" anchorCtr="0">
            <a:normAutofit/>
          </a:bodyPr>
          <a:lstStyle>
            <a:lvl1pPr algn="ctr">
              <a:defRPr kumimoji="0" lang="cs-CZ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lang="cs-CZ" dirty="0" err="1"/>
              <a:t>Infografika</a:t>
            </a:r>
            <a:r>
              <a:rPr lang="cs-CZ" dirty="0"/>
              <a:t> – nadpis</a:t>
            </a:r>
          </a:p>
        </p:txBody>
      </p:sp>
    </p:spTree>
    <p:extLst>
      <p:ext uri="{BB962C8B-B14F-4D97-AF65-F5344CB8AC3E}">
        <p14:creationId xmlns:p14="http://schemas.microsoft.com/office/powerpoint/2010/main" val="3964057908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- 1 sloupec +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F702F4A-CA18-764B-9F28-EC1F5D0BD2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667500" cy="6858000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7335439" y="864000"/>
            <a:ext cx="4228879" cy="4801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kumimoji="0" sz="2800" b="1" i="0" u="none" strike="noStrike" cap="none" spc="0" normalizeH="0" baseline="0" dirty="0">
                <a:ln>
                  <a:noFill/>
                </a:ln>
                <a:solidFill>
                  <a:srgbClr val="00358E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lang="cs-CZ"/>
              <a:t>Nadpis</a:t>
            </a:r>
            <a:endParaRPr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335439" y="2133001"/>
            <a:ext cx="4228879" cy="17621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25000"/>
              </a:lnSpc>
              <a:spcBef>
                <a:spcPts val="1800"/>
              </a:spcBef>
              <a:buSzPct val="110000"/>
              <a:buFontTx/>
              <a:buNone/>
              <a:defRPr kumimoji="0" sz="16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216000" indent="-216000" algn="l">
              <a:lnSpc>
                <a:spcPct val="125000"/>
              </a:lnSpc>
              <a:spcBef>
                <a:spcPts val="600"/>
              </a:spcBef>
              <a:buSzPct val="110000"/>
              <a:buFontTx/>
              <a:buBlip>
                <a:blip r:embed="rId2"/>
              </a:buBlip>
              <a:defRPr sz="1400"/>
            </a:lvl2pPr>
            <a:lvl3pPr marL="540000" indent="-216000" algn="l">
              <a:lnSpc>
                <a:spcPct val="125000"/>
              </a:lnSpc>
              <a:spcBef>
                <a:spcPts val="600"/>
              </a:spcBef>
              <a:buClr>
                <a:schemeClr val="bg2"/>
              </a:buClr>
              <a:buSzPct val="110000"/>
              <a:buFont typeface="Arial" panose="020B0604020202020204" pitchFamily="34" charset="0"/>
              <a:buChar char="•"/>
              <a:defRPr sz="1400"/>
            </a:lvl3pPr>
            <a:lvl4pPr marL="216000" indent="-216000" algn="l">
              <a:lnSpc>
                <a:spcPct val="125000"/>
              </a:lnSpc>
              <a:spcBef>
                <a:spcPts val="600"/>
              </a:spcBef>
              <a:buSzPct val="110000"/>
              <a:buFontTx/>
              <a:buBlip>
                <a:blip r:embed="rId2"/>
              </a:buBlip>
              <a:defRPr sz="1400"/>
            </a:lvl4pPr>
            <a:lvl5pPr marL="216000" indent="-216000" algn="l">
              <a:lnSpc>
                <a:spcPct val="125000"/>
              </a:lnSpc>
              <a:spcBef>
                <a:spcPts val="600"/>
              </a:spcBef>
              <a:buSzPct val="110000"/>
              <a:buFontTx/>
              <a:buBlip>
                <a:blip r:embed="rId2"/>
              </a:buBlip>
              <a:defRPr sz="1400"/>
            </a:lvl5pPr>
          </a:lstStyle>
          <a:p>
            <a:r>
              <a:rPr lang="cs-CZ" dirty="0"/>
              <a:t>Úroveň 1 - podnadpis</a:t>
            </a:r>
            <a:endParaRPr dirty="0"/>
          </a:p>
          <a:p>
            <a:pPr lvl="1"/>
            <a:r>
              <a:rPr lang="cs-CZ" dirty="0"/>
              <a:t>Úroveň 2 – běžný text</a:t>
            </a:r>
            <a:endParaRPr dirty="0"/>
          </a:p>
          <a:p>
            <a:pPr lvl="2"/>
            <a:r>
              <a:rPr lang="cs-CZ" dirty="0"/>
              <a:t>Úroveň 3 – odrážky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E9FE7B0-2D00-3143-A734-A0EE4B666D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05" r="-105"/>
          <a:stretch/>
        </p:blipFill>
        <p:spPr>
          <a:xfrm>
            <a:off x="0" y="0"/>
            <a:ext cx="6070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261573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- 1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3898223" y="864000"/>
            <a:ext cx="7666096" cy="4801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kumimoji="0" sz="2800" b="1" i="0" u="none" strike="noStrike" cap="none" spc="0" normalizeH="0" baseline="0" dirty="0">
                <a:ln>
                  <a:noFill/>
                </a:ln>
                <a:solidFill>
                  <a:srgbClr val="00358E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lang="cs-CZ"/>
              <a:t>Nadpis</a:t>
            </a:r>
            <a:endParaRPr/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8" name="Graphic 6">
            <a:extLst>
              <a:ext uri="{FF2B5EF4-FFF2-40B4-BE49-F238E27FC236}">
                <a16:creationId xmlns:a16="http://schemas.microsoft.com/office/drawing/2014/main" id="{92EEF744-ADB9-8048-875F-EA523C2187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8170" y="5605626"/>
            <a:ext cx="1938680" cy="862142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6D06B68B-5DF7-4F18-BB19-2D795A9FCC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" r="-595"/>
          <a:stretch/>
        </p:blipFill>
        <p:spPr>
          <a:xfrm>
            <a:off x="0" y="0"/>
            <a:ext cx="3028029" cy="3429000"/>
          </a:xfrm>
          <a:prstGeom prst="rect">
            <a:avLst/>
          </a:prstGeom>
        </p:spPr>
      </p:pic>
      <p:sp>
        <p:nvSpPr>
          <p:cNvPr id="14" name="Zástupný obsah 2">
            <a:extLst>
              <a:ext uri="{FF2B5EF4-FFF2-40B4-BE49-F238E27FC236}">
                <a16:creationId xmlns:a16="http://schemas.microsoft.com/office/drawing/2014/main" id="{F579811D-84E0-4490-93D9-F81C87C7F48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98223" y="1716834"/>
            <a:ext cx="7666096" cy="446936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0F13E04-7585-40CF-A0C5-51B1CE8D955C}"/>
              </a:ext>
            </a:extLst>
          </p:cNvPr>
          <p:cNvSpPr txBox="1"/>
          <p:nvPr userDrawn="1"/>
        </p:nvSpPr>
        <p:spPr>
          <a:xfrm>
            <a:off x="12300895" y="0"/>
            <a:ext cx="2413726" cy="4595071"/>
          </a:xfrm>
          <a:prstGeom prst="rect">
            <a:avLst/>
          </a:prstGeom>
          <a:solidFill>
            <a:srgbClr val="FFFF0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noAutofit/>
          </a:bodyPr>
          <a:lstStyle/>
          <a:p>
            <a:pPr marL="0" indent="0">
              <a:buClr>
                <a:schemeClr val="bg2"/>
              </a:buClr>
              <a:buFont typeface="+mj-lt"/>
              <a:buNone/>
            </a:pPr>
            <a:r>
              <a:rPr lang="cs-CZ" sz="1400" b="1"/>
              <a:t>NÁVOD: tabulky</a:t>
            </a:r>
            <a:br>
              <a:rPr lang="cs-CZ" sz="1400" b="1"/>
            </a:br>
            <a:endParaRPr lang="cs-CZ" sz="1400" b="1"/>
          </a:p>
          <a:p>
            <a:pPr marL="270900" indent="-270900">
              <a:buClr>
                <a:schemeClr val="bg2"/>
              </a:buClr>
              <a:buFont typeface="+mj-lt"/>
              <a:buAutoNum type="arabicPeriod"/>
            </a:pPr>
            <a:r>
              <a:rPr lang="cs-CZ" sz="1400"/>
              <a:t>Kliknutím na piktogram </a:t>
            </a:r>
            <a:r>
              <a:rPr lang="cs-CZ" sz="1400" b="1"/>
              <a:t>Vložit tabulku</a:t>
            </a:r>
            <a:r>
              <a:rPr lang="cs-CZ" sz="1400"/>
              <a:t> uprostřed snímku otevřete dialogové okno,</a:t>
            </a:r>
            <a:br>
              <a:rPr lang="cs-CZ" sz="1400"/>
            </a:br>
            <a:r>
              <a:rPr lang="cs-CZ" sz="1400"/>
              <a:t>kde zadáte počet sloupců a řádků.</a:t>
            </a:r>
          </a:p>
          <a:p>
            <a:pPr marL="270900" indent="-270900">
              <a:buClr>
                <a:schemeClr val="bg2"/>
              </a:buClr>
              <a:buFont typeface="+mj-lt"/>
              <a:buAutoNum type="arabicPeriod"/>
            </a:pPr>
            <a:r>
              <a:rPr lang="cs-CZ" sz="1400"/>
              <a:t>Automaticky by</a:t>
            </a:r>
            <a:br>
              <a:rPr lang="cs-CZ" sz="1400"/>
            </a:br>
            <a:r>
              <a:rPr lang="cs-CZ" sz="1400"/>
              <a:t>měla mít níže zobrazený modrobílý vzhled. V případě pochybnosti klikněte do tabulky a potom přes horní menu </a:t>
            </a:r>
            <a:r>
              <a:rPr lang="cs-CZ" sz="1400" b="1"/>
              <a:t>Návrh tabulky &gt;</a:t>
            </a:r>
            <a:br>
              <a:rPr lang="cs-CZ" sz="1400" b="1"/>
            </a:br>
            <a:r>
              <a:rPr lang="cs-CZ" sz="1400" b="1"/>
              <a:t>Styly tabulky</a:t>
            </a:r>
            <a:br>
              <a:rPr lang="cs-CZ" sz="1400"/>
            </a:br>
            <a:r>
              <a:rPr lang="cs-CZ" sz="1400"/>
              <a:t>ověřte, že je vybrán styl </a:t>
            </a:r>
            <a:r>
              <a:rPr lang="cs-CZ" sz="1400" b="1"/>
              <a:t>NRB tabulka</a:t>
            </a:r>
            <a:r>
              <a:rPr lang="cs-CZ" sz="1400" b="0"/>
              <a:t>.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F1564E0-28FB-45CD-B267-CEBF7EFB812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2300895" y="4460833"/>
            <a:ext cx="2413726" cy="95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496790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- 1 sloupec a hmat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3898223" y="864000"/>
            <a:ext cx="6482295" cy="4801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kumimoji="0" sz="2800" b="1" i="0" u="none" strike="noStrike" cap="none" spc="0" normalizeH="0" baseline="0" dirty="0">
                <a:ln>
                  <a:noFill/>
                </a:ln>
                <a:solidFill>
                  <a:srgbClr val="00358E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lang="cs-CZ"/>
              <a:t>Nadpis</a:t>
            </a:r>
            <a:endParaRPr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898223" y="2133001"/>
            <a:ext cx="7666095" cy="1762149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l">
              <a:lnSpc>
                <a:spcPct val="125000"/>
              </a:lnSpc>
              <a:spcBef>
                <a:spcPts val="1800"/>
              </a:spcBef>
              <a:buSzPct val="110000"/>
              <a:buFontTx/>
              <a:buNone/>
              <a:defRPr kumimoji="0" sz="16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216000" indent="-216000" algn="l">
              <a:lnSpc>
                <a:spcPct val="125000"/>
              </a:lnSpc>
              <a:spcBef>
                <a:spcPts val="600"/>
              </a:spcBef>
              <a:buSzPct val="110000"/>
              <a:buFontTx/>
              <a:buBlip>
                <a:blip r:embed="rId2"/>
              </a:buBlip>
              <a:defRPr sz="1400"/>
            </a:lvl2pPr>
            <a:lvl3pPr marL="540000" indent="-216000" algn="l">
              <a:lnSpc>
                <a:spcPct val="125000"/>
              </a:lnSpc>
              <a:spcBef>
                <a:spcPts val="600"/>
              </a:spcBef>
              <a:buClr>
                <a:schemeClr val="bg2"/>
              </a:buClr>
              <a:buSzPct val="110000"/>
              <a:buFont typeface="Arial" panose="020B0604020202020204" pitchFamily="34" charset="0"/>
              <a:buChar char="•"/>
              <a:defRPr sz="1400"/>
            </a:lvl3pPr>
            <a:lvl4pPr marL="216000" indent="-216000" algn="l">
              <a:lnSpc>
                <a:spcPct val="125000"/>
              </a:lnSpc>
              <a:spcBef>
                <a:spcPts val="600"/>
              </a:spcBef>
              <a:buSzPct val="110000"/>
              <a:buFontTx/>
              <a:buBlip>
                <a:blip r:embed="rId2"/>
              </a:buBlip>
              <a:defRPr sz="1400"/>
            </a:lvl4pPr>
            <a:lvl5pPr marL="216000" indent="-216000" algn="l">
              <a:lnSpc>
                <a:spcPct val="125000"/>
              </a:lnSpc>
              <a:spcBef>
                <a:spcPts val="600"/>
              </a:spcBef>
              <a:buSzPct val="110000"/>
              <a:buFontTx/>
              <a:buBlip>
                <a:blip r:embed="rId2"/>
              </a:buBlip>
              <a:defRPr sz="1400"/>
            </a:lvl5pPr>
          </a:lstStyle>
          <a:p>
            <a:r>
              <a:rPr lang="cs-CZ" dirty="0"/>
              <a:t>Úroveň 1 - podnadpis</a:t>
            </a:r>
            <a:endParaRPr dirty="0"/>
          </a:p>
          <a:p>
            <a:pPr lvl="1"/>
            <a:r>
              <a:rPr lang="cs-CZ" dirty="0"/>
              <a:t>Úroveň 2 – běžný text</a:t>
            </a:r>
            <a:endParaRPr dirty="0"/>
          </a:p>
          <a:p>
            <a:pPr lvl="2"/>
            <a:r>
              <a:rPr lang="cs-CZ" dirty="0"/>
              <a:t>Úroveň 3 – odrážky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8" name="Graphic 6">
            <a:extLst>
              <a:ext uri="{FF2B5EF4-FFF2-40B4-BE49-F238E27FC236}">
                <a16:creationId xmlns:a16="http://schemas.microsoft.com/office/drawing/2014/main" id="{92EEF744-ADB9-8048-875F-EA523C2187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8170" y="5605626"/>
            <a:ext cx="1938680" cy="862142"/>
          </a:xfrm>
          <a:prstGeom prst="rect">
            <a:avLst/>
          </a:prstGeom>
        </p:spPr>
      </p:pic>
      <p:graphicFrame>
        <p:nvGraphicFramePr>
          <p:cNvPr id="16" name="Tabulka 3">
            <a:extLst>
              <a:ext uri="{FF2B5EF4-FFF2-40B4-BE49-F238E27FC236}">
                <a16:creationId xmlns:a16="http://schemas.microsoft.com/office/drawing/2014/main" id="{29C9F886-FC7C-BB48-B723-E0D4425B597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306575"/>
              </p:ext>
            </p:extLst>
          </p:nvPr>
        </p:nvGraphicFramePr>
        <p:xfrm>
          <a:off x="12240000" y="941705"/>
          <a:ext cx="156464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4640">
                  <a:extLst>
                    <a:ext uri="{9D8B030D-6E8A-4147-A177-3AD203B41FA5}">
                      <a16:colId xmlns:a16="http://schemas.microsoft.com/office/drawing/2014/main" val="2207472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000" cap="all" spc="200" baseline="0">
                          <a:solidFill>
                            <a:schemeClr val="bg2"/>
                          </a:solidFill>
                        </a:rPr>
                        <a:t>Hmatník</a:t>
                      </a:r>
                    </a:p>
                  </a:txBody>
                  <a:tcPr marR="648000" marT="900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0132854"/>
                  </a:ext>
                </a:extLst>
              </a:tr>
            </a:tbl>
          </a:graphicData>
        </a:graphic>
      </p:graphicFrame>
      <p:pic>
        <p:nvPicPr>
          <p:cNvPr id="9" name="Picture 2">
            <a:extLst>
              <a:ext uri="{FF2B5EF4-FFF2-40B4-BE49-F238E27FC236}">
                <a16:creationId xmlns:a16="http://schemas.microsoft.com/office/drawing/2014/main" id="{6D06B68B-5DF7-4F18-BB19-2D795A9FCC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" r="-595"/>
          <a:stretch/>
        </p:blipFill>
        <p:spPr>
          <a:xfrm>
            <a:off x="0" y="0"/>
            <a:ext cx="3028029" cy="3429000"/>
          </a:xfrm>
          <a:prstGeom prst="rect">
            <a:avLst/>
          </a:prstGeom>
        </p:spPr>
      </p:pic>
      <p:grpSp>
        <p:nvGrpSpPr>
          <p:cNvPr id="2" name="Skupina 1">
            <a:extLst>
              <a:ext uri="{FF2B5EF4-FFF2-40B4-BE49-F238E27FC236}">
                <a16:creationId xmlns:a16="http://schemas.microsoft.com/office/drawing/2014/main" id="{7654DD77-8B40-41A0-85DE-332BF7613C00}"/>
              </a:ext>
            </a:extLst>
          </p:cNvPr>
          <p:cNvGrpSpPr/>
          <p:nvPr userDrawn="1"/>
        </p:nvGrpSpPr>
        <p:grpSpPr>
          <a:xfrm>
            <a:off x="12264800" y="1548554"/>
            <a:ext cx="2516071" cy="4595071"/>
            <a:chOff x="12264800" y="1548554"/>
            <a:chExt cx="2516071" cy="4595071"/>
          </a:xfrm>
        </p:grpSpPr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8CD174CC-8D7A-4908-86E0-B12F3095FAC9}"/>
                </a:ext>
              </a:extLst>
            </p:cNvPr>
            <p:cNvSpPr txBox="1"/>
            <p:nvPr userDrawn="1"/>
          </p:nvSpPr>
          <p:spPr>
            <a:xfrm>
              <a:off x="12264800" y="1548554"/>
              <a:ext cx="2516071" cy="4595071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noAutofit/>
            </a:bodyPr>
            <a:lstStyle/>
            <a:p>
              <a:pPr marL="0" indent="0">
                <a:buClr>
                  <a:schemeClr val="bg2"/>
                </a:buClr>
                <a:buFont typeface="+mj-lt"/>
                <a:buNone/>
              </a:pPr>
              <a:r>
                <a:rPr lang="cs-CZ" sz="1400" b="1"/>
                <a:t>NÁVOD: hmatníky</a:t>
              </a:r>
              <a:br>
                <a:rPr lang="cs-CZ" sz="1400" b="1"/>
              </a:br>
              <a:endParaRPr lang="cs-CZ" sz="1400" b="1"/>
            </a:p>
            <a:p>
              <a:pPr marL="270900" indent="-270900">
                <a:buClr>
                  <a:schemeClr val="bg2"/>
                </a:buClr>
                <a:buFont typeface="+mj-lt"/>
                <a:buAutoNum type="arabicPeriod"/>
              </a:pPr>
              <a:r>
                <a:rPr lang="cs-CZ" sz="1400"/>
                <a:t>Ze snímku </a:t>
              </a:r>
              <a:r>
                <a:rPr lang="cs-CZ" sz="1400" b="1"/>
                <a:t>„Vzorové objekty“</a:t>
              </a:r>
              <a:r>
                <a:rPr lang="cs-CZ" sz="1400"/>
                <a:t>, který se nachází za </a:t>
              </a:r>
              <a:r>
                <a:rPr lang="cs-CZ" sz="1400" err="1"/>
                <a:t>celožlutým</a:t>
              </a:r>
              <a:r>
                <a:rPr lang="cs-CZ" sz="1400"/>
                <a:t> snímkem, si do schránky </a:t>
              </a:r>
              <a:r>
                <a:rPr lang="cs-CZ" sz="1400" b="1"/>
                <a:t>zkopírujte</a:t>
              </a:r>
              <a:br>
                <a:rPr lang="cs-CZ" sz="1400" b="1"/>
              </a:br>
              <a:r>
                <a:rPr lang="cs-CZ" sz="1400" b="1"/>
                <a:t>hmatník</a:t>
              </a:r>
              <a:r>
                <a:rPr lang="cs-CZ" sz="1400"/>
                <a:t> a vložte jej na požadovaný snímek.</a:t>
              </a:r>
            </a:p>
            <a:p>
              <a:pPr marL="270900" indent="-270900">
                <a:buClr>
                  <a:schemeClr val="bg2"/>
                </a:buClr>
                <a:buFont typeface="+mj-lt"/>
                <a:buAutoNum type="arabicPeriod"/>
              </a:pPr>
              <a:r>
                <a:rPr lang="cs-CZ" sz="1400"/>
                <a:t>Upravte text hmatníku.</a:t>
              </a:r>
            </a:p>
            <a:p>
              <a:pPr marL="270900" indent="-270900">
                <a:buClr>
                  <a:schemeClr val="bg2"/>
                </a:buClr>
                <a:buFont typeface="+mj-lt"/>
                <a:buAutoNum type="arabicPeriod"/>
              </a:pPr>
              <a:r>
                <a:rPr lang="cs-CZ" sz="1400"/>
                <a:t>Tažením za editační bod na levé straně</a:t>
              </a:r>
              <a:br>
                <a:rPr lang="cs-CZ" sz="1400"/>
              </a:br>
              <a:r>
                <a:rPr lang="cs-CZ" sz="1400"/>
                <a:t>rámečku </a:t>
              </a:r>
              <a:r>
                <a:rPr lang="cs-CZ" sz="1400" b="1"/>
                <a:t>roztáhněte objekt</a:t>
              </a:r>
              <a:r>
                <a:rPr lang="cs-CZ" sz="1400"/>
                <a:t>, aby text</a:t>
              </a:r>
              <a:br>
                <a:rPr lang="cs-CZ" sz="1400"/>
              </a:br>
              <a:r>
                <a:rPr lang="cs-CZ" sz="1400"/>
                <a:t>byl již pouze na</a:t>
              </a:r>
              <a:br>
                <a:rPr lang="cs-CZ" sz="1400"/>
              </a:br>
              <a:r>
                <a:rPr lang="cs-CZ" sz="1400"/>
                <a:t>jednom řádku.</a:t>
              </a:r>
            </a:p>
          </p:txBody>
        </p:sp>
        <p:pic>
          <p:nvPicPr>
            <p:cNvPr id="14" name="Obrázek 13">
              <a:extLst>
                <a:ext uri="{FF2B5EF4-FFF2-40B4-BE49-F238E27FC236}">
                  <a16:creationId xmlns:a16="http://schemas.microsoft.com/office/drawing/2014/main" id="{F52F97F4-57B0-411F-969C-EE89E677A38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4115"/>
            <a:stretch/>
          </p:blipFill>
          <p:spPr>
            <a:xfrm>
              <a:off x="12812217" y="5161126"/>
              <a:ext cx="1741364" cy="889000"/>
            </a:xfrm>
            <a:prstGeom prst="rect">
              <a:avLst/>
            </a:prstGeom>
          </p:spPr>
        </p:pic>
        <p:sp>
          <p:nvSpPr>
            <p:cNvPr id="15" name="Ovál 14">
              <a:extLst>
                <a:ext uri="{FF2B5EF4-FFF2-40B4-BE49-F238E27FC236}">
                  <a16:creationId xmlns:a16="http://schemas.microsoft.com/office/drawing/2014/main" id="{26720CBB-015E-4993-B431-662467964A7E}"/>
                </a:ext>
              </a:extLst>
            </p:cNvPr>
            <p:cNvSpPr/>
            <p:nvPr userDrawn="1"/>
          </p:nvSpPr>
          <p:spPr>
            <a:xfrm>
              <a:off x="12812217" y="5483233"/>
              <a:ext cx="279330" cy="244786"/>
            </a:xfrm>
            <a:prstGeom prst="ellips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17" name="Oblouk 16">
              <a:extLst>
                <a:ext uri="{FF2B5EF4-FFF2-40B4-BE49-F238E27FC236}">
                  <a16:creationId xmlns:a16="http://schemas.microsoft.com/office/drawing/2014/main" id="{3697E1F9-9951-47F5-BA8B-C4482CC54483}"/>
                </a:ext>
              </a:extLst>
            </p:cNvPr>
            <p:cNvSpPr/>
            <p:nvPr userDrawn="1"/>
          </p:nvSpPr>
          <p:spPr>
            <a:xfrm rot="12601296">
              <a:off x="12351048" y="4631199"/>
              <a:ext cx="1273860" cy="1000064"/>
            </a:xfrm>
            <a:prstGeom prst="arc">
              <a:avLst/>
            </a:prstGeom>
            <a:noFill/>
            <a:ln w="19050" cap="flat">
              <a:solidFill>
                <a:schemeClr val="bg2"/>
              </a:solidFill>
              <a:prstDash val="solid"/>
              <a:miter lim="800000"/>
              <a:headEnd type="triangle" w="lg" len="lg"/>
              <a:tailEnd type="none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6265721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- 2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3898223" y="864000"/>
            <a:ext cx="7666095" cy="480131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algn="l">
              <a:defRPr kumimoji="0" sz="2800" b="1" i="0" u="none" strike="noStrike" cap="none" spc="0" normalizeH="0" baseline="0" dirty="0">
                <a:ln>
                  <a:noFill/>
                </a:ln>
                <a:solidFill>
                  <a:srgbClr val="00358E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lang="cs-CZ"/>
              <a:t>Nadpis</a:t>
            </a:r>
            <a:endParaRPr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898223" y="2133001"/>
            <a:ext cx="3599857" cy="17621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25000"/>
              </a:lnSpc>
              <a:spcBef>
                <a:spcPts val="1800"/>
              </a:spcBef>
              <a:buSzPct val="110000"/>
              <a:buFontTx/>
              <a:buNone/>
              <a:defRPr kumimoji="0" sz="16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216000" indent="-216000" algn="l">
              <a:lnSpc>
                <a:spcPct val="125000"/>
              </a:lnSpc>
              <a:spcBef>
                <a:spcPts val="600"/>
              </a:spcBef>
              <a:buSzPct val="110000"/>
              <a:buFontTx/>
              <a:buBlip>
                <a:blip r:embed="rId2"/>
              </a:buBlip>
              <a:defRPr sz="1400"/>
            </a:lvl2pPr>
            <a:lvl3pPr marL="540000" indent="-216000" algn="l">
              <a:lnSpc>
                <a:spcPct val="125000"/>
              </a:lnSpc>
              <a:spcBef>
                <a:spcPts val="600"/>
              </a:spcBef>
              <a:buClr>
                <a:schemeClr val="bg2"/>
              </a:buClr>
              <a:buSzPct val="110000"/>
              <a:buFont typeface="Arial" panose="020B0604020202020204" pitchFamily="34" charset="0"/>
              <a:buChar char="•"/>
              <a:defRPr sz="1400"/>
            </a:lvl3pPr>
            <a:lvl4pPr marL="216000" indent="-216000" algn="l">
              <a:lnSpc>
                <a:spcPct val="125000"/>
              </a:lnSpc>
              <a:spcBef>
                <a:spcPts val="600"/>
              </a:spcBef>
              <a:buSzPct val="110000"/>
              <a:buFontTx/>
              <a:buBlip>
                <a:blip r:embed="rId2"/>
              </a:buBlip>
              <a:defRPr sz="1400"/>
            </a:lvl4pPr>
            <a:lvl5pPr marL="216000" indent="-216000" algn="l">
              <a:lnSpc>
                <a:spcPct val="125000"/>
              </a:lnSpc>
              <a:spcBef>
                <a:spcPts val="600"/>
              </a:spcBef>
              <a:buSzPct val="110000"/>
              <a:buFontTx/>
              <a:buBlip>
                <a:blip r:embed="rId2"/>
              </a:buBlip>
              <a:defRPr sz="1400"/>
            </a:lvl5pPr>
          </a:lstStyle>
          <a:p>
            <a:r>
              <a:rPr lang="cs-CZ" dirty="0"/>
              <a:t>Úroveň 1 - podnadpis</a:t>
            </a:r>
            <a:endParaRPr dirty="0"/>
          </a:p>
          <a:p>
            <a:pPr lvl="1"/>
            <a:r>
              <a:rPr lang="cs-CZ" dirty="0"/>
              <a:t>Úroveň 2 – běžný text</a:t>
            </a:r>
            <a:endParaRPr dirty="0"/>
          </a:p>
          <a:p>
            <a:pPr lvl="2"/>
            <a:r>
              <a:rPr lang="cs-CZ" dirty="0"/>
              <a:t>Úroveň 3 – odrážky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8" name="Graphic 6">
            <a:extLst>
              <a:ext uri="{FF2B5EF4-FFF2-40B4-BE49-F238E27FC236}">
                <a16:creationId xmlns:a16="http://schemas.microsoft.com/office/drawing/2014/main" id="{92EEF744-ADB9-8048-875F-EA523C2187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8170" y="5605626"/>
            <a:ext cx="1938680" cy="862142"/>
          </a:xfrm>
          <a:prstGeom prst="rect">
            <a:avLst/>
          </a:prstGeom>
        </p:spPr>
      </p:pic>
      <p:sp>
        <p:nvSpPr>
          <p:cNvPr id="7" name="Body Level One…">
            <a:extLst>
              <a:ext uri="{FF2B5EF4-FFF2-40B4-BE49-F238E27FC236}">
                <a16:creationId xmlns:a16="http://schemas.microsoft.com/office/drawing/2014/main" id="{4402C530-4948-364A-B061-0C1F6D73DF73}"/>
              </a:ext>
            </a:extLst>
          </p:cNvPr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7964461" y="2133000"/>
            <a:ext cx="3599857" cy="17621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25000"/>
              </a:lnSpc>
              <a:spcBef>
                <a:spcPts val="1800"/>
              </a:spcBef>
              <a:buSzPct val="110000"/>
              <a:buFontTx/>
              <a:buNone/>
              <a:defRPr kumimoji="0" sz="16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216000" indent="-216000" algn="l">
              <a:lnSpc>
                <a:spcPct val="125000"/>
              </a:lnSpc>
              <a:spcBef>
                <a:spcPts val="600"/>
              </a:spcBef>
              <a:buSzPct val="110000"/>
              <a:buFontTx/>
              <a:buBlip>
                <a:blip r:embed="rId2"/>
              </a:buBlip>
              <a:defRPr sz="1400"/>
            </a:lvl2pPr>
            <a:lvl3pPr marL="540000" indent="-216000" algn="l">
              <a:lnSpc>
                <a:spcPct val="125000"/>
              </a:lnSpc>
              <a:spcBef>
                <a:spcPts val="600"/>
              </a:spcBef>
              <a:buClr>
                <a:schemeClr val="bg2"/>
              </a:buClr>
              <a:buSzPct val="110000"/>
              <a:buFont typeface="Arial" panose="020B0604020202020204" pitchFamily="34" charset="0"/>
              <a:buChar char="•"/>
              <a:defRPr sz="1400"/>
            </a:lvl3pPr>
            <a:lvl4pPr marL="216000" indent="-216000" algn="l">
              <a:lnSpc>
                <a:spcPct val="125000"/>
              </a:lnSpc>
              <a:spcBef>
                <a:spcPts val="600"/>
              </a:spcBef>
              <a:buSzPct val="110000"/>
              <a:buFontTx/>
              <a:buBlip>
                <a:blip r:embed="rId2"/>
              </a:buBlip>
              <a:defRPr sz="1400"/>
            </a:lvl4pPr>
            <a:lvl5pPr marL="216000" indent="-216000" algn="l">
              <a:lnSpc>
                <a:spcPct val="125000"/>
              </a:lnSpc>
              <a:spcBef>
                <a:spcPts val="600"/>
              </a:spcBef>
              <a:buSzPct val="110000"/>
              <a:buFontTx/>
              <a:buBlip>
                <a:blip r:embed="rId2"/>
              </a:buBlip>
              <a:defRPr sz="1400"/>
            </a:lvl5pPr>
          </a:lstStyle>
          <a:p>
            <a:r>
              <a:rPr lang="cs-CZ" dirty="0"/>
              <a:t>Úroveň 1 - podnadpis</a:t>
            </a:r>
            <a:endParaRPr dirty="0"/>
          </a:p>
          <a:p>
            <a:pPr lvl="1"/>
            <a:r>
              <a:rPr lang="cs-CZ" dirty="0"/>
              <a:t>Úroveň 2 – běžný text</a:t>
            </a:r>
            <a:endParaRPr dirty="0"/>
          </a:p>
          <a:p>
            <a:pPr lvl="2"/>
            <a:r>
              <a:rPr lang="cs-CZ" dirty="0"/>
              <a:t>Úroveň 3 – odrážky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CB1929D-B2FA-47D6-BDBD-F7F4DD2394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" r="-595"/>
          <a:stretch/>
        </p:blipFill>
        <p:spPr>
          <a:xfrm>
            <a:off x="0" y="0"/>
            <a:ext cx="3028029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43956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- 2 sloupce a hmatní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3898224" y="864000"/>
            <a:ext cx="6482294" cy="48013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algn="l">
              <a:defRPr kumimoji="0" sz="2800" b="1" i="0" u="none" strike="noStrike" cap="none" spc="0" normalizeH="0" baseline="0" dirty="0">
                <a:ln>
                  <a:noFill/>
                </a:ln>
                <a:solidFill>
                  <a:srgbClr val="00358E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lang="cs-CZ"/>
              <a:t>Nadpis</a:t>
            </a:r>
            <a:endParaRPr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898223" y="2133001"/>
            <a:ext cx="3599857" cy="17621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25000"/>
              </a:lnSpc>
              <a:spcBef>
                <a:spcPts val="1800"/>
              </a:spcBef>
              <a:buSzPct val="110000"/>
              <a:buFontTx/>
              <a:buNone/>
              <a:defRPr kumimoji="0" sz="16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216000" indent="-216000" algn="l">
              <a:lnSpc>
                <a:spcPct val="125000"/>
              </a:lnSpc>
              <a:spcBef>
                <a:spcPts val="600"/>
              </a:spcBef>
              <a:buSzPct val="110000"/>
              <a:buFontTx/>
              <a:buBlip>
                <a:blip r:embed="rId2"/>
              </a:buBlip>
              <a:defRPr sz="1400"/>
            </a:lvl2pPr>
            <a:lvl3pPr marL="540000" indent="-216000" algn="l">
              <a:lnSpc>
                <a:spcPct val="125000"/>
              </a:lnSpc>
              <a:spcBef>
                <a:spcPts val="600"/>
              </a:spcBef>
              <a:buClr>
                <a:schemeClr val="bg2"/>
              </a:buClr>
              <a:buSzPct val="110000"/>
              <a:buFont typeface="Arial" panose="020B0604020202020204" pitchFamily="34" charset="0"/>
              <a:buChar char="•"/>
              <a:defRPr sz="1400"/>
            </a:lvl3pPr>
            <a:lvl4pPr marL="216000" indent="-216000" algn="l">
              <a:lnSpc>
                <a:spcPct val="125000"/>
              </a:lnSpc>
              <a:spcBef>
                <a:spcPts val="600"/>
              </a:spcBef>
              <a:buSzPct val="110000"/>
              <a:buFontTx/>
              <a:buBlip>
                <a:blip r:embed="rId2"/>
              </a:buBlip>
              <a:defRPr sz="1400"/>
            </a:lvl4pPr>
            <a:lvl5pPr marL="216000" indent="-216000" algn="l">
              <a:lnSpc>
                <a:spcPct val="125000"/>
              </a:lnSpc>
              <a:spcBef>
                <a:spcPts val="600"/>
              </a:spcBef>
              <a:buSzPct val="110000"/>
              <a:buFontTx/>
              <a:buBlip>
                <a:blip r:embed="rId2"/>
              </a:buBlip>
              <a:defRPr sz="1400"/>
            </a:lvl5pPr>
          </a:lstStyle>
          <a:p>
            <a:r>
              <a:rPr lang="cs-CZ" dirty="0"/>
              <a:t>Úroveň 1 - podnadpis</a:t>
            </a:r>
            <a:endParaRPr dirty="0"/>
          </a:p>
          <a:p>
            <a:pPr lvl="1"/>
            <a:r>
              <a:rPr lang="cs-CZ" dirty="0"/>
              <a:t>Úroveň 2 – běžný text</a:t>
            </a:r>
            <a:endParaRPr dirty="0"/>
          </a:p>
          <a:p>
            <a:pPr lvl="2"/>
            <a:r>
              <a:rPr lang="cs-CZ" dirty="0"/>
              <a:t>Úroveň 3 – odrážky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/>
          </a:p>
        </p:txBody>
      </p:sp>
      <p:pic>
        <p:nvPicPr>
          <p:cNvPr id="8" name="Graphic 6">
            <a:extLst>
              <a:ext uri="{FF2B5EF4-FFF2-40B4-BE49-F238E27FC236}">
                <a16:creationId xmlns:a16="http://schemas.microsoft.com/office/drawing/2014/main" id="{92EEF744-ADB9-8048-875F-EA523C2187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8170" y="5605626"/>
            <a:ext cx="1938680" cy="862142"/>
          </a:xfrm>
          <a:prstGeom prst="rect">
            <a:avLst/>
          </a:prstGeom>
        </p:spPr>
      </p:pic>
      <p:sp>
        <p:nvSpPr>
          <p:cNvPr id="7" name="Body Level One…">
            <a:extLst>
              <a:ext uri="{FF2B5EF4-FFF2-40B4-BE49-F238E27FC236}">
                <a16:creationId xmlns:a16="http://schemas.microsoft.com/office/drawing/2014/main" id="{4402C530-4948-364A-B061-0C1F6D73DF73}"/>
              </a:ext>
            </a:extLst>
          </p:cNvPr>
          <p:cNvSpPr txBox="1">
            <a:spLocks noGrp="1"/>
          </p:cNvSpPr>
          <p:nvPr>
            <p:ph type="body" sz="quarter" idx="10" hasCustomPrompt="1"/>
          </p:nvPr>
        </p:nvSpPr>
        <p:spPr>
          <a:xfrm>
            <a:off x="7964461" y="2133000"/>
            <a:ext cx="3599857" cy="176214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>
              <a:lnSpc>
                <a:spcPct val="125000"/>
              </a:lnSpc>
              <a:spcBef>
                <a:spcPts val="1800"/>
              </a:spcBef>
              <a:buSzPct val="110000"/>
              <a:buFontTx/>
              <a:buNone/>
              <a:defRPr kumimoji="0" sz="1600" b="1" i="0" u="none" strike="noStrike" cap="none" spc="0" normalizeH="0" baseline="0" dirty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216000" indent="-216000" algn="l">
              <a:lnSpc>
                <a:spcPct val="125000"/>
              </a:lnSpc>
              <a:spcBef>
                <a:spcPts val="600"/>
              </a:spcBef>
              <a:buSzPct val="110000"/>
              <a:buFontTx/>
              <a:buBlip>
                <a:blip r:embed="rId2"/>
              </a:buBlip>
              <a:defRPr sz="1400"/>
            </a:lvl2pPr>
            <a:lvl3pPr marL="540000" indent="-216000" algn="l">
              <a:lnSpc>
                <a:spcPct val="125000"/>
              </a:lnSpc>
              <a:spcBef>
                <a:spcPts val="600"/>
              </a:spcBef>
              <a:buClr>
                <a:schemeClr val="bg2"/>
              </a:buClr>
              <a:buSzPct val="110000"/>
              <a:buFont typeface="Arial" panose="020B0604020202020204" pitchFamily="34" charset="0"/>
              <a:buChar char="•"/>
              <a:defRPr sz="1400"/>
            </a:lvl3pPr>
            <a:lvl4pPr marL="216000" indent="-216000" algn="l">
              <a:lnSpc>
                <a:spcPct val="125000"/>
              </a:lnSpc>
              <a:spcBef>
                <a:spcPts val="600"/>
              </a:spcBef>
              <a:buSzPct val="110000"/>
              <a:buFontTx/>
              <a:buBlip>
                <a:blip r:embed="rId2"/>
              </a:buBlip>
              <a:defRPr sz="1400"/>
            </a:lvl4pPr>
            <a:lvl5pPr marL="216000" indent="-216000" algn="l">
              <a:lnSpc>
                <a:spcPct val="125000"/>
              </a:lnSpc>
              <a:spcBef>
                <a:spcPts val="600"/>
              </a:spcBef>
              <a:buSzPct val="110000"/>
              <a:buFontTx/>
              <a:buBlip>
                <a:blip r:embed="rId2"/>
              </a:buBlip>
              <a:defRPr sz="1400"/>
            </a:lvl5pPr>
          </a:lstStyle>
          <a:p>
            <a:r>
              <a:rPr lang="cs-CZ" dirty="0"/>
              <a:t>Úroveň 1 - podnadpis</a:t>
            </a:r>
            <a:endParaRPr dirty="0"/>
          </a:p>
          <a:p>
            <a:pPr lvl="1"/>
            <a:r>
              <a:rPr lang="cs-CZ" dirty="0"/>
              <a:t>Úroveň 2 – běžný text</a:t>
            </a:r>
            <a:endParaRPr dirty="0"/>
          </a:p>
          <a:p>
            <a:pPr lvl="2"/>
            <a:r>
              <a:rPr lang="cs-CZ" dirty="0"/>
              <a:t>Úroveň 3 – odrážky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graphicFrame>
        <p:nvGraphicFramePr>
          <p:cNvPr id="17" name="Tabulka 3">
            <a:extLst>
              <a:ext uri="{FF2B5EF4-FFF2-40B4-BE49-F238E27FC236}">
                <a16:creationId xmlns:a16="http://schemas.microsoft.com/office/drawing/2014/main" id="{7399B3F9-66A1-1A4A-ACA8-021BD5191F8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637922982"/>
              </p:ext>
            </p:extLst>
          </p:nvPr>
        </p:nvGraphicFramePr>
        <p:xfrm>
          <a:off x="12240000" y="941705"/>
          <a:ext cx="156464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4640">
                  <a:extLst>
                    <a:ext uri="{9D8B030D-6E8A-4147-A177-3AD203B41FA5}">
                      <a16:colId xmlns:a16="http://schemas.microsoft.com/office/drawing/2014/main" val="2207472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000" cap="all" spc="200" baseline="0">
                          <a:solidFill>
                            <a:schemeClr val="bg2"/>
                          </a:solidFill>
                        </a:rPr>
                        <a:t>Hmatník</a:t>
                      </a:r>
                    </a:p>
                  </a:txBody>
                  <a:tcPr marR="648000" marT="90000" marB="9000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0132854"/>
                  </a:ext>
                </a:extLst>
              </a:tr>
            </a:tbl>
          </a:graphicData>
        </a:graphic>
      </p:graphicFrame>
      <p:pic>
        <p:nvPicPr>
          <p:cNvPr id="9" name="Picture 2">
            <a:extLst>
              <a:ext uri="{FF2B5EF4-FFF2-40B4-BE49-F238E27FC236}">
                <a16:creationId xmlns:a16="http://schemas.microsoft.com/office/drawing/2014/main" id="{EFF8ECAB-E42D-4931-911E-0658055238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" r="-595"/>
          <a:stretch/>
        </p:blipFill>
        <p:spPr>
          <a:xfrm>
            <a:off x="0" y="0"/>
            <a:ext cx="3028029" cy="3429000"/>
          </a:xfrm>
          <a:prstGeom prst="rect">
            <a:avLst/>
          </a:prstGeom>
        </p:spPr>
      </p:pic>
      <p:grpSp>
        <p:nvGrpSpPr>
          <p:cNvPr id="14" name="Skupina 13">
            <a:extLst>
              <a:ext uri="{FF2B5EF4-FFF2-40B4-BE49-F238E27FC236}">
                <a16:creationId xmlns:a16="http://schemas.microsoft.com/office/drawing/2014/main" id="{C21298F0-0230-6B47-B984-24F3E8D3686D}"/>
              </a:ext>
            </a:extLst>
          </p:cNvPr>
          <p:cNvGrpSpPr/>
          <p:nvPr userDrawn="1"/>
        </p:nvGrpSpPr>
        <p:grpSpPr>
          <a:xfrm>
            <a:off x="12264800" y="1548554"/>
            <a:ext cx="2516071" cy="4595071"/>
            <a:chOff x="12264800" y="1548554"/>
            <a:chExt cx="2516071" cy="4595071"/>
          </a:xfrm>
        </p:grpSpPr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E51F316D-F7AE-F441-B61F-66E9FE93CFE5}"/>
                </a:ext>
              </a:extLst>
            </p:cNvPr>
            <p:cNvSpPr txBox="1"/>
            <p:nvPr userDrawn="1"/>
          </p:nvSpPr>
          <p:spPr>
            <a:xfrm>
              <a:off x="12264800" y="1548554"/>
              <a:ext cx="2516071" cy="4595071"/>
            </a:xfrm>
            <a:prstGeom prst="rect">
              <a:avLst/>
            </a:prstGeom>
            <a:solidFill>
              <a:srgbClr val="FFFF00"/>
            </a:solidFill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noAutofit/>
            </a:bodyPr>
            <a:lstStyle/>
            <a:p>
              <a:pPr marL="0" indent="0">
                <a:buClr>
                  <a:schemeClr val="bg2"/>
                </a:buClr>
                <a:buFont typeface="+mj-lt"/>
                <a:buNone/>
              </a:pPr>
              <a:r>
                <a:rPr lang="cs-CZ" sz="1400" b="1"/>
                <a:t>NÁVOD: hmatníky</a:t>
              </a:r>
              <a:br>
                <a:rPr lang="cs-CZ" sz="1400" b="1"/>
              </a:br>
              <a:endParaRPr lang="cs-CZ" sz="1400" b="1"/>
            </a:p>
            <a:p>
              <a:pPr marL="270900" indent="-270900">
                <a:buClr>
                  <a:schemeClr val="bg2"/>
                </a:buClr>
                <a:buFont typeface="+mj-lt"/>
                <a:buAutoNum type="arabicPeriod"/>
              </a:pPr>
              <a:r>
                <a:rPr lang="cs-CZ" sz="1400"/>
                <a:t>Ze snímku </a:t>
              </a:r>
              <a:r>
                <a:rPr lang="cs-CZ" sz="1400" b="1"/>
                <a:t>„Vzorové objekty“</a:t>
              </a:r>
              <a:r>
                <a:rPr lang="cs-CZ" sz="1400"/>
                <a:t>, který se nachází za </a:t>
              </a:r>
              <a:r>
                <a:rPr lang="cs-CZ" sz="1400" err="1"/>
                <a:t>celožlutým</a:t>
              </a:r>
              <a:r>
                <a:rPr lang="cs-CZ" sz="1400"/>
                <a:t> snímkem, si do schránky </a:t>
              </a:r>
              <a:r>
                <a:rPr lang="cs-CZ" sz="1400" b="1"/>
                <a:t>zkopírujte</a:t>
              </a:r>
              <a:br>
                <a:rPr lang="cs-CZ" sz="1400" b="1"/>
              </a:br>
              <a:r>
                <a:rPr lang="cs-CZ" sz="1400" b="1"/>
                <a:t>hmatník</a:t>
              </a:r>
              <a:r>
                <a:rPr lang="cs-CZ" sz="1400"/>
                <a:t> a vložte jej na požadovaný snímek.</a:t>
              </a:r>
            </a:p>
            <a:p>
              <a:pPr marL="270900" indent="-270900">
                <a:buClr>
                  <a:schemeClr val="bg2"/>
                </a:buClr>
                <a:buFont typeface="+mj-lt"/>
                <a:buAutoNum type="arabicPeriod"/>
              </a:pPr>
              <a:r>
                <a:rPr lang="cs-CZ" sz="1400"/>
                <a:t>Upravte text hmatníku.</a:t>
              </a:r>
            </a:p>
            <a:p>
              <a:pPr marL="270900" indent="-270900">
                <a:buClr>
                  <a:schemeClr val="bg2"/>
                </a:buClr>
                <a:buFont typeface="+mj-lt"/>
                <a:buAutoNum type="arabicPeriod"/>
              </a:pPr>
              <a:r>
                <a:rPr lang="cs-CZ" sz="1400"/>
                <a:t>Tažením za editační bod na levé straně</a:t>
              </a:r>
              <a:br>
                <a:rPr lang="cs-CZ" sz="1400"/>
              </a:br>
              <a:r>
                <a:rPr lang="cs-CZ" sz="1400"/>
                <a:t>rámečku </a:t>
              </a:r>
              <a:r>
                <a:rPr lang="cs-CZ" sz="1400" b="1"/>
                <a:t>roztáhněte objekt</a:t>
              </a:r>
              <a:r>
                <a:rPr lang="cs-CZ" sz="1400"/>
                <a:t>, aby text</a:t>
              </a:r>
              <a:br>
                <a:rPr lang="cs-CZ" sz="1400"/>
              </a:br>
              <a:r>
                <a:rPr lang="cs-CZ" sz="1400"/>
                <a:t>byl již pouze na</a:t>
              </a:r>
              <a:br>
                <a:rPr lang="cs-CZ" sz="1400"/>
              </a:br>
              <a:r>
                <a:rPr lang="cs-CZ" sz="1400"/>
                <a:t>jednom řádku.</a:t>
              </a:r>
            </a:p>
          </p:txBody>
        </p:sp>
        <p:pic>
          <p:nvPicPr>
            <p:cNvPr id="16" name="Obrázek 15">
              <a:extLst>
                <a:ext uri="{FF2B5EF4-FFF2-40B4-BE49-F238E27FC236}">
                  <a16:creationId xmlns:a16="http://schemas.microsoft.com/office/drawing/2014/main" id="{26AA6EEB-DBC9-B841-9B94-40E52467DEB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4115"/>
            <a:stretch/>
          </p:blipFill>
          <p:spPr>
            <a:xfrm>
              <a:off x="12812217" y="5161126"/>
              <a:ext cx="1741364" cy="889000"/>
            </a:xfrm>
            <a:prstGeom prst="rect">
              <a:avLst/>
            </a:prstGeom>
          </p:spPr>
        </p:pic>
        <p:sp>
          <p:nvSpPr>
            <p:cNvPr id="18" name="Ovál 17">
              <a:extLst>
                <a:ext uri="{FF2B5EF4-FFF2-40B4-BE49-F238E27FC236}">
                  <a16:creationId xmlns:a16="http://schemas.microsoft.com/office/drawing/2014/main" id="{FF41019D-E7EF-7943-91B0-829FF006CD94}"/>
                </a:ext>
              </a:extLst>
            </p:cNvPr>
            <p:cNvSpPr/>
            <p:nvPr userDrawn="1"/>
          </p:nvSpPr>
          <p:spPr>
            <a:xfrm>
              <a:off x="12812217" y="5483233"/>
              <a:ext cx="279330" cy="244786"/>
            </a:xfrm>
            <a:prstGeom prst="ellipse">
              <a:avLst/>
            </a:prstGeom>
            <a:noFill/>
            <a:ln w="19050" cap="flat">
              <a:solidFill>
                <a:srgbClr val="FF000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endParaRPr>
            </a:p>
          </p:txBody>
        </p:sp>
        <p:sp>
          <p:nvSpPr>
            <p:cNvPr id="24" name="Oblouk 23">
              <a:extLst>
                <a:ext uri="{FF2B5EF4-FFF2-40B4-BE49-F238E27FC236}">
                  <a16:creationId xmlns:a16="http://schemas.microsoft.com/office/drawing/2014/main" id="{D50795BC-D49A-1F43-B2DE-739C4F355DE8}"/>
                </a:ext>
              </a:extLst>
            </p:cNvPr>
            <p:cNvSpPr/>
            <p:nvPr userDrawn="1"/>
          </p:nvSpPr>
          <p:spPr>
            <a:xfrm rot="12601296">
              <a:off x="12351048" y="4631199"/>
              <a:ext cx="1273860" cy="1000064"/>
            </a:xfrm>
            <a:prstGeom prst="arc">
              <a:avLst/>
            </a:prstGeom>
            <a:noFill/>
            <a:ln w="19050" cap="flat">
              <a:solidFill>
                <a:schemeClr val="bg2"/>
              </a:solidFill>
              <a:prstDash val="solid"/>
              <a:miter lim="800000"/>
              <a:headEnd type="triangle" w="lg" len="lg"/>
              <a:tailEnd type="none" w="lg" len="lg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cs-CZ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847746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>
            <a:normAutofit/>
          </a:bodyPr>
          <a:lstStyle/>
          <a:p>
            <a:r>
              <a:rPr lang="cs-CZ" dirty="0"/>
              <a:t>Nadpis</a:t>
            </a:r>
            <a:endParaRPr dirty="0"/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/>
          <a:p>
            <a:pPr lvl="0"/>
            <a:r>
              <a:rPr lang="cs-CZ" dirty="0"/>
              <a:t>Úroveň 1 - podnadpis</a:t>
            </a:r>
            <a:endParaRPr dirty="0"/>
          </a:p>
          <a:p>
            <a:pPr lvl="1"/>
            <a:r>
              <a:rPr lang="cs-CZ" dirty="0"/>
              <a:t>Úroveň 2 – běžný text</a:t>
            </a:r>
            <a:endParaRPr dirty="0"/>
          </a:p>
          <a:p>
            <a:pPr lvl="2"/>
            <a:r>
              <a:rPr lang="cs-CZ" dirty="0"/>
              <a:t>Úroveň 3 – odrážky</a:t>
            </a:r>
            <a:endParaRPr dirty="0"/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531601" y="6415504"/>
            <a:ext cx="574040" cy="307777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 anchor="ctr">
            <a:spAutoFit/>
          </a:bodyPr>
          <a:lstStyle>
            <a:lvl1pPr algn="r">
              <a:defRPr sz="1400" b="1">
                <a:solidFill>
                  <a:schemeClr val="bg2"/>
                </a:solidFill>
              </a:defRPr>
            </a:lvl1pPr>
          </a:lstStyle>
          <a:p>
            <a:fld id="{86CB4B4D-7CA3-9044-876B-883B54F8677D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4" r:id="rId4"/>
    <p:sldLayoutId id="2147483667" r:id="rId5"/>
    <p:sldLayoutId id="2147483668" r:id="rId6"/>
    <p:sldLayoutId id="2147483660" r:id="rId7"/>
    <p:sldLayoutId id="2147483658" r:id="rId8"/>
    <p:sldLayoutId id="2147483659" r:id="rId9"/>
    <p:sldLayoutId id="2147483666" r:id="rId10"/>
    <p:sldLayoutId id="2147483649" r:id="rId11"/>
    <p:sldLayoutId id="2147483665" r:id="rId12"/>
    <p:sldLayoutId id="2147483663" r:id="rId13"/>
    <p:sldLayoutId id="2147483669" r:id="rId14"/>
    <p:sldLayoutId id="2147483670" r:id="rId15"/>
    <p:sldLayoutId id="2147483671" r:id="rId16"/>
  </p:sldLayoutIdLst>
  <p:transition spd="med"/>
  <p:hf hdr="0" ftr="0" dt="0"/>
  <p:txStyles>
    <p:titleStyle>
      <a:lvl1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kumimoji="0" sz="2800" b="1" i="0" u="none" strike="noStrike" cap="none" spc="0" normalizeH="0" baseline="0" dirty="0">
          <a:ln>
            <a:noFill/>
          </a:ln>
          <a:solidFill>
            <a:srgbClr val="00358E"/>
          </a:solidFill>
          <a:effectLst/>
          <a:uFillTx/>
          <a:latin typeface="+mj-lt"/>
          <a:ea typeface="+mj-ea"/>
          <a:cs typeface="+mj-cs"/>
          <a:sym typeface="Calibri"/>
        </a:defRPr>
      </a:lvl1pPr>
      <a:lvl2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0" marR="0" indent="0" algn="l" defTabSz="914400" rtl="0" eaLnBrk="1" latinLnBrk="0" hangingPunct="1">
        <a:lnSpc>
          <a:spcPct val="125000"/>
        </a:lnSpc>
        <a:spcBef>
          <a:spcPts val="1000"/>
        </a:spcBef>
        <a:spcAft>
          <a:spcPts val="0"/>
        </a:spcAft>
        <a:buClrTx/>
        <a:buSzPct val="100000"/>
        <a:buFont typeface="Arial"/>
        <a:buNone/>
        <a:tabLst/>
        <a:defRPr kumimoji="0" sz="1600" b="1" i="0" u="none" strike="noStrike" cap="none" spc="0" normalizeH="0" baseline="0" dirty="0">
          <a:ln>
            <a:noFill/>
          </a:ln>
          <a:solidFill>
            <a:schemeClr val="accent1"/>
          </a:solidFill>
          <a:effectLst/>
          <a:uFillTx/>
          <a:latin typeface="+mj-lt"/>
          <a:ea typeface="+mj-ea"/>
          <a:cs typeface="+mj-cs"/>
          <a:sym typeface="Calibri"/>
        </a:defRPr>
      </a:lvl1pPr>
      <a:lvl2pPr marL="216000" marR="0" indent="-216000" algn="l" defTabSz="914400" rtl="0" eaLnBrk="1" latinLnBrk="0" hangingPunct="1">
        <a:lnSpc>
          <a:spcPct val="125000"/>
        </a:lnSpc>
        <a:spcBef>
          <a:spcPts val="600"/>
        </a:spcBef>
        <a:spcAft>
          <a:spcPts val="0"/>
        </a:spcAft>
        <a:buClrTx/>
        <a:buSzPct val="110000"/>
        <a:buFontTx/>
        <a:buBlip>
          <a:blip r:embed="rId18"/>
        </a:buBlip>
        <a:tabLst/>
        <a:defRPr kumimoji="0" lang="cs-CZ" sz="1400" b="0" i="0" u="none" strike="noStrike" cap="none" spc="0" normalizeH="0" baseline="0" dirty="0" smtClean="0">
          <a:ln>
            <a:noFill/>
          </a:ln>
          <a:solidFill>
            <a:srgbClr val="000000"/>
          </a:solidFill>
          <a:effectLst/>
          <a:uFillTx/>
          <a:latin typeface="+mn-lt"/>
          <a:ea typeface="+mj-ea"/>
          <a:cs typeface="+mj-cs"/>
          <a:sym typeface="Calibri"/>
        </a:defRPr>
      </a:lvl2pPr>
      <a:lvl3pPr marL="540000" marR="0" indent="-216000" algn="l" defTabSz="914400" rtl="0" eaLnBrk="1" latinLnBrk="0" hangingPunct="1">
        <a:lnSpc>
          <a:spcPct val="125000"/>
        </a:lnSpc>
        <a:spcBef>
          <a:spcPts val="600"/>
        </a:spcBef>
        <a:spcAft>
          <a:spcPts val="0"/>
        </a:spcAft>
        <a:buClr>
          <a:srgbClr val="E60514"/>
        </a:buClr>
        <a:buSzPct val="100000"/>
        <a:buFont typeface="Arial"/>
        <a:buChar char="•"/>
        <a:tabLst/>
        <a:defRPr kumimoji="0" sz="1400" b="0" i="0" u="none" strike="noStrike" cap="none" spc="0" normalizeH="0" baseline="0" dirty="0" smtClean="0">
          <a:ln>
            <a:noFill/>
          </a:ln>
          <a:solidFill>
            <a:srgbClr val="000000"/>
          </a:solidFill>
          <a:effectLst/>
          <a:uFillTx/>
          <a:latin typeface="+mn-lt"/>
          <a:ea typeface="+mj-ea"/>
          <a:cs typeface="+mj-cs"/>
          <a:sym typeface="Calibri"/>
        </a:defRPr>
      </a:lvl3pPr>
      <a:lvl4pPr marL="216000" marR="0" indent="-216000" algn="l" defTabSz="914400" rtl="0" eaLnBrk="1" latinLnBrk="0" hangingPunct="1">
        <a:lnSpc>
          <a:spcPct val="125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kumimoji="0" sz="1400" b="0" i="0" u="none" strike="sngStrike" cap="none" spc="0" normalizeH="0" baseline="0" dirty="0">
          <a:ln>
            <a:noFill/>
          </a:ln>
          <a:solidFill>
            <a:srgbClr val="000000"/>
          </a:solidFill>
          <a:effectLst/>
          <a:uFillTx/>
          <a:latin typeface="+mn-lt"/>
          <a:ea typeface="+mj-ea"/>
          <a:cs typeface="+mj-cs"/>
          <a:sym typeface="Calibri"/>
        </a:defRPr>
      </a:lvl4pPr>
      <a:lvl5pPr marL="216000" marR="0" indent="-216000" algn="l" defTabSz="914400" rtl="0" eaLnBrk="1" latinLnBrk="0" hangingPunct="1">
        <a:lnSpc>
          <a:spcPct val="125000"/>
        </a:lnSpc>
        <a:spcBef>
          <a:spcPts val="600"/>
        </a:spcBef>
        <a:spcAft>
          <a:spcPts val="0"/>
        </a:spcAft>
        <a:buClrTx/>
        <a:buSzPct val="100000"/>
        <a:buFont typeface="Arial"/>
        <a:buChar char="•"/>
        <a:tabLst/>
        <a:defRPr kumimoji="0" sz="1400" b="0" i="0" u="none" strike="sngStrike" cap="none" spc="0" normalizeH="0" baseline="0" dirty="0">
          <a:ln>
            <a:noFill/>
          </a:ln>
          <a:solidFill>
            <a:srgbClr val="000000"/>
          </a:solidFill>
          <a:effectLst/>
          <a:uFillTx/>
          <a:latin typeface="+mn-lt"/>
          <a:ea typeface="+mj-ea"/>
          <a:cs typeface="+mj-cs"/>
          <a:sym typeface="Calibri"/>
        </a:defRPr>
      </a:lvl5pPr>
      <a:lvl6pPr marL="26416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BFC9287-662F-9E4E-8382-AB6917F69DC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358E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CZ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7" name="Zástupný symbol pro obsah 2"/>
          <p:cNvSpPr txBox="1"/>
          <p:nvPr/>
        </p:nvSpPr>
        <p:spPr>
          <a:xfrm>
            <a:off x="678799" y="5683686"/>
            <a:ext cx="6597716" cy="9478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defTabSz="179387">
              <a:lnSpc>
                <a:spcPts val="2400"/>
              </a:lnSpc>
              <a:defRPr sz="2200" b="1">
                <a:solidFill>
                  <a:srgbClr val="C00000"/>
                </a:solidFill>
              </a:defRPr>
            </a:pPr>
            <a:r>
              <a:rPr lang="cs-CZ" sz="2000" b="1" dirty="0">
                <a:solidFill>
                  <a:schemeClr val="bg1"/>
                </a:solidFill>
                <a:latin typeface="Montserrat SemiBold" pitchFamily="2" charset="77"/>
              </a:rPr>
              <a:t>Celostátní finanční konference SMO ČR</a:t>
            </a:r>
          </a:p>
          <a:p>
            <a:pPr defTabSz="179387">
              <a:lnSpc>
                <a:spcPts val="2400"/>
              </a:lnSpc>
              <a:defRPr sz="2200" b="1">
                <a:solidFill>
                  <a:srgbClr val="C00000"/>
                </a:solidFill>
              </a:defRPr>
            </a:pPr>
            <a:r>
              <a:rPr lang="cs-CZ" sz="2000" b="1" dirty="0">
                <a:solidFill>
                  <a:schemeClr val="bg1"/>
                </a:solidFill>
                <a:latin typeface="Montserrat SemiBold" pitchFamily="2" charset="77"/>
              </a:rPr>
              <a:t>listopad 2024</a:t>
            </a:r>
          </a:p>
          <a:p>
            <a:pPr defTabSz="179387">
              <a:lnSpc>
                <a:spcPts val="2400"/>
              </a:lnSpc>
              <a:defRPr sz="2200" b="1">
                <a:solidFill>
                  <a:srgbClr val="C00000"/>
                </a:solidFill>
              </a:defRPr>
            </a:pPr>
            <a:endParaRPr lang="en-GB" sz="2000" b="1" dirty="0">
              <a:solidFill>
                <a:schemeClr val="bg1"/>
              </a:solidFill>
              <a:latin typeface="Montserrat SemiBold" pitchFamily="2" charset="77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891235A-6F27-BD44-B7B6-0E77F81D3EB2}"/>
              </a:ext>
            </a:extLst>
          </p:cNvPr>
          <p:cNvSpPr/>
          <p:nvPr/>
        </p:nvSpPr>
        <p:spPr>
          <a:xfrm>
            <a:off x="70338" y="3127980"/>
            <a:ext cx="12192000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cs-CZ" sz="4800" b="1" dirty="0">
                <a:solidFill>
                  <a:schemeClr val="bg1"/>
                </a:solidFill>
                <a:latin typeface="Montserrat Light" pitchFamily="2" charset="77"/>
              </a:rPr>
              <a:t>Národní rozvojová banka</a:t>
            </a:r>
            <a:br>
              <a:rPr lang="cs-CZ" sz="4800" b="1" dirty="0">
                <a:solidFill>
                  <a:schemeClr val="bg1"/>
                </a:solidFill>
                <a:latin typeface="Montserrat Light" pitchFamily="2" charset="77"/>
              </a:rPr>
            </a:br>
            <a:r>
              <a:rPr lang="cs-CZ" sz="3000" b="1" i="1" dirty="0">
                <a:solidFill>
                  <a:schemeClr val="bg1"/>
                </a:solidFill>
                <a:latin typeface="Montserrat Light" pitchFamily="2" charset="77"/>
              </a:rPr>
              <a:t>Společně financujeme lepší Česko</a:t>
            </a:r>
            <a:endParaRPr lang="en-GB" sz="3000" b="1" i="1" dirty="0">
              <a:solidFill>
                <a:schemeClr val="bg1"/>
              </a:solidFill>
              <a:latin typeface="Montserrat Light" pitchFamily="2" charset="77"/>
            </a:endParaRPr>
          </a:p>
          <a:p>
            <a:endParaRPr lang="en-GB" sz="3200" i="1" dirty="0">
              <a:solidFill>
                <a:schemeClr val="bg1"/>
              </a:solidFill>
              <a:latin typeface="Montserrat Light" pitchFamily="2" charset="77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8E91B4E6-D904-B442-907B-CF188C7271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8022210" y="0"/>
            <a:ext cx="4169790" cy="181933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69333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99A5219-080B-1F47-93C7-7928B21E2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0397" y="507539"/>
            <a:ext cx="7666095" cy="480131"/>
          </a:xfrm>
        </p:spPr>
        <p:txBody>
          <a:bodyPr/>
          <a:lstStyle/>
          <a:p>
            <a:r>
              <a:rPr lang="cs-CZ" dirty="0"/>
              <a:t>Národní rozvojová banka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DE89B40-8811-DC46-A281-41D1D584F402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3460397" y="1344131"/>
            <a:ext cx="8541745" cy="5309146"/>
          </a:xfrm>
        </p:spPr>
        <p:txBody>
          <a:bodyPr/>
          <a:lstStyle/>
          <a:p>
            <a:pPr lvl="1" fontAlgn="base">
              <a:lnSpc>
                <a:spcPct val="200000"/>
              </a:lnSpc>
            </a:pPr>
            <a:r>
              <a:rPr lang="cs-CZ" sz="1800" b="1"/>
              <a:t>SPOLEČNĚ </a:t>
            </a:r>
            <a:r>
              <a:rPr lang="cs-CZ" sz="1800"/>
              <a:t>ve spolupráci s veřejným a soukromým sektorem, nabízíme řešení z národních i evropských zdrojů</a:t>
            </a:r>
          </a:p>
          <a:p>
            <a:pPr lvl="1" fontAlgn="base">
              <a:lnSpc>
                <a:spcPct val="200000"/>
              </a:lnSpc>
            </a:pPr>
            <a:r>
              <a:rPr lang="cs-CZ" sz="1800" b="1"/>
              <a:t>FINANCUJEME</a:t>
            </a:r>
            <a:r>
              <a:rPr lang="cs-CZ" sz="1800"/>
              <a:t> prostřednictvím návratných finanční nástrojů dlouhodobý hospodářský a sociální  rozvoj</a:t>
            </a:r>
          </a:p>
          <a:p>
            <a:pPr lvl="1" fontAlgn="base">
              <a:lnSpc>
                <a:spcPct val="200000"/>
              </a:lnSpc>
            </a:pPr>
            <a:r>
              <a:rPr lang="cs-CZ" sz="1800" b="1"/>
              <a:t>LEPŠÍ </a:t>
            </a:r>
            <a:r>
              <a:rPr lang="cs-CZ" sz="1800"/>
              <a:t>ve veřejném zájmu, v rámci tržních selhání, ve všech fázích hospodářského cyklu a s ohledem na ochranu přírody</a:t>
            </a:r>
          </a:p>
          <a:p>
            <a:pPr lvl="1" fontAlgn="base">
              <a:lnSpc>
                <a:spcPct val="200000"/>
              </a:lnSpc>
            </a:pPr>
            <a:r>
              <a:rPr lang="cs-CZ" sz="1800" b="1"/>
              <a:t>ČESKO </a:t>
            </a:r>
            <a:r>
              <a:rPr lang="cs-CZ" sz="1800"/>
              <a:t>– živnostníci, malé a střední podnikání, infrastruktura měst a obcí, doprava a dostupnost, energetická a technologická transformace a řada dalších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48DF8D8-9B97-AF4C-B7A1-507453D4AE12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560797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" t="-131" r="74" b="275"/>
          <a:stretch/>
        </p:blipFill>
        <p:spPr>
          <a:xfrm>
            <a:off x="9293" y="-26377"/>
            <a:ext cx="12182707" cy="6884377"/>
          </a:xfrm>
          <a:prstGeom prst="rect">
            <a:avLst/>
          </a:prstGeom>
        </p:spPr>
      </p:pic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FB563A-196C-4047-AF41-8ACE98728C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8AB4D20-45A2-4C61-AEE2-077BF7E98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NRB</a:t>
            </a:r>
            <a:br>
              <a:rPr lang="cs-CZ" dirty="0"/>
            </a:br>
            <a:r>
              <a:rPr lang="cs-CZ" dirty="0"/>
              <a:t>financování municipalit</a:t>
            </a:r>
          </a:p>
        </p:txBody>
      </p:sp>
      <p:pic>
        <p:nvPicPr>
          <p:cNvPr id="7" name="Obrázek 9">
            <a:extLst>
              <a:ext uri="{FF2B5EF4-FFF2-40B4-BE49-F238E27FC236}">
                <a16:creationId xmlns:a16="http://schemas.microsoft.com/office/drawing/2014/main" id="{4DA18ABF-0760-4477-9226-70A4B220AC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8112" y="0"/>
            <a:ext cx="6049763" cy="686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80391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D08F0A-2FA1-6448-BBBE-ED402246A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567" y="780050"/>
            <a:ext cx="7666095" cy="480131"/>
          </a:xfrm>
        </p:spPr>
        <p:txBody>
          <a:bodyPr/>
          <a:lstStyle/>
          <a:p>
            <a:r>
              <a:rPr lang="cs-CZ" dirty="0"/>
              <a:t>Úvěr NRB s dotací EK pro uhelné kraje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DACAF0F-AE3C-C348-AF07-1D7B6B437F4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4</a:t>
            </a:fld>
            <a:endParaRPr lang="cs-CZ"/>
          </a:p>
        </p:txBody>
      </p:sp>
      <p:sp>
        <p:nvSpPr>
          <p:cNvPr id="11" name="Zástupný text 4">
            <a:extLst>
              <a:ext uri="{FF2B5EF4-FFF2-40B4-BE49-F238E27FC236}">
                <a16:creationId xmlns:a16="http://schemas.microsoft.com/office/drawing/2014/main" id="{A1DB43FE-01C3-E742-B131-B73B1571B7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21566" y="1473257"/>
            <a:ext cx="8572643" cy="4886081"/>
          </a:xfrm>
        </p:spPr>
        <p:txBody>
          <a:bodyPr/>
          <a:lstStyle/>
          <a:p>
            <a:pPr marL="0" lvl="1" indent="0">
              <a:buNone/>
            </a:pPr>
            <a:endParaRPr lang="cs-CZ" sz="1600" b="1" dirty="0">
              <a:solidFill>
                <a:schemeClr val="accent1"/>
              </a:solidFill>
              <a:latin typeface="+mj-lt"/>
            </a:endParaRPr>
          </a:p>
          <a:p>
            <a:pPr lvl="1">
              <a:lnSpc>
                <a:spcPct val="150000"/>
              </a:lnSpc>
            </a:pPr>
            <a:r>
              <a:rPr lang="cs-CZ" dirty="0"/>
              <a:t>Podpora investic ve veřejném sektoru, případně investic společností nebo dalších institucí, které zajištují služby veřejného zájmu</a:t>
            </a:r>
          </a:p>
          <a:p>
            <a:pPr lvl="1">
              <a:lnSpc>
                <a:spcPct val="150000"/>
              </a:lnSpc>
            </a:pPr>
            <a:r>
              <a:rPr lang="cs-CZ" b="1" dirty="0">
                <a:solidFill>
                  <a:srgbClr val="FF0000"/>
                </a:solidFill>
              </a:rPr>
              <a:t>HLAVNÍ VÝHODA: dotace ze zdrojů Evropské komise do výše 25 % financování NRB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Parametry úvěru:</a:t>
            </a:r>
          </a:p>
          <a:p>
            <a:pPr marL="57150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dirty="0"/>
              <a:t>náklady financovaného projektu 50 – 600 mil. Kč</a:t>
            </a:r>
          </a:p>
          <a:p>
            <a:pPr marL="57150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dirty="0"/>
              <a:t>investiční úvěr v maximální výši 50 % nákladů projektu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Dotace: 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25% výše úvěru</a:t>
            </a:r>
          </a:p>
          <a:p>
            <a:pPr lvl="2">
              <a:lnSpc>
                <a:spcPct val="150000"/>
              </a:lnSpc>
            </a:pPr>
            <a:r>
              <a:rPr lang="cs-CZ" dirty="0"/>
              <a:t>6,25 – 75 mil. Kč</a:t>
            </a:r>
          </a:p>
          <a:p>
            <a:pPr lvl="2">
              <a:lnSpc>
                <a:spcPct val="150000"/>
              </a:lnSpc>
            </a:pPr>
            <a:endParaRPr lang="cs-CZ" dirty="0"/>
          </a:p>
          <a:p>
            <a:pPr marL="57150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cs-CZ" b="1" dirty="0"/>
          </a:p>
          <a:p>
            <a:pPr marL="571500" lvl="1" indent="-285750">
              <a:buClr>
                <a:srgbClr val="C00000"/>
              </a:buClr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340" y="4291326"/>
            <a:ext cx="3996811" cy="230404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89" y="4999525"/>
            <a:ext cx="2239705" cy="634213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06" y="4271540"/>
            <a:ext cx="1851517" cy="54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56768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4D08F0A-2FA1-6448-BBBE-ED402246A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567" y="780050"/>
            <a:ext cx="7666095" cy="480131"/>
          </a:xfrm>
        </p:spPr>
        <p:txBody>
          <a:bodyPr/>
          <a:lstStyle/>
          <a:p>
            <a:r>
              <a:rPr lang="cs-CZ" dirty="0"/>
              <a:t>Úvěr NRB s dotací EK – typy projektů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DACAF0F-AE3C-C348-AF07-1D7B6B437F4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5</a:t>
            </a:fld>
            <a:endParaRPr lang="cs-CZ"/>
          </a:p>
        </p:txBody>
      </p:sp>
      <p:sp>
        <p:nvSpPr>
          <p:cNvPr id="11" name="Zástupný text 4">
            <a:extLst>
              <a:ext uri="{FF2B5EF4-FFF2-40B4-BE49-F238E27FC236}">
                <a16:creationId xmlns:a16="http://schemas.microsoft.com/office/drawing/2014/main" id="{A1DB43FE-01C3-E742-B131-B73B1571B79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19751" y="1610908"/>
            <a:ext cx="8572643" cy="4416594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cs-CZ" dirty="0"/>
              <a:t>Investice do obnovitelných zdrojů energie a zelené a udržitelné mobility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Sítě dálkového vytápění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Environmentální infrastruktura pro inteligentní nakládání s odpady a vodou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Udržitelná energie, energetická účinnost a integrační opatření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Rekonstrukce a přestavby budov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Sociální infrastruktura, včetně pečovatelských zařízení a sociálního bydlení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Obnova a regenerace měst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Přechod na oběhové hospodářství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Obnova a dekontaminace půdy a ekosystémů 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Zvyšování vzdělání a rekvalifikace, odborná příprava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Veřejný výzkum a digitalizace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89" y="4999525"/>
            <a:ext cx="2239705" cy="634213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06" y="4271540"/>
            <a:ext cx="1851517" cy="54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28266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C930C-8A38-88E2-5AFB-A90D0E2C29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AFC54A-9D4D-2D42-4207-D1BE689A2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567" y="780050"/>
            <a:ext cx="7666095" cy="480131"/>
          </a:xfrm>
        </p:spPr>
        <p:txBody>
          <a:bodyPr/>
          <a:lstStyle/>
          <a:p>
            <a:r>
              <a:rPr lang="cs-CZ" dirty="0"/>
              <a:t>Regionální rozvojový fond</a:t>
            </a:r>
            <a:endParaRPr lang="cs-CZ" sz="1800" b="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BE345B16-1C5E-B2A9-1C65-13D79652F12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6</a:t>
            </a:fld>
            <a:endParaRPr lang="cs-CZ"/>
          </a:p>
        </p:txBody>
      </p:sp>
      <p:sp>
        <p:nvSpPr>
          <p:cNvPr id="11" name="Zástupný text 4">
            <a:extLst>
              <a:ext uri="{FF2B5EF4-FFF2-40B4-BE49-F238E27FC236}">
                <a16:creationId xmlns:a16="http://schemas.microsoft.com/office/drawing/2014/main" id="{A6B5383C-4494-98FD-C51B-4E50CE2EA1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19751" y="1610908"/>
            <a:ext cx="8572643" cy="4149341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cs-CZ" dirty="0"/>
              <a:t>Program MMR a NRB od roku 2001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Co lze financovat – nepodnikatelské projekty obcí a měst na zlepšení místní infrastruktury (mimo Prahu, statutární města a svazky obcí)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Velikost úvěru až 10 mil. Kč (původně až 30 mil. Kč)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Splatnost až 10 let (včetně odkladu splátek až 3 roky)</a:t>
            </a:r>
          </a:p>
          <a:p>
            <a:pPr lvl="1">
              <a:lnSpc>
                <a:spcPct val="150000"/>
              </a:lnSpc>
            </a:pPr>
            <a:r>
              <a:rPr lang="cs-CZ" b="1" dirty="0"/>
              <a:t>Zdroje programu</a:t>
            </a:r>
            <a:r>
              <a:rPr lang="cs-CZ" dirty="0"/>
              <a:t> - </a:t>
            </a:r>
            <a:r>
              <a:rPr lang="cs-CZ" dirty="0" err="1"/>
              <a:t>Phare</a:t>
            </a:r>
            <a:r>
              <a:rPr lang="cs-CZ" dirty="0"/>
              <a:t> prostředky MMR a prostředky NRB v celkovém objemu 209 mil. Kč v poměru pari-</a:t>
            </a:r>
            <a:r>
              <a:rPr lang="cs-CZ" dirty="0" err="1"/>
              <a:t>passu</a:t>
            </a:r>
            <a:r>
              <a:rPr lang="cs-CZ" dirty="0"/>
              <a:t> financování každého projektu</a:t>
            </a:r>
          </a:p>
          <a:p>
            <a:pPr lvl="1">
              <a:lnSpc>
                <a:spcPct val="150000"/>
              </a:lnSpc>
            </a:pPr>
            <a:r>
              <a:rPr lang="cs-CZ" b="1" dirty="0"/>
              <a:t>VÝHODA</a:t>
            </a:r>
            <a:r>
              <a:rPr lang="cs-CZ" dirty="0"/>
              <a:t>  - výsledná cena poskytnutého úvěru je cca polovina trhu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Doba poskytování: od roku 2000 rekultivace brownfield municipalit, od roku 2008 pouze na infrastrukturní projekty municipalit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Celkem municipalitám poskytnuty úvěry v objemu cca 736 mil. Kč</a:t>
            </a:r>
          </a:p>
        </p:txBody>
      </p:sp>
    </p:spTree>
    <p:extLst>
      <p:ext uri="{BB962C8B-B14F-4D97-AF65-F5344CB8AC3E}">
        <p14:creationId xmlns:p14="http://schemas.microsoft.com/office/powerpoint/2010/main" val="158994227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67725E-86EA-870B-1460-164A21702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04CF52-7089-71C9-B45A-9BCC2E536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1567" y="780050"/>
            <a:ext cx="7666095" cy="480131"/>
          </a:xfrm>
        </p:spPr>
        <p:txBody>
          <a:bodyPr/>
          <a:lstStyle/>
          <a:p>
            <a:r>
              <a:rPr lang="cs-CZ" dirty="0"/>
              <a:t>Dostupné bydlení – v přípravě</a:t>
            </a:r>
            <a:endParaRPr lang="cs-CZ" sz="1800" b="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6B76867-B083-83E6-5793-6C3A80BC735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7</a:t>
            </a:fld>
            <a:endParaRPr lang="cs-CZ"/>
          </a:p>
        </p:txBody>
      </p:sp>
      <p:sp>
        <p:nvSpPr>
          <p:cNvPr id="11" name="Zástupný text 4">
            <a:extLst>
              <a:ext uri="{FF2B5EF4-FFF2-40B4-BE49-F238E27FC236}">
                <a16:creationId xmlns:a16="http://schemas.microsoft.com/office/drawing/2014/main" id="{6D8E0BEF-4AF9-A3E6-5D28-5F064CD9A3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19751" y="1610908"/>
            <a:ext cx="8572643" cy="2702791"/>
          </a:xfrm>
        </p:spPr>
        <p:txBody>
          <a:bodyPr/>
          <a:lstStyle/>
          <a:p>
            <a:pPr lvl="1">
              <a:lnSpc>
                <a:spcPct val="150000"/>
              </a:lnSpc>
            </a:pPr>
            <a:r>
              <a:rPr lang="cs-CZ" dirty="0"/>
              <a:t>Typ úvěru – podřízený investiční úvěr do výše 80 % uznatelných 4nákladů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Co lze financovat – výstavba, rekonstrukce nebo pořízení bytových domů určených k nájemnímu bydlení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Splatnost až 25 let (včetně odkladu splátek až 6 let)</a:t>
            </a:r>
          </a:p>
          <a:p>
            <a:pPr lvl="1">
              <a:lnSpc>
                <a:spcPct val="150000"/>
              </a:lnSpc>
            </a:pPr>
            <a:r>
              <a:rPr lang="cs-CZ" b="1" dirty="0"/>
              <a:t>VÝHODA</a:t>
            </a:r>
            <a:r>
              <a:rPr lang="cs-CZ" dirty="0"/>
              <a:t>  - podřízený úvěr s fixní úrokovou sazbou 1 – 2 % </a:t>
            </a:r>
            <a:r>
              <a:rPr lang="cs-CZ" dirty="0" err="1"/>
              <a:t>p.a</a:t>
            </a:r>
            <a:r>
              <a:rPr lang="cs-CZ" dirty="0"/>
              <a:t>. po celou dobu jeho splatnosti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Výzva – 1. dubna 2025 – 30. června 2026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Celková částka určená na úvěry – 2,25 mld. Kč</a:t>
            </a:r>
          </a:p>
        </p:txBody>
      </p:sp>
      <p:pic>
        <p:nvPicPr>
          <p:cNvPr id="1028" name="Picture 4" descr="Národní plán obnovy">
            <a:extLst>
              <a:ext uri="{FF2B5EF4-FFF2-40B4-BE49-F238E27FC236}">
                <a16:creationId xmlns:a16="http://schemas.microsoft.com/office/drawing/2014/main" id="{5FDAC970-3C7F-5FB7-67DB-7FBE2F88E3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72" y="5084987"/>
            <a:ext cx="1953511" cy="52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550177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2FB563A-196C-4047-AF41-8ACE98728C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8AB4D20-45A2-4C61-AEE2-077BF7E983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b="1" dirty="0"/>
              <a:t>NRB</a:t>
            </a:r>
            <a:br>
              <a:rPr lang="cs-CZ" sz="3000" b="1" dirty="0"/>
            </a:br>
            <a:r>
              <a:rPr lang="cs-CZ" sz="3000" b="1" dirty="0"/>
              <a:t>poradenství v oblasti EPC</a:t>
            </a:r>
          </a:p>
        </p:txBody>
      </p:sp>
      <p:pic>
        <p:nvPicPr>
          <p:cNvPr id="7" name="Obrázek 9">
            <a:extLst>
              <a:ext uri="{FF2B5EF4-FFF2-40B4-BE49-F238E27FC236}">
                <a16:creationId xmlns:a16="http://schemas.microsoft.com/office/drawing/2014/main" id="{4DA18ABF-0760-4477-9226-70A4B220A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112" y="-5913"/>
            <a:ext cx="6049763" cy="6863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56036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812" y="1405893"/>
            <a:ext cx="8897409" cy="482066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DFFD7E2-D52D-A249-8519-26B3B0958FB9}"/>
              </a:ext>
            </a:extLst>
          </p:cNvPr>
          <p:cNvSpPr/>
          <p:nvPr/>
        </p:nvSpPr>
        <p:spPr>
          <a:xfrm>
            <a:off x="3543781" y="416092"/>
            <a:ext cx="5866549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0">
              <a:lnSpc>
                <a:spcPts val="3200"/>
              </a:lnSpc>
              <a:spcBef>
                <a:spcPts val="900"/>
              </a:spcBef>
              <a:spcAft>
                <a:spcPts val="600"/>
              </a:spcAft>
              <a:buClrTx/>
              <a:buSzTx/>
              <a:buFontTx/>
              <a:buNone/>
              <a:tabLst/>
              <a:defRPr sz="2400" b="1"/>
            </a:pPr>
            <a:r>
              <a:rPr lang="cs-CZ" sz="2800" dirty="0">
                <a:solidFill>
                  <a:srgbClr val="00358E"/>
                </a:solidFill>
                <a:latin typeface="Montserrat" panose="00000500000000000000" pitchFamily="2" charset="-18"/>
                <a:cs typeface="Calibri"/>
              </a:rPr>
              <a:t>Jak funguje program ELENA?</a:t>
            </a:r>
            <a:endParaRPr kumimoji="0" lang="en-GB" sz="2800" i="0" u="none" strike="noStrike" kern="0" cap="none" spc="0" normalizeH="0" baseline="0" noProof="0" dirty="0">
              <a:ln>
                <a:noFill/>
              </a:ln>
              <a:solidFill>
                <a:srgbClr val="00358E"/>
              </a:solidFill>
              <a:effectLst/>
              <a:uLnTx/>
              <a:uFillTx/>
              <a:latin typeface="Montserrat" panose="00000500000000000000" pitchFamily="2" charset="-18"/>
              <a:cs typeface="Calibri"/>
              <a:sym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8F3A24-3023-4E49-947E-E311C0267A17}"/>
              </a:ext>
            </a:extLst>
          </p:cNvPr>
          <p:cNvSpPr/>
          <p:nvPr/>
        </p:nvSpPr>
        <p:spPr>
          <a:xfrm>
            <a:off x="11728690" y="6419141"/>
            <a:ext cx="2920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234C6E-49F0-D24E-B53F-6A546005E999}" type="slidenum">
              <a:rPr kumimoji="0" lang="en-GB" sz="1400" b="1" i="0" u="none" strike="noStrike" kern="0" cap="none" spc="0" normalizeH="0" baseline="0" noProof="0" dirty="0" err="1">
                <a:ln>
                  <a:noFill/>
                </a:ln>
                <a:solidFill>
                  <a:srgbClr val="E60514"/>
                </a:solidFill>
                <a:effectLst/>
                <a:uLnTx/>
                <a:uFillTx/>
                <a:latin typeface="Montserrat SemiBold" pitchFamily="2" charset="77"/>
                <a:cs typeface="Calibri"/>
                <a:sym typeface="Calibri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CZ" sz="1400" b="1" i="0" u="none" strike="noStrike" kern="0" cap="none" spc="0" normalizeH="0" baseline="0" noProof="0">
              <a:ln>
                <a:noFill/>
              </a:ln>
              <a:solidFill>
                <a:srgbClr val="E60514"/>
              </a:solidFill>
              <a:effectLst/>
              <a:uLnTx/>
              <a:uFillTx/>
              <a:latin typeface="Montserrat SemiBold" pitchFamily="2" charset="77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282681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otiv Office">
  <a:themeElements>
    <a:clrScheme name="NRB">
      <a:dk1>
        <a:srgbClr val="000000"/>
      </a:dk1>
      <a:lt1>
        <a:srgbClr val="FFFFFF"/>
      </a:lt1>
      <a:dk2>
        <a:srgbClr val="A7A7A7"/>
      </a:dk2>
      <a:lt2>
        <a:srgbClr val="E60514"/>
      </a:lt2>
      <a:accent1>
        <a:srgbClr val="00358E"/>
      </a:accent1>
      <a:accent2>
        <a:srgbClr val="26539F"/>
      </a:accent2>
      <a:accent3>
        <a:srgbClr val="4C71B0"/>
      </a:accent3>
      <a:accent4>
        <a:srgbClr val="7390C1"/>
      </a:accent4>
      <a:accent5>
        <a:srgbClr val="99AED2"/>
      </a:accent5>
      <a:accent6>
        <a:srgbClr val="BFCCE3"/>
      </a:accent6>
      <a:hlink>
        <a:srgbClr val="0000FF"/>
      </a:hlink>
      <a:folHlink>
        <a:srgbClr val="FF00FF"/>
      </a:folHlink>
    </a:clrScheme>
    <a:fontScheme name="NRB">
      <a:majorFont>
        <a:latin typeface="Montserrat"/>
        <a:ea typeface="Calibri"/>
        <a:cs typeface="Calibri"/>
      </a:majorFont>
      <a:minorFont>
        <a:latin typeface="Montserrat"/>
        <a:ea typeface="Helvetica"/>
        <a:cs typeface="Helvetica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2112_NRB_prezentace_v06_s_navodem.pptx" id="{507474C3-DBDA-4A72-985C-8A9D1C59955A}" vid="{3B90A4C7-A6AC-49B1-B00F-B6E057806406}"/>
    </a:ext>
  </a:extLst>
</a:theme>
</file>

<file path=ppt/theme/theme2.xml><?xml version="1.0" encoding="utf-8"?>
<a:theme xmlns:a="http://schemas.openxmlformats.org/drawingml/2006/main" name="Motiv Office">
  <a:themeElements>
    <a:clrScheme name="Motiv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Motiv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NRB prezentace s navodem</Template>
  <TotalTime>0</TotalTime>
  <Words>469</Words>
  <Application>Microsoft Office PowerPoint</Application>
  <PresentationFormat>Širokoúhlá obrazovka</PresentationFormat>
  <Paragraphs>58</Paragraphs>
  <Slides>10</Slides>
  <Notes>4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Montserrat</vt:lpstr>
      <vt:lpstr>Montserrat Light</vt:lpstr>
      <vt:lpstr>Montserrat SemiBold</vt:lpstr>
      <vt:lpstr>Motiv Office</vt:lpstr>
      <vt:lpstr>Prezentace aplikace PowerPoint</vt:lpstr>
      <vt:lpstr>Národní rozvojová banka</vt:lpstr>
      <vt:lpstr>NRB financování municipalit</vt:lpstr>
      <vt:lpstr>Úvěr NRB s dotací EK pro uhelné kraje</vt:lpstr>
      <vt:lpstr>Úvěr NRB s dotací EK – typy projektů</vt:lpstr>
      <vt:lpstr>Regionální rozvojový fond</vt:lpstr>
      <vt:lpstr>Dostupné bydlení – v přípravě</vt:lpstr>
      <vt:lpstr>NRB poradenství v oblasti EPC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2024-02-15T07:35:29Z</dcterms:created>
  <dcterms:modified xsi:type="dcterms:W3CDTF">2024-11-20T09:37:29Z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cdfe1c1-b1b6-43c7-bd25-dc909155e0b9_Enabled">
    <vt:lpwstr>true</vt:lpwstr>
  </property>
  <property fmtid="{D5CDD505-2E9C-101B-9397-08002B2CF9AE}" pid="3" name="MSIP_Label_9cdfe1c1-b1b6-43c7-bd25-dc909155e0b9_SetDate">
    <vt:lpwstr>2024-11-11T08:23:48Z</vt:lpwstr>
  </property>
  <property fmtid="{D5CDD505-2E9C-101B-9397-08002B2CF9AE}" pid="4" name="MSIP_Label_9cdfe1c1-b1b6-43c7-bd25-dc909155e0b9_Method">
    <vt:lpwstr>Standard</vt:lpwstr>
  </property>
  <property fmtid="{D5CDD505-2E9C-101B-9397-08002B2CF9AE}" pid="5" name="MSIP_Label_9cdfe1c1-b1b6-43c7-bd25-dc909155e0b9_Name">
    <vt:lpwstr>Interní informace</vt:lpwstr>
  </property>
  <property fmtid="{D5CDD505-2E9C-101B-9397-08002B2CF9AE}" pid="6" name="MSIP_Label_9cdfe1c1-b1b6-43c7-bd25-dc909155e0b9_SiteId">
    <vt:lpwstr>4d1a3907-6ad7-4739-80b5-b7ed4066a30b</vt:lpwstr>
  </property>
  <property fmtid="{D5CDD505-2E9C-101B-9397-08002B2CF9AE}" pid="7" name="MSIP_Label_9cdfe1c1-b1b6-43c7-bd25-dc909155e0b9_ActionId">
    <vt:lpwstr>11419fcf-76c8-44d4-9fe7-72a75a82bc9c</vt:lpwstr>
  </property>
  <property fmtid="{D5CDD505-2E9C-101B-9397-08002B2CF9AE}" pid="8" name="MSIP_Label_9cdfe1c1-b1b6-43c7-bd25-dc909155e0b9_ContentBits">
    <vt:lpwstr>0</vt:lpwstr>
  </property>
</Properties>
</file>