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9" r:id="rId3"/>
    <p:sldId id="310" r:id="rId4"/>
    <p:sldId id="283" r:id="rId5"/>
    <p:sldId id="284" r:id="rId6"/>
    <p:sldId id="308" r:id="rId7"/>
    <p:sldId id="307" r:id="rId8"/>
    <p:sldId id="306" r:id="rId9"/>
    <p:sldId id="286" r:id="rId10"/>
    <p:sldId id="303" r:id="rId11"/>
    <p:sldId id="302" r:id="rId12"/>
    <p:sldId id="281" r:id="rId13"/>
    <p:sldId id="304" r:id="rId14"/>
    <p:sldId id="311" r:id="rId15"/>
    <p:sldId id="305" r:id="rId16"/>
    <p:sldId id="25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2FF"/>
    <a:srgbClr val="29C7FF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A5BD0-94F8-41A1-874C-C96E94B6B3AB}" v="8" dt="2024-11-17T20:30:54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80000" autoAdjust="0"/>
  </p:normalViewPr>
  <p:slideViewPr>
    <p:cSldViewPr snapToGrid="0">
      <p:cViewPr varScale="1">
        <p:scale>
          <a:sx n="66" d="100"/>
          <a:sy n="66" d="100"/>
        </p:scale>
        <p:origin x="14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k, Josef" userId="940284c0-10ee-4c20-95b5-9299edf0c04b" providerId="ADAL" clId="{21A2A32C-5816-413B-A8EA-1EFD52D8324D}"/>
    <pc:docChg chg="undo custSel addSld delSld modSld sldOrd">
      <pc:chgData name="Zak, Josef" userId="940284c0-10ee-4c20-95b5-9299edf0c04b" providerId="ADAL" clId="{21A2A32C-5816-413B-A8EA-1EFD52D8324D}" dt="2024-02-18T09:37:15.671" v="2284" actId="20577"/>
      <pc:docMkLst>
        <pc:docMk/>
      </pc:docMkLst>
      <pc:sldChg chg="addSp modSp mod">
        <pc:chgData name="Zak, Josef" userId="940284c0-10ee-4c20-95b5-9299edf0c04b" providerId="ADAL" clId="{21A2A32C-5816-413B-A8EA-1EFD52D8324D}" dt="2024-01-28T21:40:02.663" v="2188" actId="1076"/>
        <pc:sldMkLst>
          <pc:docMk/>
          <pc:sldMk cId="3559961265" sldId="256"/>
        </pc:sldMkLst>
        <pc:spChg chg="mod">
          <ac:chgData name="Zak, Josef" userId="940284c0-10ee-4c20-95b5-9299edf0c04b" providerId="ADAL" clId="{21A2A32C-5816-413B-A8EA-1EFD52D8324D}" dt="2024-01-28T21:39:18.126" v="2182" actId="207"/>
          <ac:spMkLst>
            <pc:docMk/>
            <pc:sldMk cId="3559961265" sldId="256"/>
            <ac:spMk id="4" creationId="{92249BD4-A013-41C6-AFA8-B18DBC513849}"/>
          </ac:spMkLst>
        </pc:spChg>
        <pc:picChg chg="add mod">
          <ac:chgData name="Zak, Josef" userId="940284c0-10ee-4c20-95b5-9299edf0c04b" providerId="ADAL" clId="{21A2A32C-5816-413B-A8EA-1EFD52D8324D}" dt="2024-01-28T21:40:02.663" v="2188" actId="1076"/>
          <ac:picMkLst>
            <pc:docMk/>
            <pc:sldMk cId="3559961265" sldId="256"/>
            <ac:picMk id="6" creationId="{B79A8D17-DDAB-C262-0726-F774394A5B2B}"/>
          </ac:picMkLst>
        </pc:picChg>
      </pc:sldChg>
      <pc:sldChg chg="modSp mod">
        <pc:chgData name="Zak, Josef" userId="940284c0-10ee-4c20-95b5-9299edf0c04b" providerId="ADAL" clId="{21A2A32C-5816-413B-A8EA-1EFD52D8324D}" dt="2024-01-28T21:40:26.827" v="2194" actId="113"/>
        <pc:sldMkLst>
          <pc:docMk/>
          <pc:sldMk cId="1267292445" sldId="259"/>
        </pc:sldMkLst>
        <pc:spChg chg="mod">
          <ac:chgData name="Zak, Josef" userId="940284c0-10ee-4c20-95b5-9299edf0c04b" providerId="ADAL" clId="{21A2A32C-5816-413B-A8EA-1EFD52D8324D}" dt="2024-01-28T21:40:26.827" v="2194" actId="113"/>
          <ac:spMkLst>
            <pc:docMk/>
            <pc:sldMk cId="1267292445" sldId="259"/>
            <ac:spMk id="4" creationId="{92249BD4-A013-41C6-AFA8-B18DBC513849}"/>
          </ac:spMkLst>
        </pc:spChg>
        <pc:spChg chg="mod">
          <ac:chgData name="Zak, Josef" userId="940284c0-10ee-4c20-95b5-9299edf0c04b" providerId="ADAL" clId="{21A2A32C-5816-413B-A8EA-1EFD52D8324D}" dt="2024-01-28T21:36:36.717" v="2168" actId="1076"/>
          <ac:spMkLst>
            <pc:docMk/>
            <pc:sldMk cId="1267292445" sldId="259"/>
            <ac:spMk id="5" creationId="{E9ED51A0-6E1E-4F3C-A34D-31205A65F3E0}"/>
          </ac:spMkLst>
        </pc:spChg>
      </pc:sldChg>
      <pc:sldChg chg="del">
        <pc:chgData name="Zak, Josef" userId="940284c0-10ee-4c20-95b5-9299edf0c04b" providerId="ADAL" clId="{21A2A32C-5816-413B-A8EA-1EFD52D8324D}" dt="2024-01-28T16:30:47.208" v="1276" actId="2696"/>
        <pc:sldMkLst>
          <pc:docMk/>
          <pc:sldMk cId="2516860864" sldId="273"/>
        </pc:sldMkLst>
      </pc:sldChg>
      <pc:sldChg chg="addSp modSp del mod">
        <pc:chgData name="Zak, Josef" userId="940284c0-10ee-4c20-95b5-9299edf0c04b" providerId="ADAL" clId="{21A2A32C-5816-413B-A8EA-1EFD52D8324D}" dt="2024-01-28T16:47:03.969" v="1802" actId="2696"/>
        <pc:sldMkLst>
          <pc:docMk/>
          <pc:sldMk cId="910616016" sldId="279"/>
        </pc:sldMkLst>
        <pc:spChg chg="add mod">
          <ac:chgData name="Zak, Josef" userId="940284c0-10ee-4c20-95b5-9299edf0c04b" providerId="ADAL" clId="{21A2A32C-5816-413B-A8EA-1EFD52D8324D}" dt="2024-01-28T16:46:37.281" v="1781"/>
          <ac:spMkLst>
            <pc:docMk/>
            <pc:sldMk cId="910616016" sldId="279"/>
            <ac:spMk id="3" creationId="{8D8D7DE2-B8BA-7BD4-B73A-58F3FD7398D8}"/>
          </ac:spMkLst>
        </pc:spChg>
        <pc:spChg chg="mod">
          <ac:chgData name="Zak, Josef" userId="940284c0-10ee-4c20-95b5-9299edf0c04b" providerId="ADAL" clId="{21A2A32C-5816-413B-A8EA-1EFD52D8324D}" dt="2024-01-28T16:30:28.721" v="1273" actId="6549"/>
          <ac:spMkLst>
            <pc:docMk/>
            <pc:sldMk cId="910616016" sldId="279"/>
            <ac:spMk id="10" creationId="{5DA32E1F-D677-090A-86A9-532BC5B57462}"/>
          </ac:spMkLst>
        </pc:spChg>
      </pc:sldChg>
      <pc:sldChg chg="modSp del mod">
        <pc:chgData name="Zak, Josef" userId="940284c0-10ee-4c20-95b5-9299edf0c04b" providerId="ADAL" clId="{21A2A32C-5816-413B-A8EA-1EFD52D8324D}" dt="2024-01-28T16:41:29.205" v="1667" actId="2696"/>
        <pc:sldMkLst>
          <pc:docMk/>
          <pc:sldMk cId="29062851" sldId="282"/>
        </pc:sldMkLst>
        <pc:spChg chg="mod">
          <ac:chgData name="Zak, Josef" userId="940284c0-10ee-4c20-95b5-9299edf0c04b" providerId="ADAL" clId="{21A2A32C-5816-413B-A8EA-1EFD52D8324D}" dt="2024-01-28T08:00:41.594" v="792" actId="20577"/>
          <ac:spMkLst>
            <pc:docMk/>
            <pc:sldMk cId="29062851" sldId="282"/>
            <ac:spMk id="2" creationId="{5BAA52C3-EDD5-447B-BEAC-484765B0C1A7}"/>
          </ac:spMkLst>
        </pc:spChg>
      </pc:sldChg>
      <pc:sldChg chg="modSp del mod">
        <pc:chgData name="Zak, Josef" userId="940284c0-10ee-4c20-95b5-9299edf0c04b" providerId="ADAL" clId="{21A2A32C-5816-413B-A8EA-1EFD52D8324D}" dt="2024-01-28T16:47:11.027" v="1803" actId="2696"/>
        <pc:sldMkLst>
          <pc:docMk/>
          <pc:sldMk cId="3638784070" sldId="283"/>
        </pc:sldMkLst>
        <pc:spChg chg="mod">
          <ac:chgData name="Zak, Josef" userId="940284c0-10ee-4c20-95b5-9299edf0c04b" providerId="ADAL" clId="{21A2A32C-5816-413B-A8EA-1EFD52D8324D}" dt="2024-01-28T07:55:32.323" v="95" actId="20577"/>
          <ac:spMkLst>
            <pc:docMk/>
            <pc:sldMk cId="3638784070" sldId="283"/>
            <ac:spMk id="2" creationId="{5BAA52C3-EDD5-447B-BEAC-484765B0C1A7}"/>
          </ac:spMkLst>
        </pc:spChg>
        <pc:spChg chg="mod">
          <ac:chgData name="Zak, Josef" userId="940284c0-10ee-4c20-95b5-9299edf0c04b" providerId="ADAL" clId="{21A2A32C-5816-413B-A8EA-1EFD52D8324D}" dt="2024-01-28T07:59:57.697" v="774" actId="6549"/>
          <ac:spMkLst>
            <pc:docMk/>
            <pc:sldMk cId="3638784070" sldId="283"/>
            <ac:spMk id="10" creationId="{5DA32E1F-D677-090A-86A9-532BC5B57462}"/>
          </ac:spMkLst>
        </pc:spChg>
      </pc:sldChg>
      <pc:sldChg chg="del">
        <pc:chgData name="Zak, Josef" userId="940284c0-10ee-4c20-95b5-9299edf0c04b" providerId="ADAL" clId="{21A2A32C-5816-413B-A8EA-1EFD52D8324D}" dt="2024-01-28T16:30:47.208" v="1276" actId="2696"/>
        <pc:sldMkLst>
          <pc:docMk/>
          <pc:sldMk cId="2292052984" sldId="284"/>
        </pc:sldMkLst>
      </pc:sldChg>
      <pc:sldChg chg="del">
        <pc:chgData name="Zak, Josef" userId="940284c0-10ee-4c20-95b5-9299edf0c04b" providerId="ADAL" clId="{21A2A32C-5816-413B-A8EA-1EFD52D8324D}" dt="2024-01-28T16:30:47.208" v="1276" actId="2696"/>
        <pc:sldMkLst>
          <pc:docMk/>
          <pc:sldMk cId="3265250028" sldId="285"/>
        </pc:sldMkLst>
      </pc:sldChg>
      <pc:sldChg chg="addSp delSp modSp mod">
        <pc:chgData name="Zak, Josef" userId="940284c0-10ee-4c20-95b5-9299edf0c04b" providerId="ADAL" clId="{21A2A32C-5816-413B-A8EA-1EFD52D8324D}" dt="2024-01-28T21:39:49.079" v="2187" actId="207"/>
        <pc:sldMkLst>
          <pc:docMk/>
          <pc:sldMk cId="4040022599" sldId="286"/>
        </pc:sldMkLst>
        <pc:spChg chg="add mod">
          <ac:chgData name="Zak, Josef" userId="940284c0-10ee-4c20-95b5-9299edf0c04b" providerId="ADAL" clId="{21A2A32C-5816-413B-A8EA-1EFD52D8324D}" dt="2024-01-28T16:47:39.078" v="1809" actId="20577"/>
          <ac:spMkLst>
            <pc:docMk/>
            <pc:sldMk cId="4040022599" sldId="286"/>
            <ac:spMk id="3" creationId="{8D7422EF-240B-182A-4C8C-1E906FE35EAD}"/>
          </ac:spMkLst>
        </pc:spChg>
        <pc:spChg chg="mod">
          <ac:chgData name="Zak, Josef" userId="940284c0-10ee-4c20-95b5-9299edf0c04b" providerId="ADAL" clId="{21A2A32C-5816-413B-A8EA-1EFD52D8324D}" dt="2024-01-28T21:39:49.079" v="2187" actId="207"/>
          <ac:spMkLst>
            <pc:docMk/>
            <pc:sldMk cId="4040022599" sldId="286"/>
            <ac:spMk id="7" creationId="{1DCB2E4C-5CB8-4942-8482-ADC94627A55D}"/>
          </ac:spMkLst>
        </pc:spChg>
        <pc:picChg chg="del">
          <ac:chgData name="Zak, Josef" userId="940284c0-10ee-4c20-95b5-9299edf0c04b" providerId="ADAL" clId="{21A2A32C-5816-413B-A8EA-1EFD52D8324D}" dt="2024-01-28T08:01:09.904" v="806" actId="478"/>
          <ac:picMkLst>
            <pc:docMk/>
            <pc:sldMk cId="4040022599" sldId="286"/>
            <ac:picMk id="4" creationId="{E69416BC-CEFE-B742-D441-B19FDF5E0CC0}"/>
          </ac:picMkLst>
        </pc:picChg>
        <pc:picChg chg="add del mod">
          <ac:chgData name="Zak, Josef" userId="940284c0-10ee-4c20-95b5-9299edf0c04b" providerId="ADAL" clId="{21A2A32C-5816-413B-A8EA-1EFD52D8324D}" dt="2024-01-28T16:51:49.279" v="1816" actId="478"/>
          <ac:picMkLst>
            <pc:docMk/>
            <pc:sldMk cId="4040022599" sldId="286"/>
            <ac:picMk id="6" creationId="{A1574033-8F5C-D8EF-90F5-FF242CB1974E}"/>
          </ac:picMkLst>
        </pc:picChg>
        <pc:picChg chg="del">
          <ac:chgData name="Zak, Josef" userId="940284c0-10ee-4c20-95b5-9299edf0c04b" providerId="ADAL" clId="{21A2A32C-5816-413B-A8EA-1EFD52D8324D}" dt="2024-01-28T08:01:11.581" v="807" actId="478"/>
          <ac:picMkLst>
            <pc:docMk/>
            <pc:sldMk cId="4040022599" sldId="286"/>
            <ac:picMk id="8" creationId="{EB316606-2697-ED7C-363C-BB7F2E1B79CE}"/>
          </ac:picMkLst>
        </pc:picChg>
        <pc:picChg chg="add mod">
          <ac:chgData name="Zak, Josef" userId="940284c0-10ee-4c20-95b5-9299edf0c04b" providerId="ADAL" clId="{21A2A32C-5816-413B-A8EA-1EFD52D8324D}" dt="2024-01-28T17:08:07.982" v="2092" actId="1036"/>
          <ac:picMkLst>
            <pc:docMk/>
            <pc:sldMk cId="4040022599" sldId="286"/>
            <ac:picMk id="11" creationId="{4AB3D813-2C71-8415-FC40-7CAB698805DE}"/>
          </ac:picMkLst>
        </pc:picChg>
        <pc:picChg chg="add mod modCrop">
          <ac:chgData name="Zak, Josef" userId="940284c0-10ee-4c20-95b5-9299edf0c04b" providerId="ADAL" clId="{21A2A32C-5816-413B-A8EA-1EFD52D8324D}" dt="2024-01-28T17:08:07.982" v="2092" actId="1036"/>
          <ac:picMkLst>
            <pc:docMk/>
            <pc:sldMk cId="4040022599" sldId="286"/>
            <ac:picMk id="13" creationId="{22EA1C72-8F0C-3DF1-3E07-FA7126556D00}"/>
          </ac:picMkLst>
        </pc:picChg>
        <pc:picChg chg="add mod ord modCrop">
          <ac:chgData name="Zak, Josef" userId="940284c0-10ee-4c20-95b5-9299edf0c04b" providerId="ADAL" clId="{21A2A32C-5816-413B-A8EA-1EFD52D8324D}" dt="2024-01-28T21:34:09.194" v="2105" actId="166"/>
          <ac:picMkLst>
            <pc:docMk/>
            <pc:sldMk cId="4040022599" sldId="286"/>
            <ac:picMk id="14" creationId="{6814652B-12F0-CCD7-0CB8-9A10346C0074}"/>
          </ac:picMkLst>
        </pc:picChg>
        <pc:picChg chg="add mod modCrop">
          <ac:chgData name="Zak, Josef" userId="940284c0-10ee-4c20-95b5-9299edf0c04b" providerId="ADAL" clId="{21A2A32C-5816-413B-A8EA-1EFD52D8324D}" dt="2024-01-28T21:33:44.374" v="2098" actId="1076"/>
          <ac:picMkLst>
            <pc:docMk/>
            <pc:sldMk cId="4040022599" sldId="286"/>
            <ac:picMk id="15" creationId="{57B57DCF-72B8-3CED-80E8-F152335E4978}"/>
          </ac:picMkLst>
        </pc:picChg>
        <pc:picChg chg="add mod modCrop">
          <ac:chgData name="Zak, Josef" userId="940284c0-10ee-4c20-95b5-9299edf0c04b" providerId="ADAL" clId="{21A2A32C-5816-413B-A8EA-1EFD52D8324D}" dt="2024-01-28T17:08:07.982" v="2092" actId="1036"/>
          <ac:picMkLst>
            <pc:docMk/>
            <pc:sldMk cId="4040022599" sldId="286"/>
            <ac:picMk id="16" creationId="{3C07842C-EFDF-656B-A051-9B79B2E1452B}"/>
          </ac:picMkLst>
        </pc:picChg>
        <pc:picChg chg="add mod ord modCrop">
          <ac:chgData name="Zak, Josef" userId="940284c0-10ee-4c20-95b5-9299edf0c04b" providerId="ADAL" clId="{21A2A32C-5816-413B-A8EA-1EFD52D8324D}" dt="2024-01-28T21:34:17.127" v="2107" actId="1076"/>
          <ac:picMkLst>
            <pc:docMk/>
            <pc:sldMk cId="4040022599" sldId="286"/>
            <ac:picMk id="17" creationId="{A77BAA57-2F14-F256-4214-3C335E26511A}"/>
          </ac:picMkLst>
        </pc:picChg>
        <pc:picChg chg="add mod modCrop">
          <ac:chgData name="Zak, Josef" userId="940284c0-10ee-4c20-95b5-9299edf0c04b" providerId="ADAL" clId="{21A2A32C-5816-413B-A8EA-1EFD52D8324D}" dt="2024-01-28T21:34:02.364" v="2103" actId="1076"/>
          <ac:picMkLst>
            <pc:docMk/>
            <pc:sldMk cId="4040022599" sldId="286"/>
            <ac:picMk id="18" creationId="{97EA7568-B392-4C77-A35C-36E5534232FA}"/>
          </ac:picMkLst>
        </pc:picChg>
        <pc:picChg chg="add mod modCrop">
          <ac:chgData name="Zak, Josef" userId="940284c0-10ee-4c20-95b5-9299edf0c04b" providerId="ADAL" clId="{21A2A32C-5816-413B-A8EA-1EFD52D8324D}" dt="2024-01-28T17:08:07.982" v="2092" actId="1036"/>
          <ac:picMkLst>
            <pc:docMk/>
            <pc:sldMk cId="4040022599" sldId="286"/>
            <ac:picMk id="19" creationId="{52A4FF98-29D4-8E3A-CAAB-00F821BAC62E}"/>
          </ac:picMkLst>
        </pc:picChg>
        <pc:picChg chg="add mod">
          <ac:chgData name="Zak, Josef" userId="940284c0-10ee-4c20-95b5-9299edf0c04b" providerId="ADAL" clId="{21A2A32C-5816-413B-A8EA-1EFD52D8324D}" dt="2024-01-28T17:08:07.982" v="2092" actId="1036"/>
          <ac:picMkLst>
            <pc:docMk/>
            <pc:sldMk cId="4040022599" sldId="286"/>
            <ac:picMk id="20" creationId="{B3B620F2-AD2E-0559-1BFF-89C969FECF33}"/>
          </ac:picMkLst>
        </pc:picChg>
        <pc:picChg chg="add mod">
          <ac:chgData name="Zak, Josef" userId="940284c0-10ee-4c20-95b5-9299edf0c04b" providerId="ADAL" clId="{21A2A32C-5816-413B-A8EA-1EFD52D8324D}" dt="2024-01-28T17:08:07.982" v="2092" actId="1036"/>
          <ac:picMkLst>
            <pc:docMk/>
            <pc:sldMk cId="4040022599" sldId="286"/>
            <ac:picMk id="22" creationId="{613EA95C-7AC9-0118-5E40-62FBA92C77C7}"/>
          </ac:picMkLst>
        </pc:picChg>
        <pc:picChg chg="add mod">
          <ac:chgData name="Zak, Josef" userId="940284c0-10ee-4c20-95b5-9299edf0c04b" providerId="ADAL" clId="{21A2A32C-5816-413B-A8EA-1EFD52D8324D}" dt="2024-01-28T17:08:07.982" v="2092" actId="1036"/>
          <ac:picMkLst>
            <pc:docMk/>
            <pc:sldMk cId="4040022599" sldId="286"/>
            <ac:picMk id="24" creationId="{3E90C5F7-FFC4-0D6F-F054-3A96A0624512}"/>
          </ac:picMkLst>
        </pc:picChg>
        <pc:picChg chg="add mod">
          <ac:chgData name="Zak, Josef" userId="940284c0-10ee-4c20-95b5-9299edf0c04b" providerId="ADAL" clId="{21A2A32C-5816-413B-A8EA-1EFD52D8324D}" dt="2024-01-28T17:08:07.982" v="2092" actId="1036"/>
          <ac:picMkLst>
            <pc:docMk/>
            <pc:sldMk cId="4040022599" sldId="286"/>
            <ac:picMk id="26" creationId="{40F27FAC-4C8A-D4E1-BBF8-E1A3CFB57906}"/>
          </ac:picMkLst>
        </pc:picChg>
        <pc:picChg chg="add mod">
          <ac:chgData name="Zak, Josef" userId="940284c0-10ee-4c20-95b5-9299edf0c04b" providerId="ADAL" clId="{21A2A32C-5816-413B-A8EA-1EFD52D8324D}" dt="2024-01-28T17:08:07.982" v="2092" actId="1036"/>
          <ac:picMkLst>
            <pc:docMk/>
            <pc:sldMk cId="4040022599" sldId="286"/>
            <ac:picMk id="28" creationId="{C9CB4A96-0BA6-FBD6-B2E7-8DD9AAF3105D}"/>
          </ac:picMkLst>
        </pc:picChg>
      </pc:sldChg>
      <pc:sldChg chg="del">
        <pc:chgData name="Zak, Josef" userId="940284c0-10ee-4c20-95b5-9299edf0c04b" providerId="ADAL" clId="{21A2A32C-5816-413B-A8EA-1EFD52D8324D}" dt="2024-01-28T16:30:47.208" v="1276" actId="2696"/>
        <pc:sldMkLst>
          <pc:docMk/>
          <pc:sldMk cId="1904943546" sldId="287"/>
        </pc:sldMkLst>
      </pc:sldChg>
      <pc:sldChg chg="del">
        <pc:chgData name="Zak, Josef" userId="940284c0-10ee-4c20-95b5-9299edf0c04b" providerId="ADAL" clId="{21A2A32C-5816-413B-A8EA-1EFD52D8324D}" dt="2024-01-28T16:30:47.208" v="1276" actId="2696"/>
        <pc:sldMkLst>
          <pc:docMk/>
          <pc:sldMk cId="1236294111" sldId="288"/>
        </pc:sldMkLst>
      </pc:sldChg>
      <pc:sldChg chg="del">
        <pc:chgData name="Zak, Josef" userId="940284c0-10ee-4c20-95b5-9299edf0c04b" providerId="ADAL" clId="{21A2A32C-5816-413B-A8EA-1EFD52D8324D}" dt="2024-01-28T16:30:47.208" v="1276" actId="2696"/>
        <pc:sldMkLst>
          <pc:docMk/>
          <pc:sldMk cId="2651549351" sldId="290"/>
        </pc:sldMkLst>
      </pc:sldChg>
      <pc:sldChg chg="del">
        <pc:chgData name="Zak, Josef" userId="940284c0-10ee-4c20-95b5-9299edf0c04b" providerId="ADAL" clId="{21A2A32C-5816-413B-A8EA-1EFD52D8324D}" dt="2024-01-28T16:30:47.208" v="1276" actId="2696"/>
        <pc:sldMkLst>
          <pc:docMk/>
          <pc:sldMk cId="2804534202" sldId="291"/>
        </pc:sldMkLst>
      </pc:sldChg>
      <pc:sldChg chg="del">
        <pc:chgData name="Zak, Josef" userId="940284c0-10ee-4c20-95b5-9299edf0c04b" providerId="ADAL" clId="{21A2A32C-5816-413B-A8EA-1EFD52D8324D}" dt="2024-01-28T16:30:47.208" v="1276" actId="2696"/>
        <pc:sldMkLst>
          <pc:docMk/>
          <pc:sldMk cId="3086104378" sldId="292"/>
        </pc:sldMkLst>
      </pc:sldChg>
      <pc:sldChg chg="del">
        <pc:chgData name="Zak, Josef" userId="940284c0-10ee-4c20-95b5-9299edf0c04b" providerId="ADAL" clId="{21A2A32C-5816-413B-A8EA-1EFD52D8324D}" dt="2024-01-28T16:30:47.208" v="1276" actId="2696"/>
        <pc:sldMkLst>
          <pc:docMk/>
          <pc:sldMk cId="3352691235" sldId="293"/>
        </pc:sldMkLst>
      </pc:sldChg>
      <pc:sldChg chg="add del">
        <pc:chgData name="Zak, Josef" userId="940284c0-10ee-4c20-95b5-9299edf0c04b" providerId="ADAL" clId="{21A2A32C-5816-413B-A8EA-1EFD52D8324D}" dt="2024-01-28T16:30:47.208" v="1276" actId="2696"/>
        <pc:sldMkLst>
          <pc:docMk/>
          <pc:sldMk cId="2180543389" sldId="294"/>
        </pc:sldMkLst>
      </pc:sldChg>
      <pc:sldChg chg="modSp add mod">
        <pc:chgData name="Zak, Josef" userId="940284c0-10ee-4c20-95b5-9299edf0c04b" providerId="ADAL" clId="{21A2A32C-5816-413B-A8EA-1EFD52D8324D}" dt="2024-01-28T21:40:11.880" v="2190" actId="207"/>
        <pc:sldMkLst>
          <pc:docMk/>
          <pc:sldMk cId="97650666" sldId="302"/>
        </pc:sldMkLst>
        <pc:spChg chg="mod">
          <ac:chgData name="Zak, Josef" userId="940284c0-10ee-4c20-95b5-9299edf0c04b" providerId="ADAL" clId="{21A2A32C-5816-413B-A8EA-1EFD52D8324D}" dt="2024-01-28T21:38:58.831" v="2181" actId="108"/>
          <ac:spMkLst>
            <pc:docMk/>
            <pc:sldMk cId="97650666" sldId="302"/>
            <ac:spMk id="5" creationId="{80341EED-17C8-07AD-F31A-F6284FCBDEF9}"/>
          </ac:spMkLst>
        </pc:spChg>
        <pc:spChg chg="mod">
          <ac:chgData name="Zak, Josef" userId="940284c0-10ee-4c20-95b5-9299edf0c04b" providerId="ADAL" clId="{21A2A32C-5816-413B-A8EA-1EFD52D8324D}" dt="2024-01-28T21:40:11.880" v="2190" actId="207"/>
          <ac:spMkLst>
            <pc:docMk/>
            <pc:sldMk cId="97650666" sldId="302"/>
            <ac:spMk id="7" creationId="{1DCB2E4C-5CB8-4942-8482-ADC94627A55D}"/>
          </ac:spMkLst>
        </pc:spChg>
        <pc:picChg chg="mod">
          <ac:chgData name="Zak, Josef" userId="940284c0-10ee-4c20-95b5-9299edf0c04b" providerId="ADAL" clId="{21A2A32C-5816-413B-A8EA-1EFD52D8324D}" dt="2024-01-28T21:35:38.099" v="2164" actId="1076"/>
          <ac:picMkLst>
            <pc:docMk/>
            <pc:sldMk cId="97650666" sldId="302"/>
            <ac:picMk id="14" creationId="{A3FCD477-B63E-993E-99F4-2142E48CE713}"/>
          </ac:picMkLst>
        </pc:picChg>
      </pc:sldChg>
      <pc:sldChg chg="addSp delSp modSp add mod ord">
        <pc:chgData name="Zak, Josef" userId="940284c0-10ee-4c20-95b5-9299edf0c04b" providerId="ADAL" clId="{21A2A32C-5816-413B-A8EA-1EFD52D8324D}" dt="2024-02-18T09:37:15.671" v="2284" actId="20577"/>
        <pc:sldMkLst>
          <pc:docMk/>
          <pc:sldMk cId="2389294245" sldId="303"/>
        </pc:sldMkLst>
        <pc:spChg chg="add del mod">
          <ac:chgData name="Zak, Josef" userId="940284c0-10ee-4c20-95b5-9299edf0c04b" providerId="ADAL" clId="{21A2A32C-5816-413B-A8EA-1EFD52D8324D}" dt="2024-01-28T21:35:30.848" v="2163" actId="478"/>
          <ac:spMkLst>
            <pc:docMk/>
            <pc:sldMk cId="2389294245" sldId="303"/>
            <ac:spMk id="2" creationId="{6022964E-F116-C1C5-1FF6-3A3FCBF28A9C}"/>
          </ac:spMkLst>
        </pc:spChg>
        <pc:spChg chg="del">
          <ac:chgData name="Zak, Josef" userId="940284c0-10ee-4c20-95b5-9299edf0c04b" providerId="ADAL" clId="{21A2A32C-5816-413B-A8EA-1EFD52D8324D}" dt="2024-01-28T08:03:17.771" v="971" actId="478"/>
          <ac:spMkLst>
            <pc:docMk/>
            <pc:sldMk cId="2389294245" sldId="303"/>
            <ac:spMk id="3" creationId="{036C04CE-A951-A0E4-DA37-70F15AD68AE8}"/>
          </ac:spMkLst>
        </pc:spChg>
        <pc:spChg chg="del">
          <ac:chgData name="Zak, Josef" userId="940284c0-10ee-4c20-95b5-9299edf0c04b" providerId="ADAL" clId="{21A2A32C-5816-413B-A8EA-1EFD52D8324D}" dt="2024-01-28T08:03:19.986" v="974" actId="478"/>
          <ac:spMkLst>
            <pc:docMk/>
            <pc:sldMk cId="2389294245" sldId="303"/>
            <ac:spMk id="5" creationId="{80341EED-17C8-07AD-F31A-F6284FCBDEF9}"/>
          </ac:spMkLst>
        </pc:spChg>
        <pc:spChg chg="mod">
          <ac:chgData name="Zak, Josef" userId="940284c0-10ee-4c20-95b5-9299edf0c04b" providerId="ADAL" clId="{21A2A32C-5816-413B-A8EA-1EFD52D8324D}" dt="2024-02-18T09:37:15.671" v="2284" actId="20577"/>
          <ac:spMkLst>
            <pc:docMk/>
            <pc:sldMk cId="2389294245" sldId="303"/>
            <ac:spMk id="7" creationId="{1DCB2E4C-5CB8-4942-8482-ADC94627A55D}"/>
          </ac:spMkLst>
        </pc:spChg>
        <pc:spChg chg="del">
          <ac:chgData name="Zak, Josef" userId="940284c0-10ee-4c20-95b5-9299edf0c04b" providerId="ADAL" clId="{21A2A32C-5816-413B-A8EA-1EFD52D8324D}" dt="2024-01-28T08:03:21.390" v="975" actId="478"/>
          <ac:spMkLst>
            <pc:docMk/>
            <pc:sldMk cId="2389294245" sldId="303"/>
            <ac:spMk id="8" creationId="{190748AA-E821-54D4-2520-E9708C88CB00}"/>
          </ac:spMkLst>
        </pc:spChg>
        <pc:spChg chg="add del mod">
          <ac:chgData name="Zak, Josef" userId="940284c0-10ee-4c20-95b5-9299edf0c04b" providerId="ADAL" clId="{21A2A32C-5816-413B-A8EA-1EFD52D8324D}" dt="2024-02-18T09:36:53.371" v="2246" actId="478"/>
          <ac:spMkLst>
            <pc:docMk/>
            <pc:sldMk cId="2389294245" sldId="303"/>
            <ac:spMk id="8" creationId="{24CBCFEA-03DF-06A2-39DB-CF9C27962DD0}"/>
          </ac:spMkLst>
        </pc:spChg>
        <pc:spChg chg="add del mod">
          <ac:chgData name="Zak, Josef" userId="940284c0-10ee-4c20-95b5-9299edf0c04b" providerId="ADAL" clId="{21A2A32C-5816-413B-A8EA-1EFD52D8324D}" dt="2024-02-18T09:36:55.314" v="2247" actId="478"/>
          <ac:spMkLst>
            <pc:docMk/>
            <pc:sldMk cId="2389294245" sldId="303"/>
            <ac:spMk id="10" creationId="{39A083AF-C0C8-1AAE-E3CC-463E3A312394}"/>
          </ac:spMkLst>
        </pc:spChg>
        <pc:spChg chg="del mod">
          <ac:chgData name="Zak, Josef" userId="940284c0-10ee-4c20-95b5-9299edf0c04b" providerId="ADAL" clId="{21A2A32C-5816-413B-A8EA-1EFD52D8324D}" dt="2024-01-28T08:03:19.403" v="973" actId="478"/>
          <ac:spMkLst>
            <pc:docMk/>
            <pc:sldMk cId="2389294245" sldId="303"/>
            <ac:spMk id="10" creationId="{A256E694-2185-1A26-D42F-4F7C0B28E43C}"/>
          </ac:spMkLst>
        </pc:spChg>
        <pc:picChg chg="add mod">
          <ac:chgData name="Zak, Josef" userId="940284c0-10ee-4c20-95b5-9299edf0c04b" providerId="ADAL" clId="{21A2A32C-5816-413B-A8EA-1EFD52D8324D}" dt="2024-02-18T09:36:58.503" v="2250" actId="1076"/>
          <ac:picMkLst>
            <pc:docMk/>
            <pc:sldMk cId="2389294245" sldId="303"/>
            <ac:picMk id="3" creationId="{469796DE-28DB-686A-2F73-550CDCE82DC8}"/>
          </ac:picMkLst>
        </pc:picChg>
        <pc:picChg chg="add del mod modCrop">
          <ac:chgData name="Zak, Josef" userId="940284c0-10ee-4c20-95b5-9299edf0c04b" providerId="ADAL" clId="{21A2A32C-5816-413B-A8EA-1EFD52D8324D}" dt="2024-02-18T09:35:56.578" v="2219" actId="478"/>
          <ac:picMkLst>
            <pc:docMk/>
            <pc:sldMk cId="2389294245" sldId="303"/>
            <ac:picMk id="4" creationId="{85D4E3D9-4B68-BB0B-0E90-82DA50B4CE6F}"/>
          </ac:picMkLst>
        </pc:picChg>
        <pc:picChg chg="add mod">
          <ac:chgData name="Zak, Josef" userId="940284c0-10ee-4c20-95b5-9299edf0c04b" providerId="ADAL" clId="{21A2A32C-5816-413B-A8EA-1EFD52D8324D}" dt="2024-02-18T09:36:59.596" v="2251" actId="1076"/>
          <ac:picMkLst>
            <pc:docMk/>
            <pc:sldMk cId="2389294245" sldId="303"/>
            <ac:picMk id="6" creationId="{2CC905E4-D438-0E9A-178A-F6168613F397}"/>
          </ac:picMkLst>
        </pc:picChg>
        <pc:picChg chg="add del mod">
          <ac:chgData name="Zak, Josef" userId="940284c0-10ee-4c20-95b5-9299edf0c04b" providerId="ADAL" clId="{21A2A32C-5816-413B-A8EA-1EFD52D8324D}" dt="2024-02-18T09:31:41.710" v="2212" actId="478"/>
          <ac:picMkLst>
            <pc:docMk/>
            <pc:sldMk cId="2389294245" sldId="303"/>
            <ac:picMk id="11" creationId="{CE3DD69C-44D7-F1CF-9B50-CCE09EB87175}"/>
          </ac:picMkLst>
        </pc:picChg>
        <pc:picChg chg="del">
          <ac:chgData name="Zak, Josef" userId="940284c0-10ee-4c20-95b5-9299edf0c04b" providerId="ADAL" clId="{21A2A32C-5816-413B-A8EA-1EFD52D8324D}" dt="2024-01-28T08:03:22.125" v="976" actId="478"/>
          <ac:picMkLst>
            <pc:docMk/>
            <pc:sldMk cId="2389294245" sldId="303"/>
            <ac:picMk id="14" creationId="{A3FCD477-B63E-993E-99F4-2142E48CE713}"/>
          </ac:picMkLst>
        </pc:picChg>
      </pc:sldChg>
      <pc:sldChg chg="addSp delSp modSp add mod">
        <pc:chgData name="Zak, Josef" userId="940284c0-10ee-4c20-95b5-9299edf0c04b" providerId="ADAL" clId="{21A2A32C-5816-413B-A8EA-1EFD52D8324D}" dt="2024-01-28T21:40:15.413" v="2191" actId="207"/>
        <pc:sldMkLst>
          <pc:docMk/>
          <pc:sldMk cId="1063213812" sldId="304"/>
        </pc:sldMkLst>
        <pc:spChg chg="add del">
          <ac:chgData name="Zak, Josef" userId="940284c0-10ee-4c20-95b5-9299edf0c04b" providerId="ADAL" clId="{21A2A32C-5816-413B-A8EA-1EFD52D8324D}" dt="2024-01-28T08:08:00.939" v="1010" actId="22"/>
          <ac:spMkLst>
            <pc:docMk/>
            <pc:sldMk cId="1063213812" sldId="304"/>
            <ac:spMk id="5" creationId="{0FF0BCD4-A40A-642D-BC8E-390A7C9EC0CD}"/>
          </ac:spMkLst>
        </pc:spChg>
        <pc:spChg chg="mod">
          <ac:chgData name="Zak, Josef" userId="940284c0-10ee-4c20-95b5-9299edf0c04b" providerId="ADAL" clId="{21A2A32C-5816-413B-A8EA-1EFD52D8324D}" dt="2024-01-28T21:40:15.413" v="2191" actId="207"/>
          <ac:spMkLst>
            <pc:docMk/>
            <pc:sldMk cId="1063213812" sldId="304"/>
            <ac:spMk id="7" creationId="{1DCB2E4C-5CB8-4942-8482-ADC94627A55D}"/>
          </ac:spMkLst>
        </pc:spChg>
        <pc:spChg chg="add mod">
          <ac:chgData name="Zak, Josef" userId="940284c0-10ee-4c20-95b5-9299edf0c04b" providerId="ADAL" clId="{21A2A32C-5816-413B-A8EA-1EFD52D8324D}" dt="2024-01-28T16:22:46.155" v="1191" actId="1076"/>
          <ac:spMkLst>
            <pc:docMk/>
            <pc:sldMk cId="1063213812" sldId="304"/>
            <ac:spMk id="8" creationId="{DAC1F56E-2ED9-4DE9-A4E5-3F16B12C3A28}"/>
          </ac:spMkLst>
        </pc:spChg>
        <pc:spChg chg="add mod">
          <ac:chgData name="Zak, Josef" userId="940284c0-10ee-4c20-95b5-9299edf0c04b" providerId="ADAL" clId="{21A2A32C-5816-413B-A8EA-1EFD52D8324D}" dt="2024-01-28T16:16:19.258" v="1134" actId="1076"/>
          <ac:spMkLst>
            <pc:docMk/>
            <pc:sldMk cId="1063213812" sldId="304"/>
            <ac:spMk id="10" creationId="{62541BDE-A598-1AC4-726F-0E8D6B9D440A}"/>
          </ac:spMkLst>
        </pc:spChg>
        <pc:spChg chg="add mod">
          <ac:chgData name="Zak, Josef" userId="940284c0-10ee-4c20-95b5-9299edf0c04b" providerId="ADAL" clId="{21A2A32C-5816-413B-A8EA-1EFD52D8324D}" dt="2024-01-28T16:22:42.685" v="1190" actId="5793"/>
          <ac:spMkLst>
            <pc:docMk/>
            <pc:sldMk cId="1063213812" sldId="304"/>
            <ac:spMk id="11" creationId="{0D0DFC13-98D1-D8A3-5122-22E6FE491ABC}"/>
          </ac:spMkLst>
        </pc:spChg>
        <pc:spChg chg="add mod">
          <ac:chgData name="Zak, Josef" userId="940284c0-10ee-4c20-95b5-9299edf0c04b" providerId="ADAL" clId="{21A2A32C-5816-413B-A8EA-1EFD52D8324D}" dt="2024-01-28T16:16:34.466" v="1162" actId="20577"/>
          <ac:spMkLst>
            <pc:docMk/>
            <pc:sldMk cId="1063213812" sldId="304"/>
            <ac:spMk id="14" creationId="{FEE3D23B-D5FE-CEF2-3061-92200941EC3C}"/>
          </ac:spMkLst>
        </pc:spChg>
        <pc:picChg chg="add mod">
          <ac:chgData name="Zak, Josef" userId="940284c0-10ee-4c20-95b5-9299edf0c04b" providerId="ADAL" clId="{21A2A32C-5816-413B-A8EA-1EFD52D8324D}" dt="2024-01-28T08:05:37.930" v="996" actId="14100"/>
          <ac:picMkLst>
            <pc:docMk/>
            <pc:sldMk cId="1063213812" sldId="304"/>
            <ac:picMk id="3" creationId="{626E6221-7E80-662B-6037-9E74D12250BE}"/>
          </ac:picMkLst>
        </pc:picChg>
        <pc:picChg chg="add mod ord">
          <ac:chgData name="Zak, Josef" userId="940284c0-10ee-4c20-95b5-9299edf0c04b" providerId="ADAL" clId="{21A2A32C-5816-413B-A8EA-1EFD52D8324D}" dt="2024-01-28T17:26:41.996" v="2097" actId="1076"/>
          <ac:picMkLst>
            <pc:docMk/>
            <pc:sldMk cId="1063213812" sldId="304"/>
            <ac:picMk id="4" creationId="{2E5B0F94-CDAD-06E9-14B4-C14B74106786}"/>
          </ac:picMkLst>
        </pc:picChg>
        <pc:picChg chg="add mod">
          <ac:chgData name="Zak, Josef" userId="940284c0-10ee-4c20-95b5-9299edf0c04b" providerId="ADAL" clId="{21A2A32C-5816-413B-A8EA-1EFD52D8324D}" dt="2024-01-28T16:16:12.917" v="1132" actId="1076"/>
          <ac:picMkLst>
            <pc:docMk/>
            <pc:sldMk cId="1063213812" sldId="304"/>
            <ac:picMk id="13" creationId="{E74C3B82-C845-7773-52A8-3B7A40E3368D}"/>
          </ac:picMkLst>
        </pc:picChg>
        <pc:picChg chg="add mod ord">
          <ac:chgData name="Zak, Josef" userId="940284c0-10ee-4c20-95b5-9299edf0c04b" providerId="ADAL" clId="{21A2A32C-5816-413B-A8EA-1EFD52D8324D}" dt="2024-01-28T16:18:23.318" v="1188" actId="167"/>
          <ac:picMkLst>
            <pc:docMk/>
            <pc:sldMk cId="1063213812" sldId="304"/>
            <ac:picMk id="16" creationId="{F4B80EFA-2BFE-0FD0-B3C6-12666171EF7F}"/>
          </ac:picMkLst>
        </pc:picChg>
      </pc:sldChg>
      <pc:sldChg chg="addSp delSp modSp add mod">
        <pc:chgData name="Zak, Josef" userId="940284c0-10ee-4c20-95b5-9299edf0c04b" providerId="ADAL" clId="{21A2A32C-5816-413B-A8EA-1EFD52D8324D}" dt="2024-01-28T21:40:19.706" v="2192" actId="207"/>
        <pc:sldMkLst>
          <pc:docMk/>
          <pc:sldMk cId="1019250232" sldId="305"/>
        </pc:sldMkLst>
        <pc:spChg chg="mod">
          <ac:chgData name="Zak, Josef" userId="940284c0-10ee-4c20-95b5-9299edf0c04b" providerId="ADAL" clId="{21A2A32C-5816-413B-A8EA-1EFD52D8324D}" dt="2024-01-28T21:40:19.706" v="2192" actId="207"/>
          <ac:spMkLst>
            <pc:docMk/>
            <pc:sldMk cId="1019250232" sldId="305"/>
            <ac:spMk id="7" creationId="{1DCB2E4C-5CB8-4942-8482-ADC94627A55D}"/>
          </ac:spMkLst>
        </pc:spChg>
        <pc:picChg chg="del">
          <ac:chgData name="Zak, Josef" userId="940284c0-10ee-4c20-95b5-9299edf0c04b" providerId="ADAL" clId="{21A2A32C-5816-413B-A8EA-1EFD52D8324D}" dt="2024-01-28T08:08:13.270" v="1016" actId="478"/>
          <ac:picMkLst>
            <pc:docMk/>
            <pc:sldMk cId="1019250232" sldId="305"/>
            <ac:picMk id="3" creationId="{626E6221-7E80-662B-6037-9E74D12250BE}"/>
          </ac:picMkLst>
        </pc:picChg>
        <pc:picChg chg="add mod">
          <ac:chgData name="Zak, Josef" userId="940284c0-10ee-4c20-95b5-9299edf0c04b" providerId="ADAL" clId="{21A2A32C-5816-413B-A8EA-1EFD52D8324D}" dt="2024-01-28T16:29:51.778" v="1269" actId="14100"/>
          <ac:picMkLst>
            <pc:docMk/>
            <pc:sldMk cId="1019250232" sldId="305"/>
            <ac:picMk id="4" creationId="{2BF18A1F-98A9-2635-DD7F-D5C4DCE21344}"/>
          </ac:picMkLst>
        </pc:picChg>
        <pc:picChg chg="add mod ord">
          <ac:chgData name="Zak, Josef" userId="940284c0-10ee-4c20-95b5-9299edf0c04b" providerId="ADAL" clId="{21A2A32C-5816-413B-A8EA-1EFD52D8324D}" dt="2024-01-28T16:29:47.426" v="1267" actId="1076"/>
          <ac:picMkLst>
            <pc:docMk/>
            <pc:sldMk cId="1019250232" sldId="305"/>
            <ac:picMk id="6" creationId="{B96C5DF9-8BBA-3A34-82CC-B7CC3514234F}"/>
          </ac:picMkLst>
        </pc:picChg>
        <pc:picChg chg="add mod ord">
          <ac:chgData name="Zak, Josef" userId="940284c0-10ee-4c20-95b5-9299edf0c04b" providerId="ADAL" clId="{21A2A32C-5816-413B-A8EA-1EFD52D8324D}" dt="2024-01-28T16:29:47.426" v="1267" actId="1076"/>
          <ac:picMkLst>
            <pc:docMk/>
            <pc:sldMk cId="1019250232" sldId="305"/>
            <ac:picMk id="10" creationId="{6049010F-A160-33AC-BC8B-000F1DD3FA53}"/>
          </ac:picMkLst>
        </pc:picChg>
        <pc:picChg chg="add mod ord">
          <ac:chgData name="Zak, Josef" userId="940284c0-10ee-4c20-95b5-9299edf0c04b" providerId="ADAL" clId="{21A2A32C-5816-413B-A8EA-1EFD52D8324D}" dt="2024-01-28T16:29:47.426" v="1267" actId="1076"/>
          <ac:picMkLst>
            <pc:docMk/>
            <pc:sldMk cId="1019250232" sldId="305"/>
            <ac:picMk id="12" creationId="{F9D4CF66-601C-5A4F-1193-37478667A98E}"/>
          </ac:picMkLst>
        </pc:picChg>
        <pc:picChg chg="add mod">
          <ac:chgData name="Zak, Josef" userId="940284c0-10ee-4c20-95b5-9299edf0c04b" providerId="ADAL" clId="{21A2A32C-5816-413B-A8EA-1EFD52D8324D}" dt="2024-01-28T16:29:32.055" v="1266" actId="1076"/>
          <ac:picMkLst>
            <pc:docMk/>
            <pc:sldMk cId="1019250232" sldId="305"/>
            <ac:picMk id="14" creationId="{07F40EE9-F53B-0550-FF90-03C7E61343D1}"/>
          </ac:picMkLst>
        </pc:picChg>
        <pc:picChg chg="add mod">
          <ac:chgData name="Zak, Josef" userId="940284c0-10ee-4c20-95b5-9299edf0c04b" providerId="ADAL" clId="{21A2A32C-5816-413B-A8EA-1EFD52D8324D}" dt="2024-01-28T16:29:32.055" v="1266" actId="1076"/>
          <ac:picMkLst>
            <pc:docMk/>
            <pc:sldMk cId="1019250232" sldId="305"/>
            <ac:picMk id="16" creationId="{006022AC-B7F6-714D-E912-BF8FB9C831F7}"/>
          </ac:picMkLst>
        </pc:picChg>
      </pc:sldChg>
      <pc:sldChg chg="add del">
        <pc:chgData name="Zak, Josef" userId="940284c0-10ee-4c20-95b5-9299edf0c04b" providerId="ADAL" clId="{21A2A32C-5816-413B-A8EA-1EFD52D8324D}" dt="2024-01-28T16:30:41.619" v="1275" actId="2890"/>
        <pc:sldMkLst>
          <pc:docMk/>
          <pc:sldMk cId="198224444" sldId="306"/>
        </pc:sldMkLst>
      </pc:sldChg>
      <pc:sldChg chg="addSp modSp add mod">
        <pc:chgData name="Zak, Josef" userId="940284c0-10ee-4c20-95b5-9299edf0c04b" providerId="ADAL" clId="{21A2A32C-5816-413B-A8EA-1EFD52D8324D}" dt="2024-01-29T09:02:43.626" v="2199" actId="1076"/>
        <pc:sldMkLst>
          <pc:docMk/>
          <pc:sldMk cId="2488187860" sldId="306"/>
        </pc:sldMkLst>
        <pc:spChg chg="mod">
          <ac:chgData name="Zak, Josef" userId="940284c0-10ee-4c20-95b5-9299edf0c04b" providerId="ADAL" clId="{21A2A32C-5816-413B-A8EA-1EFD52D8324D}" dt="2024-01-28T16:39:58.565" v="1621" actId="20577"/>
          <ac:spMkLst>
            <pc:docMk/>
            <pc:sldMk cId="2488187860" sldId="306"/>
            <ac:spMk id="3" creationId="{8D7422EF-240B-182A-4C8C-1E906FE35EAD}"/>
          </ac:spMkLst>
        </pc:spChg>
        <pc:spChg chg="mod">
          <ac:chgData name="Zak, Josef" userId="940284c0-10ee-4c20-95b5-9299edf0c04b" providerId="ADAL" clId="{21A2A32C-5816-413B-A8EA-1EFD52D8324D}" dt="2024-01-28T21:39:44.858" v="2186" actId="207"/>
          <ac:spMkLst>
            <pc:docMk/>
            <pc:sldMk cId="2488187860" sldId="306"/>
            <ac:spMk id="7" creationId="{1DCB2E4C-5CB8-4942-8482-ADC94627A55D}"/>
          </ac:spMkLst>
        </pc:spChg>
        <pc:picChg chg="add mod">
          <ac:chgData name="Zak, Josef" userId="940284c0-10ee-4c20-95b5-9299edf0c04b" providerId="ADAL" clId="{21A2A32C-5816-413B-A8EA-1EFD52D8324D}" dt="2024-01-29T09:02:41.737" v="2198" actId="1076"/>
          <ac:picMkLst>
            <pc:docMk/>
            <pc:sldMk cId="2488187860" sldId="306"/>
            <ac:picMk id="4" creationId="{739DF663-CBEA-D61D-0BDD-0D760BED01BE}"/>
          </ac:picMkLst>
        </pc:picChg>
        <pc:picChg chg="add mod">
          <ac:chgData name="Zak, Josef" userId="940284c0-10ee-4c20-95b5-9299edf0c04b" providerId="ADAL" clId="{21A2A32C-5816-413B-A8EA-1EFD52D8324D}" dt="2024-01-29T09:02:43.626" v="2199" actId="1076"/>
          <ac:picMkLst>
            <pc:docMk/>
            <pc:sldMk cId="2488187860" sldId="306"/>
            <ac:picMk id="6" creationId="{52CBB10C-76DE-3EEF-5F35-B0C2A9F32063}"/>
          </ac:picMkLst>
        </pc:picChg>
      </pc:sldChg>
      <pc:sldChg chg="addSp delSp modSp add mod">
        <pc:chgData name="Zak, Josef" userId="940284c0-10ee-4c20-95b5-9299edf0c04b" providerId="ADAL" clId="{21A2A32C-5816-413B-A8EA-1EFD52D8324D}" dt="2024-01-28T21:39:39.002" v="2185" actId="207"/>
        <pc:sldMkLst>
          <pc:docMk/>
          <pc:sldMk cId="2105676727" sldId="307"/>
        </pc:sldMkLst>
        <pc:spChg chg="del">
          <ac:chgData name="Zak, Josef" userId="940284c0-10ee-4c20-95b5-9299edf0c04b" providerId="ADAL" clId="{21A2A32C-5816-413B-A8EA-1EFD52D8324D}" dt="2024-01-28T16:43:47.437" v="1727" actId="478"/>
          <ac:spMkLst>
            <pc:docMk/>
            <pc:sldMk cId="2105676727" sldId="307"/>
            <ac:spMk id="2" creationId="{5BAA52C3-EDD5-447B-BEAC-484765B0C1A7}"/>
          </ac:spMkLst>
        </pc:spChg>
        <pc:spChg chg="del">
          <ac:chgData name="Zak, Josef" userId="940284c0-10ee-4c20-95b5-9299edf0c04b" providerId="ADAL" clId="{21A2A32C-5816-413B-A8EA-1EFD52D8324D}" dt="2024-01-28T16:40:47.204" v="1640" actId="478"/>
          <ac:spMkLst>
            <pc:docMk/>
            <pc:sldMk cId="2105676727" sldId="307"/>
            <ac:spMk id="3" creationId="{8D7422EF-240B-182A-4C8C-1E906FE35EAD}"/>
          </ac:spMkLst>
        </pc:spChg>
        <pc:spChg chg="add mod">
          <ac:chgData name="Zak, Josef" userId="940284c0-10ee-4c20-95b5-9299edf0c04b" providerId="ADAL" clId="{21A2A32C-5816-413B-A8EA-1EFD52D8324D}" dt="2024-01-28T21:38:53.615" v="2178" actId="108"/>
          <ac:spMkLst>
            <pc:docMk/>
            <pc:sldMk cId="2105676727" sldId="307"/>
            <ac:spMk id="5" creationId="{66677040-81FB-BE89-D139-7214EEB623FF}"/>
          </ac:spMkLst>
        </pc:spChg>
        <pc:spChg chg="add mod">
          <ac:chgData name="Zak, Josef" userId="940284c0-10ee-4c20-95b5-9299edf0c04b" providerId="ADAL" clId="{21A2A32C-5816-413B-A8EA-1EFD52D8324D}" dt="2024-01-28T21:38:53.924" v="2179" actId="108"/>
          <ac:spMkLst>
            <pc:docMk/>
            <pc:sldMk cId="2105676727" sldId="307"/>
            <ac:spMk id="6" creationId="{689DCCE8-2B8E-F13E-ADB4-6E94B5C3F0BB}"/>
          </ac:spMkLst>
        </pc:spChg>
        <pc:spChg chg="mod">
          <ac:chgData name="Zak, Josef" userId="940284c0-10ee-4c20-95b5-9299edf0c04b" providerId="ADAL" clId="{21A2A32C-5816-413B-A8EA-1EFD52D8324D}" dt="2024-01-28T21:39:39.002" v="2185" actId="207"/>
          <ac:spMkLst>
            <pc:docMk/>
            <pc:sldMk cId="2105676727" sldId="307"/>
            <ac:spMk id="7" creationId="{1DCB2E4C-5CB8-4942-8482-ADC94627A55D}"/>
          </ac:spMkLst>
        </pc:spChg>
        <pc:spChg chg="add mod">
          <ac:chgData name="Zak, Josef" userId="940284c0-10ee-4c20-95b5-9299edf0c04b" providerId="ADAL" clId="{21A2A32C-5816-413B-A8EA-1EFD52D8324D}" dt="2024-01-28T21:38:54.375" v="2180" actId="108"/>
          <ac:spMkLst>
            <pc:docMk/>
            <pc:sldMk cId="2105676727" sldId="307"/>
            <ac:spMk id="8" creationId="{06B505AC-5952-F81D-AC69-97989BBA6EBF}"/>
          </ac:spMkLst>
        </pc:spChg>
        <pc:spChg chg="add mod">
          <ac:chgData name="Zak, Josef" userId="940284c0-10ee-4c20-95b5-9299edf0c04b" providerId="ADAL" clId="{21A2A32C-5816-413B-A8EA-1EFD52D8324D}" dt="2024-01-28T21:38:48.712" v="2176" actId="207"/>
          <ac:spMkLst>
            <pc:docMk/>
            <pc:sldMk cId="2105676727" sldId="307"/>
            <ac:spMk id="10" creationId="{5742C5B6-37D5-E42E-0068-E67373CBA390}"/>
          </ac:spMkLst>
        </pc:spChg>
        <pc:spChg chg="add mod">
          <ac:chgData name="Zak, Josef" userId="940284c0-10ee-4c20-95b5-9299edf0c04b" providerId="ADAL" clId="{21A2A32C-5816-413B-A8EA-1EFD52D8324D}" dt="2024-01-28T21:38:53.124" v="2177" actId="108"/>
          <ac:spMkLst>
            <pc:docMk/>
            <pc:sldMk cId="2105676727" sldId="307"/>
            <ac:spMk id="11" creationId="{EC5B82A7-F9F8-4BC8-A58B-F3240634206F}"/>
          </ac:spMkLst>
        </pc:spChg>
        <pc:spChg chg="add del mod">
          <ac:chgData name="Zak, Josef" userId="940284c0-10ee-4c20-95b5-9299edf0c04b" providerId="ADAL" clId="{21A2A32C-5816-413B-A8EA-1EFD52D8324D}" dt="2024-01-28T16:43:50.016" v="1728" actId="478"/>
          <ac:spMkLst>
            <pc:docMk/>
            <pc:sldMk cId="2105676727" sldId="307"/>
            <ac:spMk id="13" creationId="{E886BD5A-7A69-28E7-B392-CE884D123722}"/>
          </ac:spMkLst>
        </pc:spChg>
        <pc:picChg chg="del">
          <ac:chgData name="Zak, Josef" userId="940284c0-10ee-4c20-95b5-9299edf0c04b" providerId="ADAL" clId="{21A2A32C-5816-413B-A8EA-1EFD52D8324D}" dt="2024-01-28T16:40:51.071" v="1641" actId="478"/>
          <ac:picMkLst>
            <pc:docMk/>
            <pc:sldMk cId="2105676727" sldId="307"/>
            <ac:picMk id="4" creationId="{739DF663-CBEA-D61D-0BDD-0D760BED01BE}"/>
          </ac:picMkLst>
        </pc:picChg>
      </pc:sldChg>
      <pc:sldChg chg="add del replId">
        <pc:chgData name="Zak, Josef" userId="940284c0-10ee-4c20-95b5-9299edf0c04b" providerId="ADAL" clId="{21A2A32C-5816-413B-A8EA-1EFD52D8324D}" dt="2024-01-28T16:30:41.619" v="1275" actId="2890"/>
        <pc:sldMkLst>
          <pc:docMk/>
          <pc:sldMk cId="3875980920" sldId="307"/>
        </pc:sldMkLst>
      </pc:sldChg>
      <pc:sldChg chg="add del replId">
        <pc:chgData name="Zak, Josef" userId="940284c0-10ee-4c20-95b5-9299edf0c04b" providerId="ADAL" clId="{21A2A32C-5816-413B-A8EA-1EFD52D8324D}" dt="2024-01-28T16:30:41.619" v="1275" actId="2890"/>
        <pc:sldMkLst>
          <pc:docMk/>
          <pc:sldMk cId="1400979370" sldId="308"/>
        </pc:sldMkLst>
      </pc:sldChg>
      <pc:sldChg chg="addSp delSp modSp add mod">
        <pc:chgData name="Zak, Josef" userId="940284c0-10ee-4c20-95b5-9299edf0c04b" providerId="ADAL" clId="{21A2A32C-5816-413B-A8EA-1EFD52D8324D}" dt="2024-01-28T21:39:35.130" v="2184" actId="207"/>
        <pc:sldMkLst>
          <pc:docMk/>
          <pc:sldMk cId="3897490241" sldId="308"/>
        </pc:sldMkLst>
        <pc:spChg chg="add mod">
          <ac:chgData name="Zak, Josef" userId="940284c0-10ee-4c20-95b5-9299edf0c04b" providerId="ADAL" clId="{21A2A32C-5816-413B-A8EA-1EFD52D8324D}" dt="2024-01-28T17:02:41.872" v="2062" actId="20577"/>
          <ac:spMkLst>
            <pc:docMk/>
            <pc:sldMk cId="3897490241" sldId="308"/>
            <ac:spMk id="2" creationId="{CBA4B140-B0A9-7427-01C8-7C403869AEE8}"/>
          </ac:spMkLst>
        </pc:spChg>
        <pc:spChg chg="del">
          <ac:chgData name="Zak, Josef" userId="940284c0-10ee-4c20-95b5-9299edf0c04b" providerId="ADAL" clId="{21A2A32C-5816-413B-A8EA-1EFD52D8324D}" dt="2024-01-28T16:46:17.966" v="1759" actId="478"/>
          <ac:spMkLst>
            <pc:docMk/>
            <pc:sldMk cId="3897490241" sldId="308"/>
            <ac:spMk id="5" creationId="{66677040-81FB-BE89-D139-7214EEB623FF}"/>
          </ac:spMkLst>
        </pc:spChg>
        <pc:spChg chg="del">
          <ac:chgData name="Zak, Josef" userId="940284c0-10ee-4c20-95b5-9299edf0c04b" providerId="ADAL" clId="{21A2A32C-5816-413B-A8EA-1EFD52D8324D}" dt="2024-01-28T16:46:17.966" v="1759" actId="478"/>
          <ac:spMkLst>
            <pc:docMk/>
            <pc:sldMk cId="3897490241" sldId="308"/>
            <ac:spMk id="6" creationId="{689DCCE8-2B8E-F13E-ADB4-6E94B5C3F0BB}"/>
          </ac:spMkLst>
        </pc:spChg>
        <pc:spChg chg="mod">
          <ac:chgData name="Zak, Josef" userId="940284c0-10ee-4c20-95b5-9299edf0c04b" providerId="ADAL" clId="{21A2A32C-5816-413B-A8EA-1EFD52D8324D}" dt="2024-01-28T21:39:35.130" v="2184" actId="207"/>
          <ac:spMkLst>
            <pc:docMk/>
            <pc:sldMk cId="3897490241" sldId="308"/>
            <ac:spMk id="7" creationId="{1DCB2E4C-5CB8-4942-8482-ADC94627A55D}"/>
          </ac:spMkLst>
        </pc:spChg>
        <pc:spChg chg="del">
          <ac:chgData name="Zak, Josef" userId="940284c0-10ee-4c20-95b5-9299edf0c04b" providerId="ADAL" clId="{21A2A32C-5816-413B-A8EA-1EFD52D8324D}" dt="2024-01-28T16:46:17.966" v="1759" actId="478"/>
          <ac:spMkLst>
            <pc:docMk/>
            <pc:sldMk cId="3897490241" sldId="308"/>
            <ac:spMk id="8" creationId="{06B505AC-5952-F81D-AC69-97989BBA6EBF}"/>
          </ac:spMkLst>
        </pc:spChg>
        <pc:spChg chg="del">
          <ac:chgData name="Zak, Josef" userId="940284c0-10ee-4c20-95b5-9299edf0c04b" providerId="ADAL" clId="{21A2A32C-5816-413B-A8EA-1EFD52D8324D}" dt="2024-01-28T16:46:17.966" v="1759" actId="478"/>
          <ac:spMkLst>
            <pc:docMk/>
            <pc:sldMk cId="3897490241" sldId="308"/>
            <ac:spMk id="10" creationId="{5742C5B6-37D5-E42E-0068-E67373CBA390}"/>
          </ac:spMkLst>
        </pc:spChg>
        <pc:spChg chg="del">
          <ac:chgData name="Zak, Josef" userId="940284c0-10ee-4c20-95b5-9299edf0c04b" providerId="ADAL" clId="{21A2A32C-5816-413B-A8EA-1EFD52D8324D}" dt="2024-01-28T16:46:17.966" v="1759" actId="478"/>
          <ac:spMkLst>
            <pc:docMk/>
            <pc:sldMk cId="3897490241" sldId="308"/>
            <ac:spMk id="11" creationId="{EC5B82A7-F9F8-4BC8-A58B-F3240634206F}"/>
          </ac:spMkLst>
        </pc:spChg>
      </pc:sldChg>
      <pc:sldChg chg="add del replId">
        <pc:chgData name="Zak, Josef" userId="940284c0-10ee-4c20-95b5-9299edf0c04b" providerId="ADAL" clId="{21A2A32C-5816-413B-A8EA-1EFD52D8324D}" dt="2024-01-28T16:30:41.619" v="1275" actId="2890"/>
        <pc:sldMkLst>
          <pc:docMk/>
          <pc:sldMk cId="758397567" sldId="309"/>
        </pc:sldMkLst>
      </pc:sldChg>
      <pc:sldChg chg="addSp delSp modSp add mod">
        <pc:chgData name="Zak, Josef" userId="940284c0-10ee-4c20-95b5-9299edf0c04b" providerId="ADAL" clId="{21A2A32C-5816-413B-A8EA-1EFD52D8324D}" dt="2024-01-28T21:39:32.070" v="2183" actId="207"/>
        <pc:sldMkLst>
          <pc:docMk/>
          <pc:sldMk cId="1187364715" sldId="309"/>
        </pc:sldMkLst>
        <pc:spChg chg="del">
          <ac:chgData name="Zak, Josef" userId="940284c0-10ee-4c20-95b5-9299edf0c04b" providerId="ADAL" clId="{21A2A32C-5816-413B-A8EA-1EFD52D8324D}" dt="2024-01-28T16:46:54.607" v="1799" actId="478"/>
          <ac:spMkLst>
            <pc:docMk/>
            <pc:sldMk cId="1187364715" sldId="309"/>
            <ac:spMk id="2" creationId="{CBA4B140-B0A9-7427-01C8-7C403869AEE8}"/>
          </ac:spMkLst>
        </pc:spChg>
        <pc:spChg chg="add mod">
          <ac:chgData name="Zak, Josef" userId="940284c0-10ee-4c20-95b5-9299edf0c04b" providerId="ADAL" clId="{21A2A32C-5816-413B-A8EA-1EFD52D8324D}" dt="2024-01-28T16:47:00.302" v="1801" actId="1076"/>
          <ac:spMkLst>
            <pc:docMk/>
            <pc:sldMk cId="1187364715" sldId="309"/>
            <ac:spMk id="3" creationId="{7757AE7C-FA4E-772E-683C-367BE4C70609}"/>
          </ac:spMkLst>
        </pc:spChg>
        <pc:spChg chg="mod">
          <ac:chgData name="Zak, Josef" userId="940284c0-10ee-4c20-95b5-9299edf0c04b" providerId="ADAL" clId="{21A2A32C-5816-413B-A8EA-1EFD52D8324D}" dt="2024-01-28T21:39:32.070" v="2183" actId="207"/>
          <ac:spMkLst>
            <pc:docMk/>
            <pc:sldMk cId="1187364715" sldId="309"/>
            <ac:spMk id="7" creationId="{1DCB2E4C-5CB8-4942-8482-ADC94627A55D}"/>
          </ac:spMkLst>
        </pc:spChg>
        <pc:picChg chg="add mod">
          <ac:chgData name="Zak, Josef" userId="940284c0-10ee-4c20-95b5-9299edf0c04b" providerId="ADAL" clId="{21A2A32C-5816-413B-A8EA-1EFD52D8324D}" dt="2024-01-28T17:07:10.223" v="2071" actId="14100"/>
          <ac:picMkLst>
            <pc:docMk/>
            <pc:sldMk cId="1187364715" sldId="309"/>
            <ac:picMk id="4" creationId="{F5DE8DEC-9242-979B-CA72-11021E8F97D6}"/>
          </ac:picMkLst>
        </pc:picChg>
        <pc:picChg chg="add mod">
          <ac:chgData name="Zak, Josef" userId="940284c0-10ee-4c20-95b5-9299edf0c04b" providerId="ADAL" clId="{21A2A32C-5816-413B-A8EA-1EFD52D8324D}" dt="2024-01-28T17:07:02.290" v="2068" actId="1076"/>
          <ac:picMkLst>
            <pc:docMk/>
            <pc:sldMk cId="1187364715" sldId="309"/>
            <ac:picMk id="5" creationId="{EA760E43-286F-E200-CC41-0242A7AB80DE}"/>
          </ac:picMkLst>
        </pc:picChg>
        <pc:cxnChg chg="add mod">
          <ac:chgData name="Zak, Josef" userId="940284c0-10ee-4c20-95b5-9299edf0c04b" providerId="ADAL" clId="{21A2A32C-5816-413B-A8EA-1EFD52D8324D}" dt="2024-01-28T17:07:19.245" v="2074" actId="1076"/>
          <ac:cxnSpMkLst>
            <pc:docMk/>
            <pc:sldMk cId="1187364715" sldId="309"/>
            <ac:cxnSpMk id="6" creationId="{1C3A3709-0498-110A-BECF-255B086041B3}"/>
          </ac:cxnSpMkLst>
        </pc:cxnChg>
      </pc:sldChg>
      <pc:sldChg chg="add del replId">
        <pc:chgData name="Zak, Josef" userId="940284c0-10ee-4c20-95b5-9299edf0c04b" providerId="ADAL" clId="{21A2A32C-5816-413B-A8EA-1EFD52D8324D}" dt="2024-01-28T16:30:41.619" v="1275" actId="2890"/>
        <pc:sldMkLst>
          <pc:docMk/>
          <pc:sldMk cId="2950364583" sldId="310"/>
        </pc:sldMkLst>
      </pc:sldChg>
      <pc:sldChg chg="add del replId">
        <pc:chgData name="Zak, Josef" userId="940284c0-10ee-4c20-95b5-9299edf0c04b" providerId="ADAL" clId="{21A2A32C-5816-413B-A8EA-1EFD52D8324D}" dt="2024-01-28T16:30:41.619" v="1275" actId="2890"/>
        <pc:sldMkLst>
          <pc:docMk/>
          <pc:sldMk cId="2483139203" sldId="311"/>
        </pc:sldMkLst>
      </pc:sldChg>
      <pc:sldChg chg="add del replId">
        <pc:chgData name="Zak, Josef" userId="940284c0-10ee-4c20-95b5-9299edf0c04b" providerId="ADAL" clId="{21A2A32C-5816-413B-A8EA-1EFD52D8324D}" dt="2024-01-28T16:30:41.619" v="1275" actId="2890"/>
        <pc:sldMkLst>
          <pc:docMk/>
          <pc:sldMk cId="2362997502" sldId="312"/>
        </pc:sldMkLst>
      </pc:sldChg>
      <pc:sldChg chg="add del replId">
        <pc:chgData name="Zak, Josef" userId="940284c0-10ee-4c20-95b5-9299edf0c04b" providerId="ADAL" clId="{21A2A32C-5816-413B-A8EA-1EFD52D8324D}" dt="2024-01-28T16:30:41.619" v="1275" actId="2890"/>
        <pc:sldMkLst>
          <pc:docMk/>
          <pc:sldMk cId="3941156268" sldId="313"/>
        </pc:sldMkLst>
      </pc:sldChg>
      <pc:sldChg chg="add del replId">
        <pc:chgData name="Zak, Josef" userId="940284c0-10ee-4c20-95b5-9299edf0c04b" providerId="ADAL" clId="{21A2A32C-5816-413B-A8EA-1EFD52D8324D}" dt="2024-01-28T16:30:41.619" v="1275" actId="2890"/>
        <pc:sldMkLst>
          <pc:docMk/>
          <pc:sldMk cId="1289191675" sldId="314"/>
        </pc:sldMkLst>
      </pc:sldChg>
      <pc:sldChg chg="add del replId">
        <pc:chgData name="Zak, Josef" userId="940284c0-10ee-4c20-95b5-9299edf0c04b" providerId="ADAL" clId="{21A2A32C-5816-413B-A8EA-1EFD52D8324D}" dt="2024-01-28T16:30:41.619" v="1275" actId="2890"/>
        <pc:sldMkLst>
          <pc:docMk/>
          <pc:sldMk cId="3644352826" sldId="315"/>
        </pc:sldMkLst>
      </pc:sldChg>
    </pc:docChg>
  </pc:docChgLst>
  <pc:docChgLst>
    <pc:chgData name="Zak, Josef" userId="940284c0-10ee-4c20-95b5-9299edf0c04b" providerId="ADAL" clId="{AA6A5BD0-94F8-41A1-874C-C96E94B6B3AB}"/>
    <pc:docChg chg="custSel addSld delSld modSld sldOrd">
      <pc:chgData name="Zak, Josef" userId="940284c0-10ee-4c20-95b5-9299edf0c04b" providerId="ADAL" clId="{AA6A5BD0-94F8-41A1-874C-C96E94B6B3AB}" dt="2024-11-20T18:22:10.792" v="472" actId="1076"/>
      <pc:docMkLst>
        <pc:docMk/>
      </pc:docMkLst>
      <pc:sldChg chg="delSp modSp mod">
        <pc:chgData name="Zak, Josef" userId="940284c0-10ee-4c20-95b5-9299edf0c04b" providerId="ADAL" clId="{AA6A5BD0-94F8-41A1-874C-C96E94B6B3AB}" dt="2024-11-17T19:57:27.741" v="8" actId="404"/>
        <pc:sldMkLst>
          <pc:docMk/>
          <pc:sldMk cId="3559961265" sldId="256"/>
        </pc:sldMkLst>
        <pc:spChg chg="mod">
          <ac:chgData name="Zak, Josef" userId="940284c0-10ee-4c20-95b5-9299edf0c04b" providerId="ADAL" clId="{AA6A5BD0-94F8-41A1-874C-C96E94B6B3AB}" dt="2024-11-17T19:57:27.741" v="8" actId="404"/>
          <ac:spMkLst>
            <pc:docMk/>
            <pc:sldMk cId="3559961265" sldId="256"/>
            <ac:spMk id="4" creationId="{92249BD4-A013-41C6-AFA8-B18DBC513849}"/>
          </ac:spMkLst>
        </pc:spChg>
        <pc:picChg chg="del">
          <ac:chgData name="Zak, Josef" userId="940284c0-10ee-4c20-95b5-9299edf0c04b" providerId="ADAL" clId="{AA6A5BD0-94F8-41A1-874C-C96E94B6B3AB}" dt="2024-11-17T19:57:18.065" v="3" actId="478"/>
          <ac:picMkLst>
            <pc:docMk/>
            <pc:sldMk cId="3559961265" sldId="256"/>
            <ac:picMk id="6" creationId="{B79A8D17-DDAB-C262-0726-F774394A5B2B}"/>
          </ac:picMkLst>
        </pc:picChg>
      </pc:sldChg>
      <pc:sldChg chg="delSp modSp add mod ord">
        <pc:chgData name="Zak, Josef" userId="940284c0-10ee-4c20-95b5-9299edf0c04b" providerId="ADAL" clId="{AA6A5BD0-94F8-41A1-874C-C96E94B6B3AB}" dt="2024-11-17T20:31:24.254" v="448" actId="478"/>
        <pc:sldMkLst>
          <pc:docMk/>
          <pc:sldMk cId="1849964870" sldId="281"/>
        </pc:sldMkLst>
        <pc:spChg chg="mod">
          <ac:chgData name="Zak, Josef" userId="940284c0-10ee-4c20-95b5-9299edf0c04b" providerId="ADAL" clId="{AA6A5BD0-94F8-41A1-874C-C96E94B6B3AB}" dt="2024-11-17T20:31:13.047" v="447" actId="108"/>
          <ac:spMkLst>
            <pc:docMk/>
            <pc:sldMk cId="1849964870" sldId="281"/>
            <ac:spMk id="4" creationId="{92249BD4-A013-41C6-AFA8-B18DBC513849}"/>
          </ac:spMkLst>
        </pc:spChg>
        <pc:picChg chg="del">
          <ac:chgData name="Zak, Josef" userId="940284c0-10ee-4c20-95b5-9299edf0c04b" providerId="ADAL" clId="{AA6A5BD0-94F8-41A1-874C-C96E94B6B3AB}" dt="2024-11-17T20:31:24.254" v="448" actId="478"/>
          <ac:picMkLst>
            <pc:docMk/>
            <pc:sldMk cId="1849964870" sldId="281"/>
            <ac:picMk id="6" creationId="{2C6767B2-A0D8-4EC0-8C5E-D6839BDC7C50}"/>
          </ac:picMkLst>
        </pc:picChg>
      </pc:sldChg>
      <pc:sldChg chg="modSp add mod">
        <pc:chgData name="Zak, Josef" userId="940284c0-10ee-4c20-95b5-9299edf0c04b" providerId="ADAL" clId="{AA6A5BD0-94F8-41A1-874C-C96E94B6B3AB}" dt="2024-11-17T20:29:19.669" v="443" actId="1076"/>
        <pc:sldMkLst>
          <pc:docMk/>
          <pc:sldMk cId="1348020274" sldId="283"/>
        </pc:sldMkLst>
        <pc:picChg chg="mod">
          <ac:chgData name="Zak, Josef" userId="940284c0-10ee-4c20-95b5-9299edf0c04b" providerId="ADAL" clId="{AA6A5BD0-94F8-41A1-874C-C96E94B6B3AB}" dt="2024-11-17T20:29:19.669" v="443" actId="1076"/>
          <ac:picMkLst>
            <pc:docMk/>
            <pc:sldMk cId="1348020274" sldId="283"/>
            <ac:picMk id="2" creationId="{3F323102-1929-B2CF-6B58-2857BF359885}"/>
          </ac:picMkLst>
        </pc:picChg>
      </pc:sldChg>
      <pc:sldChg chg="add">
        <pc:chgData name="Zak, Josef" userId="940284c0-10ee-4c20-95b5-9299edf0c04b" providerId="ADAL" clId="{AA6A5BD0-94F8-41A1-874C-C96E94B6B3AB}" dt="2024-11-17T20:28:32.214" v="436"/>
        <pc:sldMkLst>
          <pc:docMk/>
          <pc:sldMk cId="2475779769" sldId="284"/>
        </pc:sldMkLst>
      </pc:sldChg>
      <pc:sldChg chg="add del">
        <pc:chgData name="Zak, Josef" userId="940284c0-10ee-4c20-95b5-9299edf0c04b" providerId="ADAL" clId="{AA6A5BD0-94F8-41A1-874C-C96E94B6B3AB}" dt="2024-11-17T20:29:09.757" v="441" actId="2696"/>
        <pc:sldMkLst>
          <pc:docMk/>
          <pc:sldMk cId="3864142896" sldId="287"/>
        </pc:sldMkLst>
      </pc:sldChg>
      <pc:sldChg chg="addSp delSp modSp mod modNotesTx">
        <pc:chgData name="Zak, Josef" userId="940284c0-10ee-4c20-95b5-9299edf0c04b" providerId="ADAL" clId="{AA6A5BD0-94F8-41A1-874C-C96E94B6B3AB}" dt="2024-11-20T18:13:48.791" v="450" actId="6549"/>
        <pc:sldMkLst>
          <pc:docMk/>
          <pc:sldMk cId="97650666" sldId="302"/>
        </pc:sldMkLst>
        <pc:spChg chg="del">
          <ac:chgData name="Zak, Josef" userId="940284c0-10ee-4c20-95b5-9299edf0c04b" providerId="ADAL" clId="{AA6A5BD0-94F8-41A1-874C-C96E94B6B3AB}" dt="2024-11-17T20:17:22.990" v="416" actId="478"/>
          <ac:spMkLst>
            <pc:docMk/>
            <pc:sldMk cId="97650666" sldId="302"/>
            <ac:spMk id="3" creationId="{036C04CE-A951-A0E4-DA37-70F15AD68AE8}"/>
          </ac:spMkLst>
        </pc:spChg>
        <pc:spChg chg="del">
          <ac:chgData name="Zak, Josef" userId="940284c0-10ee-4c20-95b5-9299edf0c04b" providerId="ADAL" clId="{AA6A5BD0-94F8-41A1-874C-C96E94B6B3AB}" dt="2024-11-17T20:17:22.990" v="416" actId="478"/>
          <ac:spMkLst>
            <pc:docMk/>
            <pc:sldMk cId="97650666" sldId="302"/>
            <ac:spMk id="5" creationId="{80341EED-17C8-07AD-F31A-F6284FCBDEF9}"/>
          </ac:spMkLst>
        </pc:spChg>
        <pc:spChg chg="mod">
          <ac:chgData name="Zak, Josef" userId="940284c0-10ee-4c20-95b5-9299edf0c04b" providerId="ADAL" clId="{AA6A5BD0-94F8-41A1-874C-C96E94B6B3AB}" dt="2024-11-17T20:16:52.626" v="415" actId="20577"/>
          <ac:spMkLst>
            <pc:docMk/>
            <pc:sldMk cId="97650666" sldId="302"/>
            <ac:spMk id="7" creationId="{1DCB2E4C-5CB8-4942-8482-ADC94627A55D}"/>
          </ac:spMkLst>
        </pc:spChg>
        <pc:spChg chg="del">
          <ac:chgData name="Zak, Josef" userId="940284c0-10ee-4c20-95b5-9299edf0c04b" providerId="ADAL" clId="{AA6A5BD0-94F8-41A1-874C-C96E94B6B3AB}" dt="2024-11-17T20:17:28.546" v="417" actId="478"/>
          <ac:spMkLst>
            <pc:docMk/>
            <pc:sldMk cId="97650666" sldId="302"/>
            <ac:spMk id="8" creationId="{190748AA-E821-54D4-2520-E9708C88CB00}"/>
          </ac:spMkLst>
        </pc:spChg>
        <pc:spChg chg="del">
          <ac:chgData name="Zak, Josef" userId="940284c0-10ee-4c20-95b5-9299edf0c04b" providerId="ADAL" clId="{AA6A5BD0-94F8-41A1-874C-C96E94B6B3AB}" dt="2024-11-17T20:17:31.930" v="418" actId="478"/>
          <ac:spMkLst>
            <pc:docMk/>
            <pc:sldMk cId="97650666" sldId="302"/>
            <ac:spMk id="10" creationId="{A256E694-2185-1A26-D42F-4F7C0B28E43C}"/>
          </ac:spMkLst>
        </pc:spChg>
        <pc:picChg chg="add mod modCrop">
          <ac:chgData name="Zak, Josef" userId="940284c0-10ee-4c20-95b5-9299edf0c04b" providerId="ADAL" clId="{AA6A5BD0-94F8-41A1-874C-C96E94B6B3AB}" dt="2024-11-17T20:17:46.705" v="421" actId="1076"/>
          <ac:picMkLst>
            <pc:docMk/>
            <pc:sldMk cId="97650666" sldId="302"/>
            <ac:picMk id="2" creationId="{9586BC98-DFAD-1947-FD31-12797D39A11C}"/>
          </ac:picMkLst>
        </pc:picChg>
        <pc:picChg chg="add mod modCrop">
          <ac:chgData name="Zak, Josef" userId="940284c0-10ee-4c20-95b5-9299edf0c04b" providerId="ADAL" clId="{AA6A5BD0-94F8-41A1-874C-C96E94B6B3AB}" dt="2024-11-17T20:19:30.650" v="431" actId="14100"/>
          <ac:picMkLst>
            <pc:docMk/>
            <pc:sldMk cId="97650666" sldId="302"/>
            <ac:picMk id="4" creationId="{71FB4989-E424-B919-433D-3F7DDEC5E820}"/>
          </ac:picMkLst>
        </pc:picChg>
        <pc:picChg chg="add mod">
          <ac:chgData name="Zak, Josef" userId="940284c0-10ee-4c20-95b5-9299edf0c04b" providerId="ADAL" clId="{AA6A5BD0-94F8-41A1-874C-C96E94B6B3AB}" dt="2024-11-17T20:19:18.802" v="430" actId="14100"/>
          <ac:picMkLst>
            <pc:docMk/>
            <pc:sldMk cId="97650666" sldId="302"/>
            <ac:picMk id="6" creationId="{921E0FD4-C23C-E57A-0DB7-A1DEF2AA75C2}"/>
          </ac:picMkLst>
        </pc:picChg>
        <pc:picChg chg="del">
          <ac:chgData name="Zak, Josef" userId="940284c0-10ee-4c20-95b5-9299edf0c04b" providerId="ADAL" clId="{AA6A5BD0-94F8-41A1-874C-C96E94B6B3AB}" dt="2024-11-17T20:17:22.990" v="416" actId="478"/>
          <ac:picMkLst>
            <pc:docMk/>
            <pc:sldMk cId="97650666" sldId="302"/>
            <ac:picMk id="14" creationId="{A3FCD477-B63E-993E-99F4-2142E48CE713}"/>
          </ac:picMkLst>
        </pc:picChg>
      </pc:sldChg>
      <pc:sldChg chg="addSp delSp modSp mod">
        <pc:chgData name="Zak, Josef" userId="940284c0-10ee-4c20-95b5-9299edf0c04b" providerId="ADAL" clId="{AA6A5BD0-94F8-41A1-874C-C96E94B6B3AB}" dt="2024-11-20T18:20:43.519" v="464" actId="1076"/>
        <pc:sldMkLst>
          <pc:docMk/>
          <pc:sldMk cId="1063213812" sldId="304"/>
        </pc:sldMkLst>
        <pc:picChg chg="add mod ord">
          <ac:chgData name="Zak, Josef" userId="940284c0-10ee-4c20-95b5-9299edf0c04b" providerId="ADAL" clId="{AA6A5BD0-94F8-41A1-874C-C96E94B6B3AB}" dt="2024-11-20T18:15:31.886" v="455" actId="167"/>
          <ac:picMkLst>
            <pc:docMk/>
            <pc:sldMk cId="1063213812" sldId="304"/>
            <ac:picMk id="5" creationId="{1DC3DDA5-C93A-8010-EB11-DC8374307262}"/>
          </ac:picMkLst>
        </pc:picChg>
        <pc:picChg chg="add mod">
          <ac:chgData name="Zak, Josef" userId="940284c0-10ee-4c20-95b5-9299edf0c04b" providerId="ADAL" clId="{AA6A5BD0-94F8-41A1-874C-C96E94B6B3AB}" dt="2024-11-20T18:20:43.519" v="464" actId="1076"/>
          <ac:picMkLst>
            <pc:docMk/>
            <pc:sldMk cId="1063213812" sldId="304"/>
            <ac:picMk id="12" creationId="{027E1938-ABDD-9355-0B7A-4F299222D2BE}"/>
          </ac:picMkLst>
        </pc:picChg>
        <pc:picChg chg="del">
          <ac:chgData name="Zak, Josef" userId="940284c0-10ee-4c20-95b5-9299edf0c04b" providerId="ADAL" clId="{AA6A5BD0-94F8-41A1-874C-C96E94B6B3AB}" dt="2024-11-20T18:20:28.683" v="456" actId="478"/>
          <ac:picMkLst>
            <pc:docMk/>
            <pc:sldMk cId="1063213812" sldId="304"/>
            <ac:picMk id="13" creationId="{E74C3B82-C845-7773-52A8-3B7A40E3368D}"/>
          </ac:picMkLst>
        </pc:picChg>
        <pc:picChg chg="del">
          <ac:chgData name="Zak, Josef" userId="940284c0-10ee-4c20-95b5-9299edf0c04b" providerId="ADAL" clId="{AA6A5BD0-94F8-41A1-874C-C96E94B6B3AB}" dt="2024-11-20T18:15:22.650" v="451" actId="478"/>
          <ac:picMkLst>
            <pc:docMk/>
            <pc:sldMk cId="1063213812" sldId="304"/>
            <ac:picMk id="16" creationId="{F4B80EFA-2BFE-0FD0-B3C6-12666171EF7F}"/>
          </ac:picMkLst>
        </pc:picChg>
      </pc:sldChg>
      <pc:sldChg chg="modNotesTx">
        <pc:chgData name="Zak, Josef" userId="940284c0-10ee-4c20-95b5-9299edf0c04b" providerId="ADAL" clId="{AA6A5BD0-94F8-41A1-874C-C96E94B6B3AB}" dt="2024-11-17T20:19:55.793" v="432" actId="6549"/>
        <pc:sldMkLst>
          <pc:docMk/>
          <pc:sldMk cId="1019250232" sldId="305"/>
        </pc:sldMkLst>
      </pc:sldChg>
      <pc:sldChg chg="addSp delSp modSp mod">
        <pc:chgData name="Zak, Josef" userId="940284c0-10ee-4c20-95b5-9299edf0c04b" providerId="ADAL" clId="{AA6A5BD0-94F8-41A1-874C-C96E94B6B3AB}" dt="2024-11-20T18:22:10.792" v="472" actId="1076"/>
        <pc:sldMkLst>
          <pc:docMk/>
          <pc:sldMk cId="2488187860" sldId="306"/>
        </pc:sldMkLst>
        <pc:spChg chg="mod">
          <ac:chgData name="Zak, Josef" userId="940284c0-10ee-4c20-95b5-9299edf0c04b" providerId="ADAL" clId="{AA6A5BD0-94F8-41A1-874C-C96E94B6B3AB}" dt="2024-11-20T18:22:06.373" v="470" actId="14100"/>
          <ac:spMkLst>
            <pc:docMk/>
            <pc:sldMk cId="2488187860" sldId="306"/>
            <ac:spMk id="3" creationId="{8D7422EF-240B-182A-4C8C-1E906FE35EAD}"/>
          </ac:spMkLst>
        </pc:spChg>
        <pc:picChg chg="del">
          <ac:chgData name="Zak, Josef" userId="940284c0-10ee-4c20-95b5-9299edf0c04b" providerId="ADAL" clId="{AA6A5BD0-94F8-41A1-874C-C96E94B6B3AB}" dt="2024-11-20T18:12:49.065" v="449" actId="478"/>
          <ac:picMkLst>
            <pc:docMk/>
            <pc:sldMk cId="2488187860" sldId="306"/>
            <ac:picMk id="4" creationId="{739DF663-CBEA-D61D-0BDD-0D760BED01BE}"/>
          </ac:picMkLst>
        </pc:picChg>
        <pc:picChg chg="mod">
          <ac:chgData name="Zak, Josef" userId="940284c0-10ee-4c20-95b5-9299edf0c04b" providerId="ADAL" clId="{AA6A5BD0-94F8-41A1-874C-C96E94B6B3AB}" dt="2024-11-20T18:22:10.792" v="472" actId="1076"/>
          <ac:picMkLst>
            <pc:docMk/>
            <pc:sldMk cId="2488187860" sldId="306"/>
            <ac:picMk id="6" creationId="{52CBB10C-76DE-3EEF-5F35-B0C2A9F32063}"/>
          </ac:picMkLst>
        </pc:picChg>
        <pc:picChg chg="add mod">
          <ac:chgData name="Zak, Josef" userId="940284c0-10ee-4c20-95b5-9299edf0c04b" providerId="ADAL" clId="{AA6A5BD0-94F8-41A1-874C-C96E94B6B3AB}" dt="2024-11-20T18:22:09.167" v="471" actId="1076"/>
          <ac:picMkLst>
            <pc:docMk/>
            <pc:sldMk cId="2488187860" sldId="306"/>
            <ac:picMk id="8" creationId="{368981C6-D55B-DCD1-4541-B1AB115252AB}"/>
          </ac:picMkLst>
        </pc:picChg>
      </pc:sldChg>
      <pc:sldChg chg="modSp mod">
        <pc:chgData name="Zak, Josef" userId="940284c0-10ee-4c20-95b5-9299edf0c04b" providerId="ADAL" clId="{AA6A5BD0-94F8-41A1-874C-C96E94B6B3AB}" dt="2024-11-17T19:58:00.571" v="29" actId="20577"/>
        <pc:sldMkLst>
          <pc:docMk/>
          <pc:sldMk cId="2105676727" sldId="307"/>
        </pc:sldMkLst>
        <pc:spChg chg="mod">
          <ac:chgData name="Zak, Josef" userId="940284c0-10ee-4c20-95b5-9299edf0c04b" providerId="ADAL" clId="{AA6A5BD0-94F8-41A1-874C-C96E94B6B3AB}" dt="2024-11-17T19:58:00.571" v="29" actId="20577"/>
          <ac:spMkLst>
            <pc:docMk/>
            <pc:sldMk cId="2105676727" sldId="307"/>
            <ac:spMk id="11" creationId="{EC5B82A7-F9F8-4BC8-A58B-F3240634206F}"/>
          </ac:spMkLst>
        </pc:spChg>
      </pc:sldChg>
      <pc:sldChg chg="modSp mod ord">
        <pc:chgData name="Zak, Josef" userId="940284c0-10ee-4c20-95b5-9299edf0c04b" providerId="ADAL" clId="{AA6A5BD0-94F8-41A1-874C-C96E94B6B3AB}" dt="2024-11-17T20:11:44.085" v="144" actId="27636"/>
        <pc:sldMkLst>
          <pc:docMk/>
          <pc:sldMk cId="1187364715" sldId="309"/>
        </pc:sldMkLst>
        <pc:spChg chg="mod">
          <ac:chgData name="Zak, Josef" userId="940284c0-10ee-4c20-95b5-9299edf0c04b" providerId="ADAL" clId="{AA6A5BD0-94F8-41A1-874C-C96E94B6B3AB}" dt="2024-11-17T20:11:44.085" v="144" actId="27636"/>
          <ac:spMkLst>
            <pc:docMk/>
            <pc:sldMk cId="1187364715" sldId="309"/>
            <ac:spMk id="3" creationId="{7757AE7C-FA4E-772E-683C-367BE4C70609}"/>
          </ac:spMkLst>
        </pc:spChg>
      </pc:sldChg>
      <pc:sldChg chg="addSp modSp add mod">
        <pc:chgData name="Zak, Josef" userId="940284c0-10ee-4c20-95b5-9299edf0c04b" providerId="ADAL" clId="{AA6A5BD0-94F8-41A1-874C-C96E94B6B3AB}" dt="2024-11-17T20:29:05.935" v="440" actId="1076"/>
        <pc:sldMkLst>
          <pc:docMk/>
          <pc:sldMk cId="2371732255" sldId="310"/>
        </pc:sldMkLst>
        <pc:spChg chg="mod">
          <ac:chgData name="Zak, Josef" userId="940284c0-10ee-4c20-95b5-9299edf0c04b" providerId="ADAL" clId="{AA6A5BD0-94F8-41A1-874C-C96E94B6B3AB}" dt="2024-11-17T20:29:05.935" v="440" actId="1076"/>
          <ac:spMkLst>
            <pc:docMk/>
            <pc:sldMk cId="2371732255" sldId="310"/>
            <ac:spMk id="2" creationId="{647929DC-8E07-A46F-8E65-B416EA457A3D}"/>
          </ac:spMkLst>
        </pc:spChg>
        <pc:spChg chg="mod">
          <ac:chgData name="Zak, Josef" userId="940284c0-10ee-4c20-95b5-9299edf0c04b" providerId="ADAL" clId="{AA6A5BD0-94F8-41A1-874C-C96E94B6B3AB}" dt="2024-11-17T20:11:10.871" v="82" actId="20577"/>
          <ac:spMkLst>
            <pc:docMk/>
            <pc:sldMk cId="2371732255" sldId="310"/>
            <ac:spMk id="7" creationId="{6E5DDC28-9B6B-5A78-9241-57B5EFCC39DF}"/>
          </ac:spMkLst>
        </pc:spChg>
        <pc:picChg chg="add mod">
          <ac:chgData name="Zak, Josef" userId="940284c0-10ee-4c20-95b5-9299edf0c04b" providerId="ADAL" clId="{AA6A5BD0-94F8-41A1-874C-C96E94B6B3AB}" dt="2024-11-17T20:28:50.945" v="438" actId="1076"/>
          <ac:picMkLst>
            <pc:docMk/>
            <pc:sldMk cId="2371732255" sldId="310"/>
            <ac:picMk id="3" creationId="{D9AE9B1D-2FDF-75C7-C8EE-D54EA057B93B}"/>
          </ac:picMkLst>
        </pc:picChg>
        <pc:cxnChg chg="add mod">
          <ac:chgData name="Zak, Josef" userId="940284c0-10ee-4c20-95b5-9299edf0c04b" providerId="ADAL" clId="{AA6A5BD0-94F8-41A1-874C-C96E94B6B3AB}" dt="2024-11-17T20:28:50.945" v="438" actId="1076"/>
          <ac:cxnSpMkLst>
            <pc:docMk/>
            <pc:sldMk cId="2371732255" sldId="310"/>
            <ac:cxnSpMk id="4" creationId="{25CC8D74-5BCE-999A-DB11-88D5D6BB1FBF}"/>
          </ac:cxnSpMkLst>
        </pc:cxnChg>
      </pc:sldChg>
      <pc:sldChg chg="modSp add mod modNotesTx">
        <pc:chgData name="Zak, Josef" userId="940284c0-10ee-4c20-95b5-9299edf0c04b" providerId="ADAL" clId="{AA6A5BD0-94F8-41A1-874C-C96E94B6B3AB}" dt="2024-11-17T20:25:59.419" v="435" actId="6549"/>
        <pc:sldMkLst>
          <pc:docMk/>
          <pc:sldMk cId="1378150292" sldId="311"/>
        </pc:sldMkLst>
        <pc:spChg chg="mod">
          <ac:chgData name="Zak, Josef" userId="940284c0-10ee-4c20-95b5-9299edf0c04b" providerId="ADAL" clId="{AA6A5BD0-94F8-41A1-874C-C96E94B6B3AB}" dt="2024-11-17T20:21:08.224" v="434" actId="108"/>
          <ac:spMkLst>
            <pc:docMk/>
            <pc:sldMk cId="1378150292" sldId="311"/>
            <ac:spMk id="7" creationId="{1DCB2E4C-5CB8-4942-8482-ADC94627A5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20B9-5DE2-42A0-83A8-8664D357B31B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09704-7DDF-464A-9BCE-B019F8185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94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09704-7DDF-464A-9BCE-B019F818559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70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https://github.com/buildingSMART/foundation-API#22-authentication-services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09704-7DDF-464A-9BCE-B019F818559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0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09704-7DDF-464A-9BCE-B019F818559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84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cs-CZ" sz="1200" dirty="0"/>
              <a:t>(I/69 Rampa </a:t>
            </a:r>
            <a:r>
              <a:rPr lang="en-US" altLang="cs-CZ" sz="1200" dirty="0" err="1"/>
              <a:t>Mostecká</a:t>
            </a:r>
            <a:r>
              <a:rPr lang="en-US" altLang="cs-CZ" sz="1200" dirty="0"/>
              <a:t>, </a:t>
            </a:r>
            <a:r>
              <a:rPr lang="en-US" altLang="cs-CZ" sz="1200" dirty="0" err="1"/>
              <a:t>Obchvat</a:t>
            </a:r>
            <a:r>
              <a:rPr lang="en-US" altLang="cs-CZ" sz="1200" dirty="0"/>
              <a:t> </a:t>
            </a:r>
            <a:r>
              <a:rPr lang="en-US" altLang="cs-CZ" sz="1200" dirty="0" err="1"/>
              <a:t>Jihlavy</a:t>
            </a:r>
            <a:r>
              <a:rPr lang="en-US" altLang="cs-CZ" sz="1200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09704-7DDF-464A-9BCE-B019F818559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01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https://github.com/buildingSMART/foundation-API#22-authentication-services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09704-7DDF-464A-9BCE-B019F818559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27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09704-7DDF-464A-9BCE-B019F818559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26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09704-7DDF-464A-9BCE-B019F818559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11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85742-624F-49D5-BAD1-A0B7EA0EE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A3C53-F5A8-40A9-9957-A6FB680B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51150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8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onsulting.cz/" TargetMode="External"/><Relationship Id="rId2" Type="http://schemas.openxmlformats.org/officeDocument/2006/relationships/hyperlink" Target="mailto:zak@dcconsulting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2249BD4-A013-41C6-AFA8-B18DBC513849}"/>
              </a:ext>
            </a:extLst>
          </p:cNvPr>
          <p:cNvSpPr txBox="1">
            <a:spLocks noChangeArrowheads="1"/>
          </p:cNvSpPr>
          <p:nvPr/>
        </p:nvSpPr>
        <p:spPr>
          <a:xfrm>
            <a:off x="816881" y="2245971"/>
            <a:ext cx="11252280" cy="19373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i="0" dirty="0">
                <a:solidFill>
                  <a:srgbClr val="66B2FF"/>
                </a:solidFill>
                <a:effectLst/>
                <a:latin typeface="Raleway Flex"/>
              </a:rPr>
              <a:t>BIM a využití informačních systémů pro stavební projekty </a:t>
            </a:r>
            <a:r>
              <a:rPr lang="cs-CZ" sz="4000" b="1" i="0" dirty="0">
                <a:solidFill>
                  <a:srgbClr val="66B2FF"/>
                </a:solidFill>
                <a:effectLst/>
                <a:latin typeface="Raleway Flex"/>
              </a:rPr>
              <a:t>z pohledu zadavatele</a:t>
            </a:r>
            <a:endParaRPr lang="cs-CZ" b="0" i="0" dirty="0">
              <a:solidFill>
                <a:srgbClr val="66B2FF"/>
              </a:solidFill>
              <a:effectLst/>
              <a:latin typeface="Raleway Flex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ED51A0-6E1E-4F3C-A34D-31205A65F3E0}"/>
              </a:ext>
            </a:extLst>
          </p:cNvPr>
          <p:cNvSpPr txBox="1">
            <a:spLocks noChangeArrowheads="1"/>
          </p:cNvSpPr>
          <p:nvPr/>
        </p:nvSpPr>
        <p:spPr>
          <a:xfrm>
            <a:off x="6269504" y="5034150"/>
            <a:ext cx="6886575" cy="10080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/>
              <a:t>doc. Ing. Josef Žák, Ph.D.</a:t>
            </a: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2E53E33B-27D1-72F0-206D-D7BD2CE86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41" y="5538181"/>
            <a:ext cx="4749963" cy="8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1DCB2E4C-5CB8-4942-8482-ADC94627A55D}"/>
              </a:ext>
            </a:extLst>
          </p:cNvPr>
          <p:cNvSpPr txBox="1">
            <a:spLocks/>
          </p:cNvSpPr>
          <p:nvPr/>
        </p:nvSpPr>
        <p:spPr>
          <a:xfrm>
            <a:off x="486285" y="153647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cs-CZ" altLang="cs-CZ" dirty="0">
                <a:solidFill>
                  <a:srgbClr val="66B2FF"/>
                </a:solidFill>
              </a:rPr>
              <a:t>Digitalizace procesů – ilustrace</a:t>
            </a:r>
            <a:endParaRPr lang="en-US" altLang="cs-CZ" dirty="0">
              <a:solidFill>
                <a:srgbClr val="66B2FF"/>
              </a:solidFill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8147A8-2320-F700-EEBB-C2A14E841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69796DE-28DB-686A-2F73-550CDCE82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029" y="3830769"/>
            <a:ext cx="8652387" cy="287358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C905E4-D438-0E9A-178A-F6168613F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835" y="1104824"/>
            <a:ext cx="5250425" cy="24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1DCB2E4C-5CB8-4942-8482-ADC94627A55D}"/>
              </a:ext>
            </a:extLst>
          </p:cNvPr>
          <p:cNvSpPr txBox="1">
            <a:spLocks/>
          </p:cNvSpPr>
          <p:nvPr/>
        </p:nvSpPr>
        <p:spPr>
          <a:xfrm>
            <a:off x="722259" y="474577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cs-CZ" altLang="cs-CZ" dirty="0">
                <a:solidFill>
                  <a:srgbClr val="66B2FF"/>
                </a:solidFill>
              </a:rPr>
              <a:t>Správa a údržba</a:t>
            </a:r>
            <a:endParaRPr lang="en-US" altLang="cs-CZ" dirty="0">
              <a:solidFill>
                <a:srgbClr val="66B2FF"/>
              </a:solidFill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8147A8-2320-F700-EEBB-C2A14E841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pic>
        <p:nvPicPr>
          <p:cNvPr id="2" name="Obrázek 1" descr="Obsah obrázku text, snímek obrazovky, mapa, diagram&#10;&#10;Popis se vygeneroval automaticky.">
            <a:extLst>
              <a:ext uri="{FF2B5EF4-FFF2-40B4-BE49-F238E27FC236}">
                <a16:creationId xmlns:a16="http://schemas.microsoft.com/office/drawing/2014/main" id="{9586BC98-DFAD-1947-FD31-12797D39A1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807"/>
          <a:stretch/>
        </p:blipFill>
        <p:spPr>
          <a:xfrm>
            <a:off x="804653" y="1238490"/>
            <a:ext cx="9349552" cy="5434315"/>
          </a:xfrm>
          <a:prstGeom prst="rect">
            <a:avLst/>
          </a:prstGeom>
        </p:spPr>
      </p:pic>
      <p:pic>
        <p:nvPicPr>
          <p:cNvPr id="4" name="Obrázek 3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71FB4989-E424-B919-433D-3F7DDEC5E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461"/>
          <a:stretch/>
        </p:blipFill>
        <p:spPr>
          <a:xfrm>
            <a:off x="3993484" y="4384030"/>
            <a:ext cx="4027771" cy="28055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1E0FD4-C23C-E57A-0DB7-A1DEF2AA7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989" y="4352720"/>
            <a:ext cx="3166074" cy="22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2249BD4-A013-41C6-AFA8-B18DBC513849}"/>
              </a:ext>
            </a:extLst>
          </p:cNvPr>
          <p:cNvSpPr txBox="1">
            <a:spLocks noChangeArrowheads="1"/>
          </p:cNvSpPr>
          <p:nvPr/>
        </p:nvSpPr>
        <p:spPr>
          <a:xfrm>
            <a:off x="505932" y="366369"/>
            <a:ext cx="9975378" cy="1180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solidFill>
                  <a:srgbClr val="66B2FF"/>
                </a:solidFill>
                <a:ea typeface="+mj-ea"/>
                <a:cs typeface="+mj-cs"/>
              </a:defRPr>
            </a:lvl1pPr>
          </a:lstStyle>
          <a:p>
            <a:r>
              <a:rPr lang="cs-CZ" altLang="cs-CZ" dirty="0"/>
              <a:t>Ukázky projektů</a:t>
            </a:r>
          </a:p>
          <a:p>
            <a:endParaRPr lang="cs-CZ" altLang="cs-CZ" dirty="0"/>
          </a:p>
        </p:txBody>
      </p:sp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5BB4148F-7732-0ED3-F351-4E6E15DA358F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269626"/>
            <a:ext cx="4651493" cy="2154663"/>
          </a:xfrm>
          <a:prstGeom prst="rect">
            <a:avLst/>
          </a:prstGeom>
        </p:spPr>
      </p:pic>
      <p:pic>
        <p:nvPicPr>
          <p:cNvPr id="3" name="Obrázek 2" descr="Obsah obrázku Maketa, dům, budova, Urbánní design&#10;&#10;Popis byl vytvořen automaticky">
            <a:extLst>
              <a:ext uri="{FF2B5EF4-FFF2-40B4-BE49-F238E27FC236}">
                <a16:creationId xmlns:a16="http://schemas.microsoft.com/office/drawing/2014/main" id="{05C31E2B-0F06-E2B7-9978-DF5416F71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7" y="1274337"/>
            <a:ext cx="3685068" cy="2082680"/>
          </a:xfrm>
          <a:prstGeom prst="rect">
            <a:avLst/>
          </a:prstGeom>
        </p:spPr>
      </p:pic>
      <p:pic>
        <p:nvPicPr>
          <p:cNvPr id="5" name="Obrázek 4" descr="Obsah obrázku venku, obloha, strom, mrak&#10;&#10;Popis byl vytvořen automaticky">
            <a:extLst>
              <a:ext uri="{FF2B5EF4-FFF2-40B4-BE49-F238E27FC236}">
                <a16:creationId xmlns:a16="http://schemas.microsoft.com/office/drawing/2014/main" id="{E8373A8C-FD4E-7A80-F29F-51C8826D9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7" y="4044832"/>
            <a:ext cx="3709776" cy="2327393"/>
          </a:xfrm>
          <a:prstGeom prst="rect">
            <a:avLst/>
          </a:prstGeom>
        </p:spPr>
      </p:pic>
      <p:pic>
        <p:nvPicPr>
          <p:cNvPr id="7" name="Obrázek 6" descr="Obsah obrázku text, mapa, atlas&#10;&#10;Popis byl vytvořen automaticky">
            <a:extLst>
              <a:ext uri="{FF2B5EF4-FFF2-40B4-BE49-F238E27FC236}">
                <a16:creationId xmlns:a16="http://schemas.microsoft.com/office/drawing/2014/main" id="{14A67F9A-66D2-9534-4C1A-9D494FD62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00" y="4044831"/>
            <a:ext cx="3000629" cy="23273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A7F196-4606-2053-68A0-D2DEDE299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49" y="4062927"/>
            <a:ext cx="3983926" cy="223029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E31E279-5382-B354-18EB-8F9245BC4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0052" y="974468"/>
            <a:ext cx="2858452" cy="23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6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DC3DDA5-C93A-8010-EB11-DC8374307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93" y="1229642"/>
            <a:ext cx="4732956" cy="250190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E5B0F94-CDAD-06E9-14B4-C14B74106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343" y="1273527"/>
            <a:ext cx="3262403" cy="2256788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DCB2E4C-5CB8-4942-8482-ADC94627A55D}"/>
              </a:ext>
            </a:extLst>
          </p:cNvPr>
          <p:cNvSpPr txBox="1">
            <a:spLocks/>
          </p:cNvSpPr>
          <p:nvPr/>
        </p:nvSpPr>
        <p:spPr>
          <a:xfrm>
            <a:off x="722259" y="474577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cs-CZ" altLang="cs-CZ" dirty="0">
                <a:solidFill>
                  <a:srgbClr val="66B2FF"/>
                </a:solidFill>
              </a:rPr>
              <a:t>Sanatorium Pálava</a:t>
            </a:r>
            <a:endParaRPr lang="en-US" altLang="cs-CZ" dirty="0">
              <a:solidFill>
                <a:srgbClr val="66B2FF"/>
              </a:solidFill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8147A8-2320-F700-EEBB-C2A14E841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26E6221-7E80-662B-6037-9E74D1225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219" y="3823261"/>
            <a:ext cx="4958793" cy="269210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AC1F56E-2ED9-4DE9-A4E5-3F16B12C3A28}"/>
              </a:ext>
            </a:extLst>
          </p:cNvPr>
          <p:cNvSpPr txBox="1"/>
          <p:nvPr/>
        </p:nvSpPr>
        <p:spPr>
          <a:xfrm>
            <a:off x="429564" y="1229642"/>
            <a:ext cx="6130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>
              <a:defRPr/>
            </a:pPr>
            <a:r>
              <a:rPr lang="cs-CZ" sz="1800" b="1" dirty="0">
                <a:solidFill>
                  <a:srgbClr val="211B38"/>
                </a:solidFill>
                <a:latin typeface="Ubuntu" panose="020B0504030602030204" pitchFamily="34" charset="0"/>
              </a:rPr>
              <a:t>Digitální model	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41BDE-A598-1AC4-726F-0E8D6B9D440A}"/>
              </a:ext>
            </a:extLst>
          </p:cNvPr>
          <p:cNvSpPr txBox="1"/>
          <p:nvPr/>
        </p:nvSpPr>
        <p:spPr>
          <a:xfrm>
            <a:off x="410988" y="3638595"/>
            <a:ext cx="6130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>
              <a:defRPr/>
            </a:pPr>
            <a:r>
              <a:rPr lang="cs-CZ" sz="1800" b="1" dirty="0">
                <a:solidFill>
                  <a:srgbClr val="211B38"/>
                </a:solidFill>
                <a:latin typeface="Ubuntu" panose="020B0504030602030204" pitchFamily="34" charset="0"/>
              </a:rPr>
              <a:t>360 fotky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D0DFC13-98D1-D8A3-5122-22E6FE491ABC}"/>
              </a:ext>
            </a:extLst>
          </p:cNvPr>
          <p:cNvSpPr txBox="1"/>
          <p:nvPr/>
        </p:nvSpPr>
        <p:spPr>
          <a:xfrm>
            <a:off x="6590318" y="1157937"/>
            <a:ext cx="6130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>
              <a:defRPr/>
            </a:pPr>
            <a:r>
              <a:rPr lang="cs-CZ" sz="1800" b="1" dirty="0">
                <a:solidFill>
                  <a:srgbClr val="211B38"/>
                </a:solidFill>
                <a:latin typeface="Ubuntu" panose="020B0504030602030204" pitchFamily="34" charset="0"/>
              </a:rPr>
              <a:t>Formuláře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EE3D23B-D5FE-CEF2-3061-92200941EC3C}"/>
              </a:ext>
            </a:extLst>
          </p:cNvPr>
          <p:cNvSpPr txBox="1"/>
          <p:nvPr/>
        </p:nvSpPr>
        <p:spPr>
          <a:xfrm>
            <a:off x="6737611" y="3709781"/>
            <a:ext cx="6130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>
              <a:defRPr/>
            </a:pPr>
            <a:r>
              <a:rPr lang="cs-CZ" sz="1800" b="1" dirty="0">
                <a:solidFill>
                  <a:srgbClr val="211B38"/>
                </a:solidFill>
                <a:latin typeface="Ubuntu" panose="020B0504030602030204" pitchFamily="34" charset="0"/>
              </a:rPr>
              <a:t>Matice přístupů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27E1938-ABDD-9355-0B7A-4F299222D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354" y="4129884"/>
            <a:ext cx="5306646" cy="25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A52C3-EDD5-447B-BEAC-484765B0C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Ubuntu" panose="020B0504030602030204" pitchFamily="34" charset="0"/>
              </a:rPr>
              <a:t>CDE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DCB2E4C-5CB8-4942-8482-ADC94627A55D}"/>
              </a:ext>
            </a:extLst>
          </p:cNvPr>
          <p:cNvSpPr txBox="1">
            <a:spLocks/>
          </p:cNvSpPr>
          <p:nvPr/>
        </p:nvSpPr>
        <p:spPr>
          <a:xfrm>
            <a:off x="722259" y="474577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solidFill>
                  <a:srgbClr val="66B2FF"/>
                </a:solidFill>
                <a:ea typeface="+mj-ea"/>
                <a:cs typeface="+mj-cs"/>
              </a:defRPr>
            </a:lvl1pPr>
          </a:lstStyle>
          <a:p>
            <a:r>
              <a:rPr lang="cs-CZ" altLang="cs-CZ" dirty="0"/>
              <a:t>Databáze materiálů a výrobků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8147A8-2320-F700-EEBB-C2A14E841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057328A-5A57-3BB7-285D-71492419E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59" y="1879726"/>
            <a:ext cx="7631404" cy="3736274"/>
          </a:xfrm>
          <a:prstGeom prst="rect">
            <a:avLst/>
          </a:prstGeom>
        </p:spPr>
      </p:pic>
      <p:pic>
        <p:nvPicPr>
          <p:cNvPr id="5" name="Obrázek 4" descr="Obsah obrázku text, snímek obrazovky, diagram, software&#10;&#10;Popis byl vytvořen automaticky">
            <a:extLst>
              <a:ext uri="{FF2B5EF4-FFF2-40B4-BE49-F238E27FC236}">
                <a16:creationId xmlns:a16="http://schemas.microsoft.com/office/drawing/2014/main" id="{83D1B6F0-DFD8-6B8D-830B-024E7413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35" y="1117971"/>
            <a:ext cx="2947755" cy="1731600"/>
          </a:xfrm>
          <a:prstGeom prst="rect">
            <a:avLst/>
          </a:prstGeom>
        </p:spPr>
      </p:pic>
      <p:pic>
        <p:nvPicPr>
          <p:cNvPr id="8" name="Obrázek 7" descr="Obsah obrázku text, snímek obrazovky, Obdélník, design&#10;&#10;Popis byl vytvořen automaticky">
            <a:extLst>
              <a:ext uri="{FF2B5EF4-FFF2-40B4-BE49-F238E27FC236}">
                <a16:creationId xmlns:a16="http://schemas.microsoft.com/office/drawing/2014/main" id="{9C307584-0D28-A4D6-2298-DE743CBE1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35" y="3461610"/>
            <a:ext cx="2783766" cy="33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5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9D4CF66-601C-5A4F-1193-37478667A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619" y="2698955"/>
            <a:ext cx="2185212" cy="2878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96C5DF9-8BBA-3A34-82CC-B7CC35142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075" y="2244220"/>
            <a:ext cx="1853001" cy="262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DCB2E4C-5CB8-4942-8482-ADC94627A55D}"/>
              </a:ext>
            </a:extLst>
          </p:cNvPr>
          <p:cNvSpPr txBox="1">
            <a:spLocks/>
          </p:cNvSpPr>
          <p:nvPr/>
        </p:nvSpPr>
        <p:spPr>
          <a:xfrm>
            <a:off x="722259" y="474577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ea typeface="+mj-ea"/>
                <a:cs typeface="+mj-cs"/>
              </a:defRPr>
            </a:lvl1pPr>
          </a:lstStyle>
          <a:p>
            <a:pPr marL="0" lvl="1" algn="l">
              <a:defRPr/>
            </a:pPr>
            <a:r>
              <a:rPr lang="cs-CZ" sz="4000" b="1" dirty="0">
                <a:solidFill>
                  <a:srgbClr val="66B2FF"/>
                </a:solidFill>
                <a:latin typeface="Ubuntu" panose="020B0504030602030204" pitchFamily="34" charset="0"/>
              </a:rPr>
              <a:t>Struktura zadávací dokumentace z pohledu digitalizace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8147A8-2320-F700-EEBB-C2A14E841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BF18A1F-98A9-2635-DD7F-D5C4DCE21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47" y="2244220"/>
            <a:ext cx="1766754" cy="2625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049010F-A160-33AC-BC8B-000F1DD3F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6956" y="4114986"/>
            <a:ext cx="4238983" cy="32470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7F40EE9-F53B-0550-FF90-03C7E6134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0340" y="2244220"/>
            <a:ext cx="1938045" cy="2736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06022AC-B7F6-714D-E912-BF8FB9C83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9370" y="2244220"/>
            <a:ext cx="1994953" cy="2736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9250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2249BD4-A013-41C6-AFA8-B18DBC513849}"/>
              </a:ext>
            </a:extLst>
          </p:cNvPr>
          <p:cNvSpPr txBox="1">
            <a:spLocks noChangeArrowheads="1"/>
          </p:cNvSpPr>
          <p:nvPr/>
        </p:nvSpPr>
        <p:spPr>
          <a:xfrm>
            <a:off x="1642409" y="2261044"/>
            <a:ext cx="8907182" cy="139849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>
                <a:solidFill>
                  <a:srgbClr val="66B2FF"/>
                </a:solidFill>
              </a:rPr>
              <a:t>Děkuji za pozornost.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ED51A0-6E1E-4F3C-A34D-31205A65F3E0}"/>
              </a:ext>
            </a:extLst>
          </p:cNvPr>
          <p:cNvSpPr txBox="1">
            <a:spLocks noChangeArrowheads="1"/>
          </p:cNvSpPr>
          <p:nvPr/>
        </p:nvSpPr>
        <p:spPr>
          <a:xfrm>
            <a:off x="4614208" y="4729163"/>
            <a:ext cx="6886575" cy="10080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dirty="0"/>
              <a:t>doc. Ing. Josef Žák, Ph.D.</a:t>
            </a:r>
          </a:p>
          <a:p>
            <a:pPr algn="r"/>
            <a:r>
              <a:rPr lang="cs-CZ" altLang="cs-CZ" dirty="0"/>
              <a:t>+420 607 672 023</a:t>
            </a:r>
          </a:p>
          <a:p>
            <a:pPr algn="r"/>
            <a:r>
              <a:rPr lang="cs-CZ" altLang="cs-CZ" dirty="0">
                <a:hlinkClick r:id="rId2"/>
              </a:rPr>
              <a:t>zak@dcconsulting.cz</a:t>
            </a:r>
            <a:endParaRPr lang="cs-CZ" altLang="cs-CZ" dirty="0"/>
          </a:p>
          <a:p>
            <a:pPr algn="r"/>
            <a:r>
              <a:rPr lang="cs-CZ" altLang="cs-CZ" dirty="0">
                <a:hlinkClick r:id="rId3"/>
              </a:rPr>
              <a:t>https://www.dcconsulting.cz/</a:t>
            </a:r>
            <a:endParaRPr lang="cs-CZ" altLang="cs-CZ" dirty="0"/>
          </a:p>
          <a:p>
            <a:pPr algn="r"/>
            <a:endParaRPr lang="cs-CZ" alt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C6767B2-A0D8-4EC0-8C5E-D6839BDC7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5" y="-125573"/>
            <a:ext cx="576073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9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1DCB2E4C-5CB8-4942-8482-ADC94627A55D}"/>
              </a:ext>
            </a:extLst>
          </p:cNvPr>
          <p:cNvSpPr txBox="1">
            <a:spLocks/>
          </p:cNvSpPr>
          <p:nvPr/>
        </p:nvSpPr>
        <p:spPr>
          <a:xfrm>
            <a:off x="357332" y="174929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cs-CZ" altLang="cs-CZ" dirty="0">
                <a:solidFill>
                  <a:srgbClr val="66B2FF"/>
                </a:solidFill>
              </a:rPr>
              <a:t>Obsah prezentace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8147A8-2320-F700-EEBB-C2A14E84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757AE7C-FA4E-772E-683C-367BE4C70609}"/>
              </a:ext>
            </a:extLst>
          </p:cNvPr>
          <p:cNvSpPr txBox="1">
            <a:spLocks noChangeArrowheads="1"/>
          </p:cNvSpPr>
          <p:nvPr/>
        </p:nvSpPr>
        <p:spPr>
          <a:xfrm>
            <a:off x="4813373" y="878825"/>
            <a:ext cx="6985000" cy="54435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FontTx/>
              <a:buChar char="-"/>
              <a:defRPr/>
            </a:pPr>
            <a:r>
              <a:rPr lang="cs-CZ" sz="2400" b="1" dirty="0">
                <a:latin typeface="Ubuntu" panose="020B0504030602030204" pitchFamily="34" charset="0"/>
              </a:rPr>
              <a:t>Představení společnosti</a:t>
            </a:r>
          </a:p>
          <a:p>
            <a:pPr marL="342900" lvl="1" indent="-342900" algn="l">
              <a:buFontTx/>
              <a:buChar char="-"/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342900" lvl="1" indent="-342900" algn="l">
              <a:buFontTx/>
              <a:buChar char="-"/>
              <a:defRPr/>
            </a:pPr>
            <a:r>
              <a:rPr lang="cs-CZ" sz="2400" b="1" dirty="0">
                <a:latin typeface="Ubuntu" panose="020B0504030602030204" pitchFamily="34" charset="0"/>
              </a:rPr>
              <a:t>Digitalizace a BIM</a:t>
            </a:r>
          </a:p>
          <a:p>
            <a:pPr marL="342900" lvl="1" indent="-342900" algn="l">
              <a:buFontTx/>
              <a:buChar char="-"/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342900" lvl="1" indent="-342900" algn="l">
              <a:buFontTx/>
              <a:buChar char="-"/>
              <a:defRPr/>
            </a:pPr>
            <a:r>
              <a:rPr lang="cs-CZ" sz="2400" b="1" dirty="0">
                <a:solidFill>
                  <a:srgbClr val="211B38"/>
                </a:solidFill>
                <a:latin typeface="Ubuntu" panose="020B0504030602030204" pitchFamily="34" charset="0"/>
              </a:rPr>
              <a:t>Tři pilíře digitalizace</a:t>
            </a:r>
          </a:p>
          <a:p>
            <a:pPr marL="342900" lvl="1" indent="-342900" algn="l">
              <a:buFontTx/>
              <a:buChar char="-"/>
              <a:defRPr/>
            </a:pPr>
            <a:endParaRPr lang="cs-CZ" sz="2400" b="1" dirty="0">
              <a:solidFill>
                <a:srgbClr val="211B38"/>
              </a:solidFill>
              <a:latin typeface="Ubuntu" panose="020B0504030602030204" pitchFamily="34" charset="0"/>
            </a:endParaRPr>
          </a:p>
          <a:p>
            <a:pPr marL="342900" lvl="1" indent="-342900" algn="l">
              <a:buFontTx/>
              <a:buChar char="-"/>
              <a:defRPr/>
            </a:pPr>
            <a:r>
              <a:rPr lang="cs-CZ" sz="2400" b="1" dirty="0">
                <a:solidFill>
                  <a:srgbClr val="211B38"/>
                </a:solidFill>
                <a:latin typeface="Ubuntu" panose="020B0504030602030204" pitchFamily="34" charset="0"/>
              </a:rPr>
              <a:t>CDE – principy</a:t>
            </a:r>
          </a:p>
          <a:p>
            <a:pPr marL="342900" lvl="1" indent="-342900" algn="l">
              <a:buFontTx/>
              <a:buChar char="-"/>
              <a:defRPr/>
            </a:pPr>
            <a:endParaRPr lang="cs-CZ" sz="2400" b="1" dirty="0">
              <a:solidFill>
                <a:srgbClr val="211B38"/>
              </a:solidFill>
              <a:latin typeface="Ubuntu" panose="020B0504030602030204" pitchFamily="34" charset="0"/>
            </a:endParaRPr>
          </a:p>
          <a:p>
            <a:pPr marL="342900" lvl="1" indent="-342900" algn="l">
              <a:buFontTx/>
              <a:buChar char="-"/>
              <a:defRPr/>
            </a:pPr>
            <a:r>
              <a:rPr lang="cs-CZ" sz="2400" b="1" dirty="0">
                <a:solidFill>
                  <a:srgbClr val="211B38"/>
                </a:solidFill>
                <a:latin typeface="Ubuntu" panose="020B0504030602030204" pitchFamily="34" charset="0"/>
              </a:rPr>
              <a:t>Digitalizace procesů</a:t>
            </a:r>
          </a:p>
          <a:p>
            <a:pPr marL="342900" lvl="1" indent="-342900" algn="l">
              <a:buFontTx/>
              <a:buChar char="-"/>
              <a:defRPr/>
            </a:pPr>
            <a:endParaRPr lang="cs-CZ" sz="2400" b="1" dirty="0">
              <a:solidFill>
                <a:srgbClr val="211B38"/>
              </a:solidFill>
              <a:latin typeface="Ubuntu" panose="020B0504030602030204" pitchFamily="34" charset="0"/>
            </a:endParaRPr>
          </a:p>
          <a:p>
            <a:pPr marL="342900" lvl="1" indent="-342900" algn="l">
              <a:buFontTx/>
              <a:buChar char="-"/>
              <a:defRPr/>
            </a:pPr>
            <a:r>
              <a:rPr lang="cs-CZ" sz="2400" b="1" dirty="0">
                <a:solidFill>
                  <a:srgbClr val="211B38"/>
                </a:solidFill>
                <a:latin typeface="Ubuntu" panose="020B0504030602030204" pitchFamily="34" charset="0"/>
              </a:rPr>
              <a:t>Ukázka z projektu:</a:t>
            </a:r>
          </a:p>
          <a:p>
            <a:pPr marL="800100" lvl="2" indent="-342900" algn="l">
              <a:buFontTx/>
              <a:buChar char="-"/>
              <a:defRPr/>
            </a:pPr>
            <a:r>
              <a:rPr lang="cs-CZ" sz="2200" b="1" dirty="0">
                <a:solidFill>
                  <a:srgbClr val="211B38"/>
                </a:solidFill>
                <a:latin typeface="Ubuntu" panose="020B0504030602030204" pitchFamily="34" charset="0"/>
              </a:rPr>
              <a:t>Sanatorium Pálava</a:t>
            </a:r>
          </a:p>
          <a:p>
            <a:pPr marL="342900" lvl="1" indent="-342900" algn="l">
              <a:buFontTx/>
              <a:buChar char="-"/>
              <a:defRPr/>
            </a:pPr>
            <a:endParaRPr lang="cs-CZ" sz="2400" b="1" dirty="0">
              <a:solidFill>
                <a:srgbClr val="211B38"/>
              </a:solidFill>
              <a:latin typeface="Ubuntu" panose="020B0504030602030204" pitchFamily="34" charset="0"/>
            </a:endParaRPr>
          </a:p>
          <a:p>
            <a:pPr marL="342900" lvl="1" indent="-342900" algn="l">
              <a:buFontTx/>
              <a:buChar char="-"/>
              <a:defRPr/>
            </a:pPr>
            <a:r>
              <a:rPr lang="cs-CZ" sz="2400" b="1" dirty="0">
                <a:solidFill>
                  <a:srgbClr val="211B38"/>
                </a:solidFill>
                <a:latin typeface="Ubuntu" panose="020B0504030602030204" pitchFamily="34" charset="0"/>
              </a:rPr>
              <a:t>Struktura zadávací dokumentace z pohledu digitalizace</a:t>
            </a:r>
            <a:endParaRPr lang="cs-CZ" sz="2200" b="1" dirty="0">
              <a:solidFill>
                <a:srgbClr val="211B38"/>
              </a:solidFill>
              <a:latin typeface="Ubuntu" panose="020B0504030602030204" pitchFamily="34" charset="0"/>
            </a:endParaRPr>
          </a:p>
          <a:p>
            <a:pPr marL="0" lvl="1" algn="l">
              <a:defRPr/>
            </a:pPr>
            <a:endParaRPr lang="cs-CZ" sz="2000" b="1" i="0" cap="all" dirty="0">
              <a:solidFill>
                <a:srgbClr val="333333"/>
              </a:solidFill>
              <a:effectLst/>
              <a:latin typeface="MetaWebPro"/>
            </a:endParaRPr>
          </a:p>
          <a:p>
            <a:pPr marL="0" lvl="1" algn="l">
              <a:defRPr/>
            </a:pPr>
            <a:endParaRPr lang="cs-CZ" sz="2400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endParaRPr lang="cs-CZ" sz="2400" dirty="0">
              <a:latin typeface="Ubuntu" panose="020B0504030602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DE8DEC-9242-979B-CA72-11021E8F9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4" y="1005928"/>
            <a:ext cx="3418891" cy="19209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A760E43-286F-E200-CC41-0242A7AB80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r="19069"/>
          <a:stretch/>
        </p:blipFill>
        <p:spPr>
          <a:xfrm>
            <a:off x="724484" y="3619654"/>
            <a:ext cx="3418891" cy="2849923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C3A3709-0498-110A-BECF-255B086041B3}"/>
              </a:ext>
            </a:extLst>
          </p:cNvPr>
          <p:cNvCxnSpPr>
            <a:cxnSpLocks/>
          </p:cNvCxnSpPr>
          <p:nvPr/>
        </p:nvCxnSpPr>
        <p:spPr>
          <a:xfrm>
            <a:off x="2381250" y="2552700"/>
            <a:ext cx="0" cy="14097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36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04C45-B9AF-34EF-5308-F51E2634B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E5DDC28-9B6B-5A78-9241-57B5EFCC39DF}"/>
              </a:ext>
            </a:extLst>
          </p:cNvPr>
          <p:cNvSpPr txBox="1">
            <a:spLocks/>
          </p:cNvSpPr>
          <p:nvPr/>
        </p:nvSpPr>
        <p:spPr>
          <a:xfrm>
            <a:off x="357332" y="174929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cs-CZ" altLang="cs-CZ" dirty="0">
                <a:solidFill>
                  <a:srgbClr val="66B2FF"/>
                </a:solidFill>
              </a:rPr>
              <a:t>Digital Construction Consulting s. r. o.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A1BF5BE-D401-3CFD-8A61-FA126AD5B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47929DC-8E07-A46F-8E65-B416EA457A3D}"/>
              </a:ext>
            </a:extLst>
          </p:cNvPr>
          <p:cNvSpPr txBox="1">
            <a:spLocks noChangeArrowheads="1"/>
          </p:cNvSpPr>
          <p:nvPr/>
        </p:nvSpPr>
        <p:spPr>
          <a:xfrm>
            <a:off x="357332" y="1319048"/>
            <a:ext cx="4968361" cy="5443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Česká společnost se zaměření na použití informačních systémů pro stavební projekty.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Pozemní stavby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	Občanská výstavba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	Development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Dopravní stavby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	Silniční stavby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	Vodní stavby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Infrastruktura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	ČOV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	Sítě</a:t>
            </a:r>
          </a:p>
          <a:p>
            <a:pPr marL="0" lvl="1" algn="l">
              <a:defRPr/>
            </a:pPr>
            <a:endParaRPr lang="cs-CZ" sz="2400" b="1" i="0" cap="all" dirty="0">
              <a:solidFill>
                <a:srgbClr val="333333"/>
              </a:solidFill>
              <a:effectLst/>
              <a:latin typeface="Ubuntu" panose="020B0504030602030204" pitchFamily="34" charset="0"/>
            </a:endParaRPr>
          </a:p>
          <a:p>
            <a:pPr marL="0" lvl="1" algn="l">
              <a:defRPr/>
            </a:pPr>
            <a:endParaRPr lang="cs-CZ" sz="2400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endParaRPr lang="cs-CZ" sz="2400" dirty="0">
              <a:latin typeface="Ubuntu" panose="020B0504030602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9AE9B1D-2FDF-75C7-C8EE-D54EA057B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47"/>
          <a:stretch/>
        </p:blipFill>
        <p:spPr>
          <a:xfrm>
            <a:off x="5625827" y="813694"/>
            <a:ext cx="6108970" cy="5948891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25CC8D74-5BCE-999A-DB11-88D5D6BB1FBF}"/>
              </a:ext>
            </a:extLst>
          </p:cNvPr>
          <p:cNvCxnSpPr/>
          <p:nvPr/>
        </p:nvCxnSpPr>
        <p:spPr>
          <a:xfrm>
            <a:off x="4225652" y="6462019"/>
            <a:ext cx="1400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3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2249BD4-A013-41C6-AFA8-B18DBC513849}"/>
              </a:ext>
            </a:extLst>
          </p:cNvPr>
          <p:cNvSpPr txBox="1">
            <a:spLocks noChangeArrowheads="1"/>
          </p:cNvSpPr>
          <p:nvPr/>
        </p:nvSpPr>
        <p:spPr>
          <a:xfrm>
            <a:off x="736222" y="398203"/>
            <a:ext cx="8907182" cy="20259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4000" b="1" dirty="0">
                <a:solidFill>
                  <a:srgbClr val="80B9E6"/>
                </a:solidFill>
              </a:rPr>
              <a:t>Zákazníci:</a:t>
            </a:r>
          </a:p>
          <a:p>
            <a:pPr algn="l"/>
            <a:endParaRPr lang="cs-CZ" altLang="cs-CZ" sz="4000" b="1" dirty="0">
              <a:solidFill>
                <a:srgbClr val="80B9E6"/>
              </a:solidFill>
            </a:endParaRPr>
          </a:p>
          <a:p>
            <a:pPr algn="l"/>
            <a:endParaRPr lang="cs-CZ" altLang="cs-CZ" sz="4000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C6767B2-A0D8-4EC0-8C5E-D6839BDC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5" y="-125573"/>
            <a:ext cx="5760732" cy="1082042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4EC695C-6750-4B7C-ABCB-C0DE433E91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00" y="2033009"/>
            <a:ext cx="2194173" cy="88793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AAD1554-6486-4E43-AC9F-4AD5F872B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91" y="5677062"/>
            <a:ext cx="1968154" cy="887932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4FC62330-F3F1-45E5-B462-83C2CD845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00" y="4023890"/>
            <a:ext cx="2194174" cy="585113"/>
          </a:xfrm>
          <a:prstGeom prst="rect">
            <a:avLst/>
          </a:prstGeom>
        </p:spPr>
      </p:pic>
      <p:pic>
        <p:nvPicPr>
          <p:cNvPr id="12" name="Obrázek 11" descr="Obsah obrázku text, klipart&#10;&#10;Popis byl vytvořen automaticky">
            <a:extLst>
              <a:ext uri="{FF2B5EF4-FFF2-40B4-BE49-F238E27FC236}">
                <a16:creationId xmlns:a16="http://schemas.microsoft.com/office/drawing/2014/main" id="{013A7F70-35E6-4D58-99B0-B6F814394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71" y="1819699"/>
            <a:ext cx="1314553" cy="1314553"/>
          </a:xfrm>
          <a:prstGeom prst="rect">
            <a:avLst/>
          </a:prstGeom>
        </p:spPr>
      </p:pic>
      <p:pic>
        <p:nvPicPr>
          <p:cNvPr id="14" name="Obrázek 13" descr="Obsah obrázku text&#10;&#10;Popis byl vytvořen automaticky">
            <a:extLst>
              <a:ext uri="{FF2B5EF4-FFF2-40B4-BE49-F238E27FC236}">
                <a16:creationId xmlns:a16="http://schemas.microsoft.com/office/drawing/2014/main" id="{37A06FAC-1D3D-45E8-AA6A-B26B39452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07" y="2252959"/>
            <a:ext cx="2110575" cy="52626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B200E52-4DBF-431C-8681-F478615233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44" y="3542446"/>
            <a:ext cx="2263005" cy="1508670"/>
          </a:xfrm>
          <a:prstGeom prst="rect">
            <a:avLst/>
          </a:prstGeom>
        </p:spPr>
      </p:pic>
      <p:pic>
        <p:nvPicPr>
          <p:cNvPr id="2" name="Obrázek 1" descr="Obsah obrázku bílé, design, průvodce&#10;&#10;Popis byl vytvořen automaticky">
            <a:extLst>
              <a:ext uri="{FF2B5EF4-FFF2-40B4-BE49-F238E27FC236}">
                <a16:creationId xmlns:a16="http://schemas.microsoft.com/office/drawing/2014/main" id="{3F323102-1929-B2CF-6B58-2857BF359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" y="1286819"/>
            <a:ext cx="3756838" cy="2629786"/>
          </a:xfrm>
          <a:prstGeom prst="rect">
            <a:avLst/>
          </a:prstGeom>
        </p:spPr>
      </p:pic>
      <p:pic>
        <p:nvPicPr>
          <p:cNvPr id="3" name="Obrázek 2" descr="Obsah obrázku logo, Písmo, Grafika, text&#10;&#10;Popis byl vytvořen automaticky">
            <a:extLst>
              <a:ext uri="{FF2B5EF4-FFF2-40B4-BE49-F238E27FC236}">
                <a16:creationId xmlns:a16="http://schemas.microsoft.com/office/drawing/2014/main" id="{DBF95CBF-DB80-DB0D-4F1A-EBFFA9F096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8" y="3737303"/>
            <a:ext cx="2352046" cy="1081563"/>
          </a:xfrm>
          <a:prstGeom prst="rect">
            <a:avLst/>
          </a:prstGeom>
        </p:spPr>
      </p:pic>
      <p:pic>
        <p:nvPicPr>
          <p:cNvPr id="9" name="Obrázek 8" descr="Obsah obrázku text, logo, symbol, Grafika&#10;&#10;Popis byl vytvořen automaticky">
            <a:extLst>
              <a:ext uri="{FF2B5EF4-FFF2-40B4-BE49-F238E27FC236}">
                <a16:creationId xmlns:a16="http://schemas.microsoft.com/office/drawing/2014/main" id="{D2936BB1-FE36-E73E-916A-7CA6306C4C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39" y="3367272"/>
            <a:ext cx="2531132" cy="1898350"/>
          </a:xfrm>
          <a:prstGeom prst="rect">
            <a:avLst/>
          </a:prstGeom>
        </p:spPr>
      </p:pic>
      <p:pic>
        <p:nvPicPr>
          <p:cNvPr id="13" name="Obrázek 12" descr="Obsah obrázku Písmo, logo, Grafika, design&#10;&#10;Popis byl vytvořen automaticky">
            <a:extLst>
              <a:ext uri="{FF2B5EF4-FFF2-40B4-BE49-F238E27FC236}">
                <a16:creationId xmlns:a16="http://schemas.microsoft.com/office/drawing/2014/main" id="{BC77A29B-9394-9FF9-CF16-59D8115B70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2" b="26182"/>
          <a:stretch/>
        </p:blipFill>
        <p:spPr>
          <a:xfrm>
            <a:off x="7113642" y="5480438"/>
            <a:ext cx="2143125" cy="1084556"/>
          </a:xfrm>
          <a:prstGeom prst="rect">
            <a:avLst/>
          </a:prstGeom>
        </p:spPr>
      </p:pic>
      <p:pic>
        <p:nvPicPr>
          <p:cNvPr id="17" name="Obrázek 16" descr="Obsah obrázku text, logo, Písmo, Grafika&#10;&#10;Popis byl vytvořen automaticky">
            <a:extLst>
              <a:ext uri="{FF2B5EF4-FFF2-40B4-BE49-F238E27FC236}">
                <a16:creationId xmlns:a16="http://schemas.microsoft.com/office/drawing/2014/main" id="{6E452499-2D49-E6B0-E224-04B898523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1" y="5385349"/>
            <a:ext cx="2485653" cy="1306972"/>
          </a:xfrm>
          <a:prstGeom prst="rect">
            <a:avLst/>
          </a:prstGeom>
        </p:spPr>
      </p:pic>
      <p:pic>
        <p:nvPicPr>
          <p:cNvPr id="19" name="Obrázek 18" descr="Obsah obrázku pták, klipart, logo, Grafika&#10;&#10;Popis byl vytvořen automaticky">
            <a:extLst>
              <a:ext uri="{FF2B5EF4-FFF2-40B4-BE49-F238E27FC236}">
                <a16:creationId xmlns:a16="http://schemas.microsoft.com/office/drawing/2014/main" id="{5C304F89-E869-F4D7-BC4F-D8672C652F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00" y="5385350"/>
            <a:ext cx="2155340" cy="10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2249BD4-A013-41C6-AFA8-B18DBC513849}"/>
              </a:ext>
            </a:extLst>
          </p:cNvPr>
          <p:cNvSpPr txBox="1">
            <a:spLocks noChangeArrowheads="1"/>
          </p:cNvSpPr>
          <p:nvPr/>
        </p:nvSpPr>
        <p:spPr>
          <a:xfrm>
            <a:off x="543589" y="513450"/>
            <a:ext cx="8907182" cy="197256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4000" b="1" dirty="0">
                <a:solidFill>
                  <a:srgbClr val="80B9E6"/>
                </a:solidFill>
              </a:rPr>
              <a:t>Mapa projektů:</a:t>
            </a:r>
          </a:p>
          <a:p>
            <a:pPr algn="l"/>
            <a:endParaRPr lang="cs-CZ" altLang="cs-CZ" sz="4000" b="1" dirty="0">
              <a:solidFill>
                <a:srgbClr val="80B9E6"/>
              </a:solidFill>
            </a:endParaRPr>
          </a:p>
          <a:p>
            <a:pPr algn="l"/>
            <a:endParaRPr lang="cs-CZ" altLang="cs-CZ" sz="4000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C6767B2-A0D8-4EC0-8C5E-D6839BDC7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5" y="-125573"/>
            <a:ext cx="5760732" cy="1082042"/>
          </a:xfrm>
          <a:prstGeom prst="rect">
            <a:avLst/>
          </a:prstGeom>
        </p:spPr>
      </p:pic>
      <p:pic>
        <p:nvPicPr>
          <p:cNvPr id="9" name="Obrázek 8" descr="Obsah obrázku text, mapa, atlas&#10;&#10;Popis byl vytvořen automaticky">
            <a:extLst>
              <a:ext uri="{FF2B5EF4-FFF2-40B4-BE49-F238E27FC236}">
                <a16:creationId xmlns:a16="http://schemas.microsoft.com/office/drawing/2014/main" id="{CC9D66A5-A37E-C2ED-7408-B7FB1B33C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08" y="1848750"/>
            <a:ext cx="7858125" cy="4495800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3E9551FC-4A5B-F45F-91EB-5CA485A08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6"/>
          <a:stretch/>
        </p:blipFill>
        <p:spPr>
          <a:xfrm>
            <a:off x="2662699" y="4346342"/>
            <a:ext cx="949968" cy="632882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9E00C7E6-0F3A-161B-8C0C-BF2EA0395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6"/>
          <a:stretch/>
        </p:blipFill>
        <p:spPr>
          <a:xfrm>
            <a:off x="4047212" y="3545013"/>
            <a:ext cx="949968" cy="632882"/>
          </a:xfrm>
          <a:prstGeom prst="rect">
            <a:avLst/>
          </a:prstGeom>
        </p:spPr>
      </p:pic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987265AC-1803-91BC-B2E8-8E6DEBD4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6"/>
          <a:stretch/>
        </p:blipFill>
        <p:spPr>
          <a:xfrm>
            <a:off x="3876983" y="5236891"/>
            <a:ext cx="949968" cy="632882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049F4DFB-CDA9-3778-9172-FC31E8EE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6"/>
          <a:stretch/>
        </p:blipFill>
        <p:spPr>
          <a:xfrm>
            <a:off x="5621016" y="4734716"/>
            <a:ext cx="949968" cy="632882"/>
          </a:xfrm>
          <a:prstGeom prst="rect">
            <a:avLst/>
          </a:prstGeom>
        </p:spPr>
      </p:pic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8E68190A-3FB6-B927-A9E9-9DE5FF40A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6"/>
          <a:stretch/>
        </p:blipFill>
        <p:spPr>
          <a:xfrm>
            <a:off x="6328699" y="3780209"/>
            <a:ext cx="949968" cy="632882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73DB18A3-9932-761F-2622-FE8DFF565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6"/>
          <a:stretch/>
        </p:blipFill>
        <p:spPr>
          <a:xfrm>
            <a:off x="6727156" y="4768314"/>
            <a:ext cx="949968" cy="632882"/>
          </a:xfrm>
          <a:prstGeom prst="rect">
            <a:avLst/>
          </a:prstGeom>
        </p:spPr>
      </p:pic>
      <p:sp>
        <p:nvSpPr>
          <p:cNvPr id="2" name="Slza 1">
            <a:extLst>
              <a:ext uri="{FF2B5EF4-FFF2-40B4-BE49-F238E27FC236}">
                <a16:creationId xmlns:a16="http://schemas.microsoft.com/office/drawing/2014/main" id="{8931E626-2B8E-CE4A-AD38-6DE0C407AF57}"/>
              </a:ext>
            </a:extLst>
          </p:cNvPr>
          <p:cNvSpPr/>
          <p:nvPr/>
        </p:nvSpPr>
        <p:spPr>
          <a:xfrm rot="8107024">
            <a:off x="4448614" y="3130632"/>
            <a:ext cx="307024" cy="328922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za 2">
            <a:extLst>
              <a:ext uri="{FF2B5EF4-FFF2-40B4-BE49-F238E27FC236}">
                <a16:creationId xmlns:a16="http://schemas.microsoft.com/office/drawing/2014/main" id="{F6BFFCCA-9502-2643-A304-CAF98F8E36FD}"/>
              </a:ext>
            </a:extLst>
          </p:cNvPr>
          <p:cNvSpPr/>
          <p:nvPr/>
        </p:nvSpPr>
        <p:spPr>
          <a:xfrm rot="8107024">
            <a:off x="7706950" y="3840603"/>
            <a:ext cx="307024" cy="328922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4B80C17-58C5-5714-E9AE-A5AF58847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6"/>
          <a:stretch/>
        </p:blipFill>
        <p:spPr>
          <a:xfrm>
            <a:off x="8290511" y="3780209"/>
            <a:ext cx="949968" cy="632882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79BC92D-4BD9-7C61-E5E1-1B6653EE3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6"/>
          <a:stretch/>
        </p:blipFill>
        <p:spPr>
          <a:xfrm>
            <a:off x="3139403" y="2708161"/>
            <a:ext cx="949968" cy="63288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A06EF8F4-C47D-CE78-6580-00C8D87CF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06"/>
          <a:stretch/>
        </p:blipFill>
        <p:spPr>
          <a:xfrm>
            <a:off x="8058675" y="4562768"/>
            <a:ext cx="949968" cy="6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1DCB2E4C-5CB8-4942-8482-ADC94627A55D}"/>
              </a:ext>
            </a:extLst>
          </p:cNvPr>
          <p:cNvSpPr txBox="1">
            <a:spLocks/>
          </p:cNvSpPr>
          <p:nvPr/>
        </p:nvSpPr>
        <p:spPr>
          <a:xfrm>
            <a:off x="357332" y="174929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cs-CZ" altLang="cs-CZ" dirty="0">
                <a:solidFill>
                  <a:srgbClr val="66B2FF"/>
                </a:solidFill>
              </a:rPr>
              <a:t>Digitalizace a BIM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8147A8-2320-F700-EEBB-C2A14E84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CBA4B140-B0A9-7427-01C8-7C403869AEE8}"/>
              </a:ext>
            </a:extLst>
          </p:cNvPr>
          <p:cNvSpPr txBox="1">
            <a:spLocks noChangeArrowheads="1"/>
          </p:cNvSpPr>
          <p:nvPr/>
        </p:nvSpPr>
        <p:spPr>
          <a:xfrm>
            <a:off x="842130" y="1319048"/>
            <a:ext cx="9279879" cy="5443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Je správa a údržba dat o stavebních projektech s využitím informačních a komunikačních technologií v průběhu životního cyklu.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Cílem je: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- Zvýšení užitné hodnoty projektů.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- Snížení administrativní náročnosti.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- Snížení chyb, vad, nedodělků, změn.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- Zvýšení atraktivnosti oboru.</a:t>
            </a:r>
          </a:p>
          <a:p>
            <a:pPr marL="0" lvl="1" algn="l">
              <a:defRPr/>
            </a:pPr>
            <a:endParaRPr lang="cs-CZ" sz="2400" b="1" i="0" cap="all" dirty="0">
              <a:solidFill>
                <a:srgbClr val="333333"/>
              </a:solidFill>
              <a:effectLst/>
              <a:latin typeface="Ubuntu" panose="020B0504030602030204" pitchFamily="34" charset="0"/>
            </a:endParaRPr>
          </a:p>
          <a:p>
            <a:pPr marL="0" lvl="1" algn="l">
              <a:defRPr/>
            </a:pPr>
            <a:endParaRPr lang="cs-CZ" sz="2400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endParaRPr lang="cs-CZ" sz="2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9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1DCB2E4C-5CB8-4942-8482-ADC94627A55D}"/>
              </a:ext>
            </a:extLst>
          </p:cNvPr>
          <p:cNvSpPr txBox="1">
            <a:spLocks/>
          </p:cNvSpPr>
          <p:nvPr/>
        </p:nvSpPr>
        <p:spPr>
          <a:xfrm>
            <a:off x="357332" y="174929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cs-CZ" altLang="cs-CZ" dirty="0">
                <a:solidFill>
                  <a:srgbClr val="66B2FF"/>
                </a:solidFill>
              </a:rPr>
              <a:t>Tři pilíře digitalizace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8147A8-2320-F700-EEBB-C2A14E84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6677040-81FB-BE89-D139-7214EEB623FF}"/>
              </a:ext>
            </a:extLst>
          </p:cNvPr>
          <p:cNvSpPr/>
          <p:nvPr/>
        </p:nvSpPr>
        <p:spPr>
          <a:xfrm rot="16200000">
            <a:off x="2355581" y="4097876"/>
            <a:ext cx="3248025" cy="1486961"/>
          </a:xfrm>
          <a:prstGeom prst="rect">
            <a:avLst/>
          </a:prstGeom>
          <a:solidFill>
            <a:srgbClr val="66B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Digitální model stavby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89DCCE8-2B8E-F13E-ADB4-6E94B5C3F0BB}"/>
              </a:ext>
            </a:extLst>
          </p:cNvPr>
          <p:cNvSpPr/>
          <p:nvPr/>
        </p:nvSpPr>
        <p:spPr>
          <a:xfrm rot="16200000">
            <a:off x="4274863" y="4058047"/>
            <a:ext cx="3248025" cy="1566619"/>
          </a:xfrm>
          <a:prstGeom prst="rect">
            <a:avLst/>
          </a:prstGeom>
          <a:solidFill>
            <a:srgbClr val="66B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Společné datové prostředí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B505AC-5952-F81D-AC69-97989BBA6EBF}"/>
              </a:ext>
            </a:extLst>
          </p:cNvPr>
          <p:cNvSpPr/>
          <p:nvPr/>
        </p:nvSpPr>
        <p:spPr>
          <a:xfrm rot="16200000">
            <a:off x="6257617" y="4058047"/>
            <a:ext cx="3248025" cy="1566619"/>
          </a:xfrm>
          <a:prstGeom prst="rect">
            <a:avLst/>
          </a:prstGeom>
          <a:solidFill>
            <a:srgbClr val="66B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Správa a údržba majetku</a:t>
            </a:r>
          </a:p>
        </p:txBody>
      </p: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5742C5B6-37D5-E42E-0068-E67373CBA390}"/>
              </a:ext>
            </a:extLst>
          </p:cNvPr>
          <p:cNvSpPr/>
          <p:nvPr/>
        </p:nvSpPr>
        <p:spPr>
          <a:xfrm>
            <a:off x="2806810" y="1344292"/>
            <a:ext cx="6287432" cy="762000"/>
          </a:xfrm>
          <a:prstGeom prst="triangle">
            <a:avLst/>
          </a:prstGeom>
          <a:solidFill>
            <a:srgbClr val="66B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Digitalizace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C5B82A7-F9F8-4BC8-A58B-F3240634206F}"/>
              </a:ext>
            </a:extLst>
          </p:cNvPr>
          <p:cNvSpPr/>
          <p:nvPr/>
        </p:nvSpPr>
        <p:spPr>
          <a:xfrm>
            <a:off x="3236113" y="2300620"/>
            <a:ext cx="5428826" cy="645518"/>
          </a:xfrm>
          <a:prstGeom prst="rect">
            <a:avLst/>
          </a:prstGeom>
          <a:solidFill>
            <a:srgbClr val="66B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Stavební projekty</a:t>
            </a:r>
          </a:p>
        </p:txBody>
      </p:sp>
    </p:spTree>
    <p:extLst>
      <p:ext uri="{BB962C8B-B14F-4D97-AF65-F5344CB8AC3E}">
        <p14:creationId xmlns:p14="http://schemas.microsoft.com/office/powerpoint/2010/main" val="210567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A52C3-EDD5-447B-BEAC-484765B0C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CDE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DCB2E4C-5CB8-4942-8482-ADC94627A55D}"/>
              </a:ext>
            </a:extLst>
          </p:cNvPr>
          <p:cNvSpPr txBox="1">
            <a:spLocks/>
          </p:cNvSpPr>
          <p:nvPr/>
        </p:nvSpPr>
        <p:spPr>
          <a:xfrm>
            <a:off x="357332" y="174929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cs-CZ" altLang="cs-CZ" dirty="0">
                <a:solidFill>
                  <a:srgbClr val="66B2FF"/>
                </a:solidFill>
              </a:rPr>
              <a:t>Digitální model stavby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8147A8-2320-F700-EEBB-C2A14E84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D7422EF-240B-182A-4C8C-1E906FE35EAD}"/>
              </a:ext>
            </a:extLst>
          </p:cNvPr>
          <p:cNvSpPr txBox="1">
            <a:spLocks noChangeArrowheads="1"/>
          </p:cNvSpPr>
          <p:nvPr/>
        </p:nvSpPr>
        <p:spPr>
          <a:xfrm>
            <a:off x="842132" y="1033235"/>
            <a:ext cx="5477331" cy="5443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Nástroj pro komunikaci nad projektem.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Zefektivnění návrhu.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Detekce kolizí.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Zpřesnění výkazu výměr.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Propojení s harmonogramem výstavby.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Dat set pro vady, nedodělky, vzorkování a vazba na PD.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endParaRPr lang="cs-CZ" sz="2400" dirty="0">
              <a:latin typeface="Ubuntu" panose="020B0504030602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CBB10C-76DE-3EEF-5F35-B0C2A9F32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087" y="128261"/>
            <a:ext cx="4416630" cy="3429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68981C6-D55B-DCD1-4541-B1AB11525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81" y="3557261"/>
            <a:ext cx="5026187" cy="31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8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A52C3-EDD5-447B-BEAC-484765B0C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Ubuntu" panose="020B0504030602030204" pitchFamily="34" charset="0"/>
              </a:rPr>
              <a:t>CDE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DCB2E4C-5CB8-4942-8482-ADC94627A55D}"/>
              </a:ext>
            </a:extLst>
          </p:cNvPr>
          <p:cNvSpPr txBox="1">
            <a:spLocks/>
          </p:cNvSpPr>
          <p:nvPr/>
        </p:nvSpPr>
        <p:spPr>
          <a:xfrm>
            <a:off x="405040" y="0"/>
            <a:ext cx="8933286" cy="643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4000" b="1">
                <a:ea typeface="+mj-ea"/>
                <a:cs typeface="+mj-cs"/>
              </a:defRPr>
            </a:lvl1pPr>
          </a:lstStyle>
          <a:p>
            <a:r>
              <a:rPr lang="cs-CZ" altLang="cs-CZ" dirty="0">
                <a:solidFill>
                  <a:srgbClr val="66B2FF"/>
                </a:solidFill>
              </a:rPr>
              <a:t>CDE Principy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8147A8-2320-F700-EEBB-C2A14E84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5492" y="5298351"/>
            <a:ext cx="2805585" cy="52697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D7422EF-240B-182A-4C8C-1E906FE35EAD}"/>
              </a:ext>
            </a:extLst>
          </p:cNvPr>
          <p:cNvSpPr txBox="1">
            <a:spLocks noChangeArrowheads="1"/>
          </p:cNvSpPr>
          <p:nvPr/>
        </p:nvSpPr>
        <p:spPr>
          <a:xfrm>
            <a:off x="842132" y="1033235"/>
            <a:ext cx="6985000" cy="54435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Informační systém určený pro: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- Sdílení dat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- Schvalovací postupy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- Prohlížení digitálních modelů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- Digitalizaci a elektronizaci</a:t>
            </a: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endParaRPr lang="cs-CZ" sz="2400" b="1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___________________________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- Kybernetická bezpečnost</a:t>
            </a:r>
          </a:p>
          <a:p>
            <a:pPr marL="0" lvl="1" algn="l">
              <a:defRPr/>
            </a:pPr>
            <a:r>
              <a:rPr lang="cs-CZ" sz="2400" b="1" dirty="0">
                <a:latin typeface="Ubuntu" panose="020B0504030602030204" pitchFamily="34" charset="0"/>
              </a:rPr>
              <a:t>	</a:t>
            </a:r>
            <a:endParaRPr lang="cs-CZ" sz="2400" dirty="0">
              <a:latin typeface="Ubuntu" panose="020B0504030602030204" pitchFamily="34" charset="0"/>
            </a:endParaRPr>
          </a:p>
          <a:p>
            <a:pPr marL="0" lvl="1" algn="l">
              <a:defRPr/>
            </a:pPr>
            <a:endParaRPr lang="cs-CZ" sz="2400" dirty="0">
              <a:latin typeface="Ubuntu" panose="020B0504030602030204" pitchFamily="34" charset="0"/>
            </a:endParaRPr>
          </a:p>
        </p:txBody>
      </p:sp>
      <p:pic>
        <p:nvPicPr>
          <p:cNvPr id="11" name="Obrázek 10" descr="Obsah obrázku kruh&#10;&#10;Popis byl vytvořen automaticky">
            <a:extLst>
              <a:ext uri="{FF2B5EF4-FFF2-40B4-BE49-F238E27FC236}">
                <a16:creationId xmlns:a16="http://schemas.microsoft.com/office/drawing/2014/main" id="{4AB3D813-2C71-8415-FC40-7CAB6988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95" y="1821382"/>
            <a:ext cx="3776870" cy="3776870"/>
          </a:xfrm>
          <a:prstGeom prst="rect">
            <a:avLst/>
          </a:prstGeom>
        </p:spPr>
      </p:pic>
      <p:pic>
        <p:nvPicPr>
          <p:cNvPr id="13" name="Obrázek 12" descr="Obsah obrázku skica, kresba, kreslené, design&#10;&#10;Popis byl vytvořen automaticky">
            <a:extLst>
              <a:ext uri="{FF2B5EF4-FFF2-40B4-BE49-F238E27FC236}">
                <a16:creationId xmlns:a16="http://schemas.microsoft.com/office/drawing/2014/main" id="{22EA1C72-8F0C-3DF1-3E07-FA7126556D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2" b="76239"/>
          <a:stretch/>
        </p:blipFill>
        <p:spPr>
          <a:xfrm>
            <a:off x="10116718" y="1536590"/>
            <a:ext cx="771998" cy="724232"/>
          </a:xfrm>
          <a:prstGeom prst="rect">
            <a:avLst/>
          </a:prstGeom>
        </p:spPr>
      </p:pic>
      <p:pic>
        <p:nvPicPr>
          <p:cNvPr id="15" name="Obrázek 14" descr="Obsah obrázku skica, kresba, kreslené, design&#10;&#10;Popis byl vytvořen automaticky">
            <a:extLst>
              <a:ext uri="{FF2B5EF4-FFF2-40B4-BE49-F238E27FC236}">
                <a16:creationId xmlns:a16="http://schemas.microsoft.com/office/drawing/2014/main" id="{57B57DCF-72B8-3CED-80E8-F152335E4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5" t="49032" r="1407" b="27207"/>
          <a:stretch/>
        </p:blipFill>
        <p:spPr>
          <a:xfrm>
            <a:off x="8566328" y="1355707"/>
            <a:ext cx="771998" cy="724232"/>
          </a:xfrm>
          <a:prstGeom prst="rect">
            <a:avLst/>
          </a:prstGeom>
        </p:spPr>
      </p:pic>
      <p:pic>
        <p:nvPicPr>
          <p:cNvPr id="16" name="Obrázek 15" descr="Obsah obrázku skica, kresba, kreslené, design&#10;&#10;Popis byl vytvořen automaticky">
            <a:extLst>
              <a:ext uri="{FF2B5EF4-FFF2-40B4-BE49-F238E27FC236}">
                <a16:creationId xmlns:a16="http://schemas.microsoft.com/office/drawing/2014/main" id="{3C07842C-EFDF-656B-A051-9B79B2E145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0" t="2247" r="1152" b="73992"/>
          <a:stretch/>
        </p:blipFill>
        <p:spPr>
          <a:xfrm>
            <a:off x="9369436" y="1020059"/>
            <a:ext cx="771998" cy="724232"/>
          </a:xfrm>
          <a:prstGeom prst="rect">
            <a:avLst/>
          </a:prstGeom>
        </p:spPr>
      </p:pic>
      <p:pic>
        <p:nvPicPr>
          <p:cNvPr id="18" name="Obrázek 17" descr="Obsah obrázku skica, kresba, kreslené, design&#10;&#10;Popis byl vytvořen automaticky">
            <a:extLst>
              <a:ext uri="{FF2B5EF4-FFF2-40B4-BE49-F238E27FC236}">
                <a16:creationId xmlns:a16="http://schemas.microsoft.com/office/drawing/2014/main" id="{97EA7568-B392-4C77-A35C-36E5534232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9" t="51403" r="24063" b="28671"/>
          <a:stretch/>
        </p:blipFill>
        <p:spPr>
          <a:xfrm>
            <a:off x="8764386" y="2136117"/>
            <a:ext cx="771998" cy="607345"/>
          </a:xfrm>
          <a:prstGeom prst="rect">
            <a:avLst/>
          </a:prstGeom>
        </p:spPr>
      </p:pic>
      <p:pic>
        <p:nvPicPr>
          <p:cNvPr id="19" name="Obrázek 18" descr="Obsah obrázku skica, kresba, kreslené, design&#10;&#10;Popis byl vytvořen automaticky">
            <a:extLst>
              <a:ext uri="{FF2B5EF4-FFF2-40B4-BE49-F238E27FC236}">
                <a16:creationId xmlns:a16="http://schemas.microsoft.com/office/drawing/2014/main" id="{52A4FF98-29D4-8E3A-CAAB-00F821BAC6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73182" r="70606" b="3057"/>
          <a:stretch/>
        </p:blipFill>
        <p:spPr>
          <a:xfrm>
            <a:off x="10471038" y="755526"/>
            <a:ext cx="771998" cy="724232"/>
          </a:xfrm>
          <a:prstGeom prst="rect">
            <a:avLst/>
          </a:prstGeom>
        </p:spPr>
      </p:pic>
      <p:pic>
        <p:nvPicPr>
          <p:cNvPr id="20" name="Obrázek 19" descr="Obsah obrázku skica, kresba, kreslené, design&#10;&#10;Popis byl vytvořen automaticky">
            <a:extLst>
              <a:ext uri="{FF2B5EF4-FFF2-40B4-BE49-F238E27FC236}">
                <a16:creationId xmlns:a16="http://schemas.microsoft.com/office/drawing/2014/main" id="{B3B620F2-AD2E-0559-1BFF-89C969FECF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" t="49942" r="75020" b="26297"/>
          <a:stretch/>
        </p:blipFill>
        <p:spPr>
          <a:xfrm>
            <a:off x="7980841" y="657943"/>
            <a:ext cx="771998" cy="724232"/>
          </a:xfrm>
          <a:prstGeom prst="rect">
            <a:avLst/>
          </a:prstGeom>
        </p:spPr>
      </p:pic>
      <p:pic>
        <p:nvPicPr>
          <p:cNvPr id="22" name="Grafický objekt 21" descr="Lupa obrys">
            <a:extLst>
              <a:ext uri="{FF2B5EF4-FFF2-40B4-BE49-F238E27FC236}">
                <a16:creationId xmlns:a16="http://schemas.microsoft.com/office/drawing/2014/main" id="{613EA95C-7AC9-0118-5E40-62FBA92C7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8441" y="4871243"/>
            <a:ext cx="914400" cy="914400"/>
          </a:xfrm>
          <a:prstGeom prst="rect">
            <a:avLst/>
          </a:prstGeom>
        </p:spPr>
      </p:pic>
      <p:pic>
        <p:nvPicPr>
          <p:cNvPr id="24" name="Grafický objekt 23" descr="Playbook se souvislou výplní">
            <a:extLst>
              <a:ext uri="{FF2B5EF4-FFF2-40B4-BE49-F238E27FC236}">
                <a16:creationId xmlns:a16="http://schemas.microsoft.com/office/drawing/2014/main" id="{3E90C5F7-FFC4-0D6F-F054-3A96A06245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0988" y="4924900"/>
            <a:ext cx="914400" cy="914400"/>
          </a:xfrm>
          <a:prstGeom prst="rect">
            <a:avLst/>
          </a:prstGeom>
        </p:spPr>
      </p:pic>
      <p:pic>
        <p:nvPicPr>
          <p:cNvPr id="26" name="Grafický objekt 25" descr="Ganttův diagram se souvislou výplní">
            <a:extLst>
              <a:ext uri="{FF2B5EF4-FFF2-40B4-BE49-F238E27FC236}">
                <a16:creationId xmlns:a16="http://schemas.microsoft.com/office/drawing/2014/main" id="{40F27FAC-4C8A-D4E1-BBF8-E1A3CFB579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5128" y="4911707"/>
            <a:ext cx="914400" cy="914400"/>
          </a:xfrm>
          <a:prstGeom prst="rect">
            <a:avLst/>
          </a:prstGeom>
        </p:spPr>
      </p:pic>
      <p:pic>
        <p:nvPicPr>
          <p:cNvPr id="28" name="Grafický objekt 27" descr="Měsíční kalendář se souvislou výplní">
            <a:extLst>
              <a:ext uri="{FF2B5EF4-FFF2-40B4-BE49-F238E27FC236}">
                <a16:creationId xmlns:a16="http://schemas.microsoft.com/office/drawing/2014/main" id="{C9CB4A96-0BA6-FBD6-B2E7-8DD9AAF310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70733" y="4924900"/>
            <a:ext cx="914400" cy="914400"/>
          </a:xfrm>
          <a:prstGeom prst="rect">
            <a:avLst/>
          </a:prstGeom>
        </p:spPr>
      </p:pic>
      <p:pic>
        <p:nvPicPr>
          <p:cNvPr id="14" name="Obrázek 13" descr="Obsah obrázku skica, kresba, kreslené, design&#10;&#10;Popis byl vytvořen automaticky">
            <a:extLst>
              <a:ext uri="{FF2B5EF4-FFF2-40B4-BE49-F238E27FC236}">
                <a16:creationId xmlns:a16="http://schemas.microsoft.com/office/drawing/2014/main" id="{6814652B-12F0-CCD7-0CB8-9A10346C00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3" t="1304" r="25539" b="74935"/>
          <a:stretch/>
        </p:blipFill>
        <p:spPr>
          <a:xfrm>
            <a:off x="9317333" y="1898706"/>
            <a:ext cx="771998" cy="724232"/>
          </a:xfrm>
          <a:prstGeom prst="rect">
            <a:avLst/>
          </a:prstGeom>
        </p:spPr>
      </p:pic>
      <p:pic>
        <p:nvPicPr>
          <p:cNvPr id="17" name="Obrázek 16" descr="Obsah obrázku skica, kresba, kreslené, design&#10;&#10;Popis byl vytvořen automaticky">
            <a:extLst>
              <a:ext uri="{FF2B5EF4-FFF2-40B4-BE49-F238E27FC236}">
                <a16:creationId xmlns:a16="http://schemas.microsoft.com/office/drawing/2014/main" id="{A77BAA57-2F14-F256-4214-3C335E2651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" t="49942" r="75020" b="30132"/>
          <a:stretch/>
        </p:blipFill>
        <p:spPr>
          <a:xfrm>
            <a:off x="9738504" y="2241941"/>
            <a:ext cx="771998" cy="6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225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348</Words>
  <Application>Microsoft Office PowerPoint</Application>
  <PresentationFormat>Širokoúhlá obrazovka</PresentationFormat>
  <Paragraphs>106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MetaWebPro</vt:lpstr>
      <vt:lpstr>Raleway Flex</vt:lpstr>
      <vt:lpstr>Ubuntu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CDE</vt:lpstr>
      <vt:lpstr>CDE</vt:lpstr>
      <vt:lpstr>Prezentace aplikace PowerPoint</vt:lpstr>
      <vt:lpstr>Prezentace aplikace PowerPoint</vt:lpstr>
      <vt:lpstr>Prezentace aplikace PowerPoint</vt:lpstr>
      <vt:lpstr>Prezentace aplikace PowerPoint</vt:lpstr>
      <vt:lpstr>CDE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Zak, Josef</dc:creator>
  <cp:lastModifiedBy>Josef Zak</cp:lastModifiedBy>
  <cp:revision>3</cp:revision>
  <dcterms:created xsi:type="dcterms:W3CDTF">2022-03-24T14:26:25Z</dcterms:created>
  <dcterms:modified xsi:type="dcterms:W3CDTF">2024-11-20T18:22:17Z</dcterms:modified>
</cp:coreProperties>
</file>