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5" r:id="rId3"/>
    <p:sldId id="4139" r:id="rId4"/>
    <p:sldId id="406" r:id="rId5"/>
    <p:sldId id="4138" r:id="rId6"/>
    <p:sldId id="318" r:id="rId7"/>
    <p:sldId id="4140" r:id="rId8"/>
    <p:sldId id="4147" r:id="rId9"/>
    <p:sldId id="4130" r:id="rId10"/>
    <p:sldId id="4131" r:id="rId11"/>
    <p:sldId id="4128" r:id="rId12"/>
    <p:sldId id="4134" r:id="rId13"/>
    <p:sldId id="4146" r:id="rId14"/>
    <p:sldId id="290" r:id="rId15"/>
    <p:sldId id="4141" r:id="rId16"/>
    <p:sldId id="276" r:id="rId17"/>
    <p:sldId id="4142" r:id="rId18"/>
    <p:sldId id="273" r:id="rId19"/>
    <p:sldId id="389" r:id="rId20"/>
    <p:sldId id="351" r:id="rId21"/>
    <p:sldId id="271" r:id="rId22"/>
  </p:sldIdLst>
  <p:sldSz cx="24384000" cy="13716000"/>
  <p:notesSz cx="6858000" cy="9144000"/>
  <p:defaultTextStyle>
    <a:defPPr>
      <a:defRPr lang="cs-CZ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7CA033-AB13-57BF-F5A0-34246D3CDF73}" name="Bauerová Gabriela" initials="BG" userId="S::gabriela.bauerova@czechinvest.org::622d2f4e-b669-4531-baa6-4060b8e5c74b" providerId="AD"/>
  <p188:author id="{D4E6D0C7-79A4-687C-8717-78ED3C39C071}" name="Špán Adam" initials="ŠA" userId="S::adam.span@czechinvest.org::c0366a79-a029-4fd5-8c6f-3319eb7f8a6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1A38"/>
    <a:srgbClr val="002E5F"/>
    <a:srgbClr val="0F5CAB"/>
    <a:srgbClr val="F0F0F0"/>
    <a:srgbClr val="F3F7FB"/>
    <a:srgbClr val="195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64677A-BF3C-4354-AB33-17FF798998CC}" v="2" dt="2024-11-21T16:00:46.2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301B821-A1FF-9999-AEE7-76D212191A09}" styleName="Tabulka CzechInvest">
    <a:wholeTbl>
      <a:tcTxStyle>
        <a:fontRef idx="minor">
          <a:scrgbClr r="0" g="0" b="0"/>
        </a:fontRef>
        <a:schemeClr val="dk1"/>
      </a:tcTxStyle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0" cmpd="sng">
              <a:solidFill>
                <a:schemeClr val="accent1"/>
              </a:solidFill>
            </a:ln>
          </a:top>
          <a:bottom>
            <a:ln w="12700" cmpd="sng">
              <a:solidFill>
                <a:srgbClr val="DADADA"/>
              </a:solidFill>
            </a:ln>
          </a:bottom>
          <a:insideH>
            <a:ln w="12700" cmpd="sng">
              <a:solidFill>
                <a:srgbClr val="DADADA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rgbClr val="F0F0F0"/>
          </a:solidFill>
        </a:fill>
      </a:tcStyle>
    </a:band1H>
    <a:band2V>
      <a:tcStyle>
        <a:tcBdr/>
        <a:fill>
          <a:solidFill>
            <a:srgbClr val="F0F0F0"/>
          </a:solidFill>
        </a:fill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rgbClr val="0F5CAB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rgbClr val="E61A38"/>
              </a:solidFill>
            </a:ln>
          </a:bottom>
        </a:tcBdr>
      </a:tcStyle>
    </a:firstRow>
  </a:tblStyle>
  <a:tblStyle styleId="{638B1855-1B75-4FBE-930C-398BA8C253C6}" styleName="Styl s motivem 2 – zvýraznění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6681" autoAdjust="0"/>
  </p:normalViewPr>
  <p:slideViewPr>
    <p:cSldViewPr snapToGrid="0" showGuides="1">
      <p:cViewPr varScale="1">
        <p:scale>
          <a:sx n="34" d="100"/>
          <a:sy n="34" d="100"/>
        </p:scale>
        <p:origin x="568" y="5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rban Michal" userId="3e3d1b75-e981-4b48-b28b-f1d3a6c585fb" providerId="ADAL" clId="{7F64677A-BF3C-4354-AB33-17FF798998CC}"/>
    <pc:docChg chg="addSld modSld">
      <pc:chgData name="Urban Michal" userId="3e3d1b75-e981-4b48-b28b-f1d3a6c585fb" providerId="ADAL" clId="{7F64677A-BF3C-4354-AB33-17FF798998CC}" dt="2024-11-21T16:00:46.234" v="5"/>
      <pc:docMkLst>
        <pc:docMk/>
      </pc:docMkLst>
      <pc:sldChg chg="addSp modSp mod">
        <pc:chgData name="Urban Michal" userId="3e3d1b75-e981-4b48-b28b-f1d3a6c585fb" providerId="ADAL" clId="{7F64677A-BF3C-4354-AB33-17FF798998CC}" dt="2024-11-21T15:59:35.375" v="4" actId="1076"/>
        <pc:sldMkLst>
          <pc:docMk/>
          <pc:sldMk cId="4165978434" sldId="256"/>
        </pc:sldMkLst>
        <pc:picChg chg="add mod">
          <ac:chgData name="Urban Michal" userId="3e3d1b75-e981-4b48-b28b-f1d3a6c585fb" providerId="ADAL" clId="{7F64677A-BF3C-4354-AB33-17FF798998CC}" dt="2024-11-21T15:59:35.375" v="4" actId="1076"/>
          <ac:picMkLst>
            <pc:docMk/>
            <pc:sldMk cId="4165978434" sldId="256"/>
            <ac:picMk id="2" creationId="{D616575D-AED8-2CDC-2757-F031FDC8FC76}"/>
          </ac:picMkLst>
        </pc:picChg>
      </pc:sldChg>
      <pc:sldChg chg="add">
        <pc:chgData name="Urban Michal" userId="3e3d1b75-e981-4b48-b28b-f1d3a6c585fb" providerId="ADAL" clId="{7F64677A-BF3C-4354-AB33-17FF798998CC}" dt="2024-11-21T16:00:46.234" v="5"/>
        <pc:sldMkLst>
          <pc:docMk/>
          <pc:sldMk cId="2630656527" sldId="31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as.Tazlar\Desktop\Megav&#253;po&#269;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800" b="1"/>
              <a:t>Spider analýza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0882240522519652"/>
          <c:y val="0.20674196252108318"/>
          <c:w val="0.56703785022906927"/>
          <c:h val="0.74985909037511178"/>
        </c:manualLayout>
      </c:layout>
      <c:radarChart>
        <c:radarStyle val="marker"/>
        <c:varyColors val="0"/>
        <c:ser>
          <c:idx val="0"/>
          <c:order val="0"/>
          <c:tx>
            <c:strRef>
              <c:f>Spider!$B$312</c:f>
              <c:strCache>
                <c:ptCount val="1"/>
                <c:pt idx="0">
                  <c:v>Hrušovany nad Jevišovkou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Spider!$C$312:$P$312</c:f>
              <c:numCache>
                <c:formatCode>0</c:formatCode>
                <c:ptCount val="14"/>
                <c:pt idx="0">
                  <c:v>47.222222222222229</c:v>
                </c:pt>
                <c:pt idx="1">
                  <c:v>18.329999999999998</c:v>
                </c:pt>
                <c:pt idx="2">
                  <c:v>86.25</c:v>
                </c:pt>
                <c:pt idx="3">
                  <c:v>17.683748546719087</c:v>
                </c:pt>
                <c:pt idx="4">
                  <c:v>6.6666999999999996</c:v>
                </c:pt>
                <c:pt idx="5">
                  <c:v>51.25</c:v>
                </c:pt>
                <c:pt idx="6">
                  <c:v>1.1796643525420207</c:v>
                </c:pt>
                <c:pt idx="7">
                  <c:v>93.75</c:v>
                </c:pt>
                <c:pt idx="8">
                  <c:v>44.910515352154441</c:v>
                </c:pt>
                <c:pt idx="9">
                  <c:v>36.25</c:v>
                </c:pt>
                <c:pt idx="10">
                  <c:v>27.15556856610764</c:v>
                </c:pt>
                <c:pt idx="11">
                  <c:v>0</c:v>
                </c:pt>
                <c:pt idx="12">
                  <c:v>47.5</c:v>
                </c:pt>
                <c:pt idx="13">
                  <c:v>52.5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0E-4F5C-9BF9-C58FCAFC44A7}"/>
            </c:ext>
          </c:extLst>
        </c:ser>
        <c:ser>
          <c:idx val="1"/>
          <c:order val="1"/>
          <c:tx>
            <c:strRef>
              <c:f>Spider!$B$313</c:f>
              <c:strCache>
                <c:ptCount val="1"/>
                <c:pt idx="0">
                  <c:v>Vranov nad Dyjí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Spider!$C$313:$P$313</c:f>
            </c:numRef>
          </c:val>
          <c:extLst>
            <c:ext xmlns:c16="http://schemas.microsoft.com/office/drawing/2014/chart" uri="{C3380CC4-5D6E-409C-BE32-E72D297353CC}">
              <c16:uniqueId val="{00000001-E60E-4F5C-9BF9-C58FCAFC44A7}"/>
            </c:ext>
          </c:extLst>
        </c:ser>
        <c:ser>
          <c:idx val="2"/>
          <c:order val="2"/>
          <c:tx>
            <c:strRef>
              <c:f>Spider!$B$314</c:f>
              <c:strCache>
                <c:ptCount val="1"/>
                <c:pt idx="0">
                  <c:v>Znojmo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Spider!$C$314:$P$314</c:f>
              <c:numCache>
                <c:formatCode>0</c:formatCode>
                <c:ptCount val="14"/>
                <c:pt idx="0">
                  <c:v>47.222222222222229</c:v>
                </c:pt>
                <c:pt idx="1">
                  <c:v>26.667000000000002</c:v>
                </c:pt>
                <c:pt idx="2">
                  <c:v>97.5</c:v>
                </c:pt>
                <c:pt idx="3">
                  <c:v>32.295587457182734</c:v>
                </c:pt>
                <c:pt idx="4">
                  <c:v>15</c:v>
                </c:pt>
                <c:pt idx="5">
                  <c:v>47.5</c:v>
                </c:pt>
                <c:pt idx="6">
                  <c:v>23.316314224419116</c:v>
                </c:pt>
                <c:pt idx="7">
                  <c:v>88.75</c:v>
                </c:pt>
                <c:pt idx="8">
                  <c:v>38.259789886319524</c:v>
                </c:pt>
                <c:pt idx="9">
                  <c:v>37.5</c:v>
                </c:pt>
                <c:pt idx="10">
                  <c:v>16.921300917637691</c:v>
                </c:pt>
                <c:pt idx="11">
                  <c:v>65</c:v>
                </c:pt>
                <c:pt idx="12">
                  <c:v>82.5</c:v>
                </c:pt>
                <c:pt idx="13">
                  <c:v>41.25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0E-4F5C-9BF9-C58FCAFC44A7}"/>
            </c:ext>
          </c:extLst>
        </c:ser>
        <c:ser>
          <c:idx val="3"/>
          <c:order val="3"/>
          <c:tx>
            <c:strRef>
              <c:f>Spider!$B$315</c:f>
              <c:strCache>
                <c:ptCount val="1"/>
                <c:pt idx="0">
                  <c:v>Židlochovice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Spider!$C$315:$P$315</c:f>
            </c:numRef>
          </c:val>
          <c:extLst>
            <c:ext xmlns:c16="http://schemas.microsoft.com/office/drawing/2014/chart" uri="{C3380CC4-5D6E-409C-BE32-E72D297353CC}">
              <c16:uniqueId val="{00000003-E60E-4F5C-9BF9-C58FCAFC44A7}"/>
            </c:ext>
          </c:extLst>
        </c:ser>
        <c:ser>
          <c:idx val="4"/>
          <c:order val="4"/>
          <c:tx>
            <c:strRef>
              <c:f>Spider!$B$316</c:f>
              <c:strCache>
                <c:ptCount val="1"/>
                <c:pt idx="0">
                  <c:v>Hranice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Spider!$C$316:$P$316</c:f>
            </c:numRef>
          </c:val>
          <c:extLst>
            <c:ext xmlns:c16="http://schemas.microsoft.com/office/drawing/2014/chart" uri="{C3380CC4-5D6E-409C-BE32-E72D297353CC}">
              <c16:uniqueId val="{00000004-E60E-4F5C-9BF9-C58FCAFC44A7}"/>
            </c:ext>
          </c:extLst>
        </c:ser>
        <c:ser>
          <c:idx val="5"/>
          <c:order val="5"/>
          <c:tx>
            <c:strRef>
              <c:f>Spider!$B$317</c:f>
              <c:strCache>
                <c:ptCount val="1"/>
                <c:pt idx="0">
                  <c:v>Javorník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Spider!$C$317:$P$317</c:f>
            </c:numRef>
          </c:val>
          <c:extLst>
            <c:ext xmlns:c16="http://schemas.microsoft.com/office/drawing/2014/chart" uri="{C3380CC4-5D6E-409C-BE32-E72D297353CC}">
              <c16:uniqueId val="{00000005-E60E-4F5C-9BF9-C58FCAFC44A7}"/>
            </c:ext>
          </c:extLst>
        </c:ser>
        <c:ser>
          <c:idx val="6"/>
          <c:order val="6"/>
          <c:tx>
            <c:strRef>
              <c:f>Spider!$B$318</c:f>
              <c:strCache>
                <c:ptCount val="1"/>
                <c:pt idx="0">
                  <c:v>Jeseník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Spider!$C$318:$P$318</c:f>
            </c:numRef>
          </c:val>
          <c:extLst>
            <c:ext xmlns:c16="http://schemas.microsoft.com/office/drawing/2014/chart" uri="{C3380CC4-5D6E-409C-BE32-E72D297353CC}">
              <c16:uniqueId val="{00000006-E60E-4F5C-9BF9-C58FCAFC44A7}"/>
            </c:ext>
          </c:extLst>
        </c:ser>
        <c:ser>
          <c:idx val="7"/>
          <c:order val="7"/>
          <c:tx>
            <c:strRef>
              <c:f>Spider!$B$319</c:f>
              <c:strCache>
                <c:ptCount val="1"/>
                <c:pt idx="0">
                  <c:v>Zlaté Hory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Spider!$C$319:$P$319</c:f>
            </c:numRef>
          </c:val>
          <c:extLst>
            <c:ext xmlns:c16="http://schemas.microsoft.com/office/drawing/2014/chart" uri="{C3380CC4-5D6E-409C-BE32-E72D297353CC}">
              <c16:uniqueId val="{00000007-E60E-4F5C-9BF9-C58FCAFC44A7}"/>
            </c:ext>
          </c:extLst>
        </c:ser>
        <c:ser>
          <c:idx val="8"/>
          <c:order val="8"/>
          <c:tx>
            <c:strRef>
              <c:f>Spider!$B$320</c:f>
              <c:strCache>
                <c:ptCount val="1"/>
                <c:pt idx="0">
                  <c:v>Konice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Spider!$C$320:$P$320</c:f>
            </c:numRef>
          </c:val>
          <c:extLst>
            <c:ext xmlns:c16="http://schemas.microsoft.com/office/drawing/2014/chart" uri="{C3380CC4-5D6E-409C-BE32-E72D297353CC}">
              <c16:uniqueId val="{00000008-E60E-4F5C-9BF9-C58FCAFC44A7}"/>
            </c:ext>
          </c:extLst>
        </c:ser>
        <c:ser>
          <c:idx val="9"/>
          <c:order val="9"/>
          <c:tx>
            <c:strRef>
              <c:f>Spider!$B$321</c:f>
              <c:strCache>
                <c:ptCount val="1"/>
                <c:pt idx="0">
                  <c:v>Lipník nad Bečvou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Spider!$C$321:$P$321</c:f>
            </c:numRef>
          </c:val>
          <c:extLst>
            <c:ext xmlns:c16="http://schemas.microsoft.com/office/drawing/2014/chart" uri="{C3380CC4-5D6E-409C-BE32-E72D297353CC}">
              <c16:uniqueId val="{00000009-E60E-4F5C-9BF9-C58FCAFC44A7}"/>
            </c:ext>
          </c:extLst>
        </c:ser>
        <c:ser>
          <c:idx val="10"/>
          <c:order val="10"/>
          <c:tx>
            <c:strRef>
              <c:f>Spider!$B$322</c:f>
              <c:strCache>
                <c:ptCount val="1"/>
                <c:pt idx="0">
                  <c:v>Litovel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Spider!$C$322:$P$322</c:f>
            </c:numRef>
          </c:val>
          <c:extLst>
            <c:ext xmlns:c16="http://schemas.microsoft.com/office/drawing/2014/chart" uri="{C3380CC4-5D6E-409C-BE32-E72D297353CC}">
              <c16:uniqueId val="{0000000A-E60E-4F5C-9BF9-C58FCAFC44A7}"/>
            </c:ext>
          </c:extLst>
        </c:ser>
        <c:ser>
          <c:idx val="11"/>
          <c:order val="11"/>
          <c:tx>
            <c:strRef>
              <c:f>Spider!$B$323</c:f>
              <c:strCache>
                <c:ptCount val="1"/>
                <c:pt idx="0">
                  <c:v>Mohelnice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Spider!$C$323:$P$323</c:f>
            </c:numRef>
          </c:val>
          <c:extLst>
            <c:ext xmlns:c16="http://schemas.microsoft.com/office/drawing/2014/chart" uri="{C3380CC4-5D6E-409C-BE32-E72D297353CC}">
              <c16:uniqueId val="{0000000B-E60E-4F5C-9BF9-C58FCAFC44A7}"/>
            </c:ext>
          </c:extLst>
        </c:ser>
        <c:ser>
          <c:idx val="12"/>
          <c:order val="12"/>
          <c:tx>
            <c:strRef>
              <c:f>Spider!$B$324</c:f>
              <c:strCache>
                <c:ptCount val="1"/>
                <c:pt idx="0">
                  <c:v>Hlubočky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Spider!$C$324:$P$324</c:f>
            </c:numRef>
          </c:val>
          <c:extLst>
            <c:ext xmlns:c16="http://schemas.microsoft.com/office/drawing/2014/chart" uri="{C3380CC4-5D6E-409C-BE32-E72D297353CC}">
              <c16:uniqueId val="{0000000C-E60E-4F5C-9BF9-C58FCAFC44A7}"/>
            </c:ext>
          </c:extLst>
        </c:ser>
        <c:ser>
          <c:idx val="13"/>
          <c:order val="13"/>
          <c:tx>
            <c:strRef>
              <c:f>Spider!$B$325</c:f>
              <c:strCache>
                <c:ptCount val="1"/>
                <c:pt idx="0">
                  <c:v>Olomouc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Spider!$C$325:$P$325</c:f>
            </c:numRef>
          </c:val>
          <c:extLst>
            <c:ext xmlns:c16="http://schemas.microsoft.com/office/drawing/2014/chart" uri="{C3380CC4-5D6E-409C-BE32-E72D297353CC}">
              <c16:uniqueId val="{0000000D-E60E-4F5C-9BF9-C58FCAFC44A7}"/>
            </c:ext>
          </c:extLst>
        </c:ser>
        <c:ser>
          <c:idx val="14"/>
          <c:order val="14"/>
          <c:tx>
            <c:strRef>
              <c:f>Spider!$B$326</c:f>
              <c:strCache>
                <c:ptCount val="1"/>
                <c:pt idx="0">
                  <c:v>Němčice nad Hanou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Spider!$C$326:$P$326</c:f>
            </c:numRef>
          </c:val>
          <c:extLst>
            <c:ext xmlns:c16="http://schemas.microsoft.com/office/drawing/2014/chart" uri="{C3380CC4-5D6E-409C-BE32-E72D297353CC}">
              <c16:uniqueId val="{0000000E-E60E-4F5C-9BF9-C58FCAFC44A7}"/>
            </c:ext>
          </c:extLst>
        </c:ser>
        <c:ser>
          <c:idx val="15"/>
          <c:order val="15"/>
          <c:tx>
            <c:strRef>
              <c:f>Spider!$B$327</c:f>
              <c:strCache>
                <c:ptCount val="1"/>
                <c:pt idx="0">
                  <c:v>Prostějov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Spider!$C$327:$P$327</c:f>
            </c:numRef>
          </c:val>
          <c:extLst>
            <c:ext xmlns:c16="http://schemas.microsoft.com/office/drawing/2014/chart" uri="{C3380CC4-5D6E-409C-BE32-E72D297353CC}">
              <c16:uniqueId val="{0000000F-E60E-4F5C-9BF9-C58FCAFC44A7}"/>
            </c:ext>
          </c:extLst>
        </c:ser>
        <c:ser>
          <c:idx val="16"/>
          <c:order val="16"/>
          <c:tx>
            <c:strRef>
              <c:f>Spider!$B$328</c:f>
              <c:strCache>
                <c:ptCount val="1"/>
                <c:pt idx="0">
                  <c:v>Kojetín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Spider!$C$328:$P$328</c:f>
            </c:numRef>
          </c:val>
          <c:extLst>
            <c:ext xmlns:c16="http://schemas.microsoft.com/office/drawing/2014/chart" uri="{C3380CC4-5D6E-409C-BE32-E72D297353CC}">
              <c16:uniqueId val="{00000010-E60E-4F5C-9BF9-C58FCAFC44A7}"/>
            </c:ext>
          </c:extLst>
        </c:ser>
        <c:ser>
          <c:idx val="17"/>
          <c:order val="17"/>
          <c:tx>
            <c:strRef>
              <c:f>Spider!$B$329</c:f>
              <c:strCache>
                <c:ptCount val="1"/>
                <c:pt idx="0">
                  <c:v>Přerov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Spider!$C$329:$P$329</c:f>
            </c:numRef>
          </c:val>
          <c:extLst>
            <c:ext xmlns:c16="http://schemas.microsoft.com/office/drawing/2014/chart" uri="{C3380CC4-5D6E-409C-BE32-E72D297353CC}">
              <c16:uniqueId val="{00000011-E60E-4F5C-9BF9-C58FCAFC44A7}"/>
            </c:ext>
          </c:extLst>
        </c:ser>
        <c:ser>
          <c:idx val="18"/>
          <c:order val="18"/>
          <c:tx>
            <c:strRef>
              <c:f>Spider!$B$330</c:f>
              <c:strCache>
                <c:ptCount val="1"/>
                <c:pt idx="0">
                  <c:v>Šternberk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Spider!$C$330:$P$330</c:f>
            </c:numRef>
          </c:val>
          <c:extLst>
            <c:ext xmlns:c16="http://schemas.microsoft.com/office/drawing/2014/chart" uri="{C3380CC4-5D6E-409C-BE32-E72D297353CC}">
              <c16:uniqueId val="{00000012-E60E-4F5C-9BF9-C58FCAFC44A7}"/>
            </c:ext>
          </c:extLst>
        </c:ser>
        <c:ser>
          <c:idx val="19"/>
          <c:order val="19"/>
          <c:tx>
            <c:strRef>
              <c:f>Spider!$B$331</c:f>
              <c:strCache>
                <c:ptCount val="1"/>
                <c:pt idx="0">
                  <c:v>Moravský Beroun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Spider!$C$331:$P$331</c:f>
            </c:numRef>
          </c:val>
          <c:extLst>
            <c:ext xmlns:c16="http://schemas.microsoft.com/office/drawing/2014/chart" uri="{C3380CC4-5D6E-409C-BE32-E72D297353CC}">
              <c16:uniqueId val="{00000013-E60E-4F5C-9BF9-C58FCAFC44A7}"/>
            </c:ext>
          </c:extLst>
        </c:ser>
        <c:ser>
          <c:idx val="20"/>
          <c:order val="20"/>
          <c:tx>
            <c:strRef>
              <c:f>Spider!$B$332</c:f>
              <c:strCache>
                <c:ptCount val="1"/>
                <c:pt idx="0">
                  <c:v>Hanušovice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Spider!$C$332:$P$332</c:f>
            </c:numRef>
          </c:val>
          <c:extLst>
            <c:ext xmlns:c16="http://schemas.microsoft.com/office/drawing/2014/chart" uri="{C3380CC4-5D6E-409C-BE32-E72D297353CC}">
              <c16:uniqueId val="{00000014-E60E-4F5C-9BF9-C58FCAFC44A7}"/>
            </c:ext>
          </c:extLst>
        </c:ser>
        <c:ser>
          <c:idx val="21"/>
          <c:order val="21"/>
          <c:tx>
            <c:strRef>
              <c:f>Spider!$B$333</c:f>
              <c:strCache>
                <c:ptCount val="1"/>
                <c:pt idx="0">
                  <c:v>Šumperk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Spider!$C$333:$P$333</c:f>
            </c:numRef>
          </c:val>
          <c:extLst>
            <c:ext xmlns:c16="http://schemas.microsoft.com/office/drawing/2014/chart" uri="{C3380CC4-5D6E-409C-BE32-E72D297353CC}">
              <c16:uniqueId val="{00000015-E60E-4F5C-9BF9-C58FCAFC44A7}"/>
            </c:ext>
          </c:extLst>
        </c:ser>
        <c:ser>
          <c:idx val="22"/>
          <c:order val="22"/>
          <c:tx>
            <c:strRef>
              <c:f>Spider!$B$334</c:f>
              <c:strCache>
                <c:ptCount val="1"/>
                <c:pt idx="0">
                  <c:v>Uničov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Spider!$C$334:$P$334</c:f>
            </c:numRef>
          </c:val>
          <c:extLst>
            <c:ext xmlns:c16="http://schemas.microsoft.com/office/drawing/2014/chart" uri="{C3380CC4-5D6E-409C-BE32-E72D297353CC}">
              <c16:uniqueId val="{00000016-E60E-4F5C-9BF9-C58FCAFC44A7}"/>
            </c:ext>
          </c:extLst>
        </c:ser>
        <c:ser>
          <c:idx val="23"/>
          <c:order val="23"/>
          <c:tx>
            <c:strRef>
              <c:f>Spider!$B$335</c:f>
              <c:strCache>
                <c:ptCount val="1"/>
                <c:pt idx="0">
                  <c:v>Zábřeh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Spider!$C$335:$P$335</c:f>
            </c:numRef>
          </c:val>
          <c:extLst>
            <c:ext xmlns:c16="http://schemas.microsoft.com/office/drawing/2014/chart" uri="{C3380CC4-5D6E-409C-BE32-E72D297353CC}">
              <c16:uniqueId val="{00000017-E60E-4F5C-9BF9-C58FCAFC44A7}"/>
            </c:ext>
          </c:extLst>
        </c:ser>
        <c:ser>
          <c:idx val="24"/>
          <c:order val="24"/>
          <c:tx>
            <c:strRef>
              <c:f>Spider!$B$336</c:f>
              <c:strCache>
                <c:ptCount val="1"/>
                <c:pt idx="0">
                  <c:v>Bystřice pod Hostýnem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Spider!$C$336:$P$336</c:f>
            </c:numRef>
          </c:val>
          <c:extLst>
            <c:ext xmlns:c16="http://schemas.microsoft.com/office/drawing/2014/chart" uri="{C3380CC4-5D6E-409C-BE32-E72D297353CC}">
              <c16:uniqueId val="{00000018-E60E-4F5C-9BF9-C58FCAFC44A7}"/>
            </c:ext>
          </c:extLst>
        </c:ser>
        <c:ser>
          <c:idx val="25"/>
          <c:order val="25"/>
          <c:tx>
            <c:strRef>
              <c:f>Spider!$B$337</c:f>
              <c:strCache>
                <c:ptCount val="1"/>
                <c:pt idx="0">
                  <c:v>Holešov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Spider!$C$337:$P$337</c:f>
            </c:numRef>
          </c:val>
          <c:extLst>
            <c:ext xmlns:c16="http://schemas.microsoft.com/office/drawing/2014/chart" uri="{C3380CC4-5D6E-409C-BE32-E72D297353CC}">
              <c16:uniqueId val="{00000019-E60E-4F5C-9BF9-C58FCAFC44A7}"/>
            </c:ext>
          </c:extLst>
        </c:ser>
        <c:ser>
          <c:idx val="26"/>
          <c:order val="26"/>
          <c:tx>
            <c:strRef>
              <c:f>Spider!$B$338</c:f>
              <c:strCache>
                <c:ptCount val="1"/>
                <c:pt idx="0">
                  <c:v>Hulín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Spider!$C$338:$P$338</c:f>
            </c:numRef>
          </c:val>
          <c:extLst>
            <c:ext xmlns:c16="http://schemas.microsoft.com/office/drawing/2014/chart" uri="{C3380CC4-5D6E-409C-BE32-E72D297353CC}">
              <c16:uniqueId val="{0000001A-E60E-4F5C-9BF9-C58FCAFC44A7}"/>
            </c:ext>
          </c:extLst>
        </c:ser>
        <c:ser>
          <c:idx val="27"/>
          <c:order val="27"/>
          <c:tx>
            <c:strRef>
              <c:f>Spider!$B$339</c:f>
              <c:strCache>
                <c:ptCount val="1"/>
                <c:pt idx="0">
                  <c:v>Chropyně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Spider!$C$339:$P$339</c:f>
            </c:numRef>
          </c:val>
          <c:extLst>
            <c:ext xmlns:c16="http://schemas.microsoft.com/office/drawing/2014/chart" uri="{C3380CC4-5D6E-409C-BE32-E72D297353CC}">
              <c16:uniqueId val="{0000001B-E60E-4F5C-9BF9-C58FCAFC44A7}"/>
            </c:ext>
          </c:extLst>
        </c:ser>
        <c:ser>
          <c:idx val="28"/>
          <c:order val="28"/>
          <c:tx>
            <c:strRef>
              <c:f>Spider!$B$340</c:f>
              <c:strCache>
                <c:ptCount val="1"/>
                <c:pt idx="0">
                  <c:v>Koryčany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Spider!$C$340:$P$340</c:f>
            </c:numRef>
          </c:val>
          <c:extLst>
            <c:ext xmlns:c16="http://schemas.microsoft.com/office/drawing/2014/chart" uri="{C3380CC4-5D6E-409C-BE32-E72D297353CC}">
              <c16:uniqueId val="{0000001C-E60E-4F5C-9BF9-C58FCAFC44A7}"/>
            </c:ext>
          </c:extLst>
        </c:ser>
        <c:ser>
          <c:idx val="29"/>
          <c:order val="29"/>
          <c:tx>
            <c:strRef>
              <c:f>Spider!$B$341</c:f>
              <c:strCache>
                <c:ptCount val="1"/>
                <c:pt idx="0">
                  <c:v>Kroměříž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Spider!$C$341:$P$341</c:f>
            </c:numRef>
          </c:val>
          <c:extLst>
            <c:ext xmlns:c16="http://schemas.microsoft.com/office/drawing/2014/chart" uri="{C3380CC4-5D6E-409C-BE32-E72D297353CC}">
              <c16:uniqueId val="{0000001D-E60E-4F5C-9BF9-C58FCAFC44A7}"/>
            </c:ext>
          </c:extLst>
        </c:ser>
        <c:ser>
          <c:idx val="30"/>
          <c:order val="30"/>
          <c:tx>
            <c:strRef>
              <c:f>Spider!$B$342</c:f>
              <c:strCache>
                <c:ptCount val="1"/>
                <c:pt idx="0">
                  <c:v>Morkovice-Slížany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Spider!$C$342:$P$342</c:f>
            </c:numRef>
          </c:val>
          <c:extLst>
            <c:ext xmlns:c16="http://schemas.microsoft.com/office/drawing/2014/chart" uri="{C3380CC4-5D6E-409C-BE32-E72D297353CC}">
              <c16:uniqueId val="{0000001E-E60E-4F5C-9BF9-C58FCAFC44A7}"/>
            </c:ext>
          </c:extLst>
        </c:ser>
        <c:ser>
          <c:idx val="31"/>
          <c:order val="31"/>
          <c:tx>
            <c:strRef>
              <c:f>Spider!$B$343</c:f>
              <c:strCache>
                <c:ptCount val="1"/>
                <c:pt idx="0">
                  <c:v>Luhačovice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Spider!$C$343:$P$343</c:f>
            </c:numRef>
          </c:val>
          <c:extLst>
            <c:ext xmlns:c16="http://schemas.microsoft.com/office/drawing/2014/chart" uri="{C3380CC4-5D6E-409C-BE32-E72D297353CC}">
              <c16:uniqueId val="{0000001F-E60E-4F5C-9BF9-C58FCAFC44A7}"/>
            </c:ext>
          </c:extLst>
        </c:ser>
        <c:ser>
          <c:idx val="32"/>
          <c:order val="32"/>
          <c:tx>
            <c:strRef>
              <c:f>Spider!$B$344</c:f>
              <c:strCache>
                <c:ptCount val="1"/>
                <c:pt idx="0">
                  <c:v>Slavičín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Spider!$C$344:$P$344</c:f>
            </c:numRef>
          </c:val>
          <c:extLst>
            <c:ext xmlns:c16="http://schemas.microsoft.com/office/drawing/2014/chart" uri="{C3380CC4-5D6E-409C-BE32-E72D297353CC}">
              <c16:uniqueId val="{00000020-E60E-4F5C-9BF9-C58FCAFC44A7}"/>
            </c:ext>
          </c:extLst>
        </c:ser>
        <c:ser>
          <c:idx val="33"/>
          <c:order val="33"/>
          <c:tx>
            <c:strRef>
              <c:f>Spider!$B$345</c:f>
              <c:strCache>
                <c:ptCount val="1"/>
                <c:pt idx="0">
                  <c:v>Napajedla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Spider!$C$345:$P$345</c:f>
            </c:numRef>
          </c:val>
          <c:extLst>
            <c:ext xmlns:c16="http://schemas.microsoft.com/office/drawing/2014/chart" uri="{C3380CC4-5D6E-409C-BE32-E72D297353CC}">
              <c16:uniqueId val="{00000021-E60E-4F5C-9BF9-C58FCAFC44A7}"/>
            </c:ext>
          </c:extLst>
        </c:ser>
        <c:ser>
          <c:idx val="34"/>
          <c:order val="34"/>
          <c:tx>
            <c:strRef>
              <c:f>Spider!$B$346</c:f>
              <c:strCache>
                <c:ptCount val="1"/>
                <c:pt idx="0">
                  <c:v>Otrokovice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Spider!$C$346:$P$346</c:f>
            </c:numRef>
          </c:val>
          <c:extLst>
            <c:ext xmlns:c16="http://schemas.microsoft.com/office/drawing/2014/chart" uri="{C3380CC4-5D6E-409C-BE32-E72D297353CC}">
              <c16:uniqueId val="{00000022-E60E-4F5C-9BF9-C58FCAFC44A7}"/>
            </c:ext>
          </c:extLst>
        </c:ser>
        <c:ser>
          <c:idx val="35"/>
          <c:order val="35"/>
          <c:tx>
            <c:strRef>
              <c:f>Spider!$B$347</c:f>
              <c:strCache>
                <c:ptCount val="1"/>
                <c:pt idx="0">
                  <c:v>Rožnov pod Radhoštěm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Spider!$C$347:$P$347</c:f>
            </c:numRef>
          </c:val>
          <c:extLst>
            <c:ext xmlns:c16="http://schemas.microsoft.com/office/drawing/2014/chart" uri="{C3380CC4-5D6E-409C-BE32-E72D297353CC}">
              <c16:uniqueId val="{00000023-E60E-4F5C-9BF9-C58FCAFC44A7}"/>
            </c:ext>
          </c:extLst>
        </c:ser>
        <c:ser>
          <c:idx val="36"/>
          <c:order val="36"/>
          <c:tx>
            <c:strRef>
              <c:f>Spider!$B$348</c:f>
              <c:strCache>
                <c:ptCount val="1"/>
                <c:pt idx="0">
                  <c:v>Staré Město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Spider!$C$348:$P$348</c:f>
            </c:numRef>
          </c:val>
          <c:extLst>
            <c:ext xmlns:c16="http://schemas.microsoft.com/office/drawing/2014/chart" uri="{C3380CC4-5D6E-409C-BE32-E72D297353CC}">
              <c16:uniqueId val="{00000024-E60E-4F5C-9BF9-C58FCAFC44A7}"/>
            </c:ext>
          </c:extLst>
        </c:ser>
        <c:ser>
          <c:idx val="37"/>
          <c:order val="37"/>
          <c:tx>
            <c:strRef>
              <c:f>Spider!$B$349</c:f>
              <c:strCache>
                <c:ptCount val="1"/>
                <c:pt idx="0">
                  <c:v>Uherské Hradiště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Spider!$C$349:$P$349</c:f>
            </c:numRef>
          </c:val>
          <c:extLst>
            <c:ext xmlns:c16="http://schemas.microsoft.com/office/drawing/2014/chart" uri="{C3380CC4-5D6E-409C-BE32-E72D297353CC}">
              <c16:uniqueId val="{00000025-E60E-4F5C-9BF9-C58FCAFC44A7}"/>
            </c:ext>
          </c:extLst>
        </c:ser>
        <c:ser>
          <c:idx val="38"/>
          <c:order val="38"/>
          <c:tx>
            <c:strRef>
              <c:f>Spider!$B$350</c:f>
              <c:strCache>
                <c:ptCount val="1"/>
                <c:pt idx="0">
                  <c:v>Uherský Ostroh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Spider!$C$350:$P$350</c:f>
            </c:numRef>
          </c:val>
          <c:extLst>
            <c:ext xmlns:c16="http://schemas.microsoft.com/office/drawing/2014/chart" uri="{C3380CC4-5D6E-409C-BE32-E72D297353CC}">
              <c16:uniqueId val="{00000026-E60E-4F5C-9BF9-C58FCAFC44A7}"/>
            </c:ext>
          </c:extLst>
        </c:ser>
        <c:ser>
          <c:idx val="39"/>
          <c:order val="39"/>
          <c:tx>
            <c:strRef>
              <c:f>Spider!$B$351</c:f>
              <c:strCache>
                <c:ptCount val="1"/>
                <c:pt idx="0">
                  <c:v>Bojkovice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Spider!$C$351:$P$351</c:f>
            </c:numRef>
          </c:val>
          <c:extLst>
            <c:ext xmlns:c16="http://schemas.microsoft.com/office/drawing/2014/chart" uri="{C3380CC4-5D6E-409C-BE32-E72D297353CC}">
              <c16:uniqueId val="{00000027-E60E-4F5C-9BF9-C58FCAFC44A7}"/>
            </c:ext>
          </c:extLst>
        </c:ser>
        <c:ser>
          <c:idx val="40"/>
          <c:order val="40"/>
          <c:tx>
            <c:strRef>
              <c:f>Spider!$B$352</c:f>
              <c:strCache>
                <c:ptCount val="1"/>
                <c:pt idx="0">
                  <c:v>Uherský Brod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Spider!$C$352:$P$352</c:f>
            </c:numRef>
          </c:val>
          <c:extLst>
            <c:ext xmlns:c16="http://schemas.microsoft.com/office/drawing/2014/chart" uri="{C3380CC4-5D6E-409C-BE32-E72D297353CC}">
              <c16:uniqueId val="{00000028-E60E-4F5C-9BF9-C58FCAFC44A7}"/>
            </c:ext>
          </c:extLst>
        </c:ser>
        <c:ser>
          <c:idx val="41"/>
          <c:order val="41"/>
          <c:tx>
            <c:strRef>
              <c:f>Spider!$B$353</c:f>
              <c:strCache>
                <c:ptCount val="1"/>
                <c:pt idx="0">
                  <c:v>Brumov-Bylnice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Spider!$C$353:$P$353</c:f>
            </c:numRef>
          </c:val>
          <c:extLst>
            <c:ext xmlns:c16="http://schemas.microsoft.com/office/drawing/2014/chart" uri="{C3380CC4-5D6E-409C-BE32-E72D297353CC}">
              <c16:uniqueId val="{00000029-E60E-4F5C-9BF9-C58FCAFC44A7}"/>
            </c:ext>
          </c:extLst>
        </c:ser>
        <c:ser>
          <c:idx val="42"/>
          <c:order val="42"/>
          <c:tx>
            <c:strRef>
              <c:f>Spider!$B$354</c:f>
              <c:strCache>
                <c:ptCount val="1"/>
                <c:pt idx="0">
                  <c:v>Valašské Klobouky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Spider!$C$354:$P$354</c:f>
            </c:numRef>
          </c:val>
          <c:extLst>
            <c:ext xmlns:c16="http://schemas.microsoft.com/office/drawing/2014/chart" uri="{C3380CC4-5D6E-409C-BE32-E72D297353CC}">
              <c16:uniqueId val="{0000002A-E60E-4F5C-9BF9-C58FCAFC44A7}"/>
            </c:ext>
          </c:extLst>
        </c:ser>
        <c:ser>
          <c:idx val="43"/>
          <c:order val="43"/>
          <c:tx>
            <c:strRef>
              <c:f>Spider!$B$355</c:f>
              <c:strCache>
                <c:ptCount val="1"/>
                <c:pt idx="0">
                  <c:v>Valašské Meziříčí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Spider!$C$355:$P$355</c:f>
            </c:numRef>
          </c:val>
          <c:extLst>
            <c:ext xmlns:c16="http://schemas.microsoft.com/office/drawing/2014/chart" uri="{C3380CC4-5D6E-409C-BE32-E72D297353CC}">
              <c16:uniqueId val="{0000002B-E60E-4F5C-9BF9-C58FCAFC44A7}"/>
            </c:ext>
          </c:extLst>
        </c:ser>
        <c:ser>
          <c:idx val="44"/>
          <c:order val="44"/>
          <c:tx>
            <c:strRef>
              <c:f>Spider!$B$356</c:f>
              <c:strCache>
                <c:ptCount val="1"/>
                <c:pt idx="0">
                  <c:v>Vizovice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Spider!$C$356:$P$356</c:f>
            </c:numRef>
          </c:val>
          <c:extLst>
            <c:ext xmlns:c16="http://schemas.microsoft.com/office/drawing/2014/chart" uri="{C3380CC4-5D6E-409C-BE32-E72D297353CC}">
              <c16:uniqueId val="{0000002C-E60E-4F5C-9BF9-C58FCAFC44A7}"/>
            </c:ext>
          </c:extLst>
        </c:ser>
        <c:ser>
          <c:idx val="45"/>
          <c:order val="45"/>
          <c:tx>
            <c:strRef>
              <c:f>Spider!$B$357</c:f>
              <c:strCache>
                <c:ptCount val="1"/>
                <c:pt idx="0">
                  <c:v>Horní Lideč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Spider!$C$357:$P$357</c:f>
            </c:numRef>
          </c:val>
          <c:extLst>
            <c:ext xmlns:c16="http://schemas.microsoft.com/office/drawing/2014/chart" uri="{C3380CC4-5D6E-409C-BE32-E72D297353CC}">
              <c16:uniqueId val="{0000002D-E60E-4F5C-9BF9-C58FCAFC44A7}"/>
            </c:ext>
          </c:extLst>
        </c:ser>
        <c:ser>
          <c:idx val="46"/>
          <c:order val="46"/>
          <c:tx>
            <c:strRef>
              <c:f>Spider!$B$358</c:f>
              <c:strCache>
                <c:ptCount val="1"/>
                <c:pt idx="0">
                  <c:v>Karolinka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Spider!$C$358:$P$358</c:f>
            </c:numRef>
          </c:val>
          <c:extLst>
            <c:ext xmlns:c16="http://schemas.microsoft.com/office/drawing/2014/chart" uri="{C3380CC4-5D6E-409C-BE32-E72D297353CC}">
              <c16:uniqueId val="{0000002E-E60E-4F5C-9BF9-C58FCAFC44A7}"/>
            </c:ext>
          </c:extLst>
        </c:ser>
        <c:ser>
          <c:idx val="47"/>
          <c:order val="47"/>
          <c:tx>
            <c:strRef>
              <c:f>Spider!$B$359</c:f>
              <c:strCache>
                <c:ptCount val="1"/>
                <c:pt idx="0">
                  <c:v>Vsetín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Spider!$C$359:$P$359</c:f>
            </c:numRef>
          </c:val>
          <c:extLst>
            <c:ext xmlns:c16="http://schemas.microsoft.com/office/drawing/2014/chart" uri="{C3380CC4-5D6E-409C-BE32-E72D297353CC}">
              <c16:uniqueId val="{0000002F-E60E-4F5C-9BF9-C58FCAFC44A7}"/>
            </c:ext>
          </c:extLst>
        </c:ser>
        <c:ser>
          <c:idx val="48"/>
          <c:order val="48"/>
          <c:tx>
            <c:strRef>
              <c:f>Spider!$B$360</c:f>
              <c:strCache>
                <c:ptCount val="1"/>
                <c:pt idx="0">
                  <c:v>Zlín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Spider!$C$360:$P$360</c:f>
            </c:numRef>
          </c:val>
          <c:extLst>
            <c:ext xmlns:c16="http://schemas.microsoft.com/office/drawing/2014/chart" uri="{C3380CC4-5D6E-409C-BE32-E72D297353CC}">
              <c16:uniqueId val="{00000030-E60E-4F5C-9BF9-C58FCAFC44A7}"/>
            </c:ext>
          </c:extLst>
        </c:ser>
        <c:ser>
          <c:idx val="49"/>
          <c:order val="49"/>
          <c:tx>
            <c:strRef>
              <c:f>Spider!$B$361</c:f>
              <c:strCache>
                <c:ptCount val="1"/>
                <c:pt idx="0">
                  <c:v>Bílovec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Spider!$C$361:$P$361</c:f>
            </c:numRef>
          </c:val>
          <c:extLst>
            <c:ext xmlns:c16="http://schemas.microsoft.com/office/drawing/2014/chart" uri="{C3380CC4-5D6E-409C-BE32-E72D297353CC}">
              <c16:uniqueId val="{00000031-E60E-4F5C-9BF9-C58FCAFC44A7}"/>
            </c:ext>
          </c:extLst>
        </c:ser>
        <c:ser>
          <c:idx val="50"/>
          <c:order val="50"/>
          <c:tx>
            <c:strRef>
              <c:f>Spider!$B$362</c:f>
              <c:strCache>
                <c:ptCount val="1"/>
                <c:pt idx="0">
                  <c:v>Studénka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Spider!$C$362:$P$362</c:f>
            </c:numRef>
          </c:val>
          <c:extLst>
            <c:ext xmlns:c16="http://schemas.microsoft.com/office/drawing/2014/chart" uri="{C3380CC4-5D6E-409C-BE32-E72D297353CC}">
              <c16:uniqueId val="{00000032-E60E-4F5C-9BF9-C58FCAFC44A7}"/>
            </c:ext>
          </c:extLst>
        </c:ser>
        <c:ser>
          <c:idx val="51"/>
          <c:order val="51"/>
          <c:tx>
            <c:strRef>
              <c:f>Spider!$B$363</c:f>
              <c:strCache>
                <c:ptCount val="1"/>
                <c:pt idx="0">
                  <c:v>Bohumín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Spider!$C$363:$P$363</c:f>
            </c:numRef>
          </c:val>
          <c:extLst>
            <c:ext xmlns:c16="http://schemas.microsoft.com/office/drawing/2014/chart" uri="{C3380CC4-5D6E-409C-BE32-E72D297353CC}">
              <c16:uniqueId val="{00000033-E60E-4F5C-9BF9-C58FCAFC44A7}"/>
            </c:ext>
          </c:extLst>
        </c:ser>
        <c:ser>
          <c:idx val="52"/>
          <c:order val="52"/>
          <c:tx>
            <c:strRef>
              <c:f>Spider!$B$364</c:f>
              <c:strCache>
                <c:ptCount val="1"/>
                <c:pt idx="0">
                  <c:v>Bruntál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Spider!$C$364:$P$364</c:f>
            </c:numRef>
          </c:val>
          <c:extLst>
            <c:ext xmlns:c16="http://schemas.microsoft.com/office/drawing/2014/chart" uri="{C3380CC4-5D6E-409C-BE32-E72D297353CC}">
              <c16:uniqueId val="{00000034-E60E-4F5C-9BF9-C58FCAFC44A7}"/>
            </c:ext>
          </c:extLst>
        </c:ser>
        <c:ser>
          <c:idx val="53"/>
          <c:order val="53"/>
          <c:tx>
            <c:strRef>
              <c:f>Spider!$B$365</c:f>
              <c:strCache>
                <c:ptCount val="1"/>
                <c:pt idx="0">
                  <c:v>Horní Benešov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Spider!$C$365:$P$365</c:f>
            </c:numRef>
          </c:val>
          <c:extLst>
            <c:ext xmlns:c16="http://schemas.microsoft.com/office/drawing/2014/chart" uri="{C3380CC4-5D6E-409C-BE32-E72D297353CC}">
              <c16:uniqueId val="{00000035-E60E-4F5C-9BF9-C58FCAFC44A7}"/>
            </c:ext>
          </c:extLst>
        </c:ser>
        <c:ser>
          <c:idx val="54"/>
          <c:order val="54"/>
          <c:tx>
            <c:strRef>
              <c:f>Spider!$B$366</c:f>
              <c:strCache>
                <c:ptCount val="1"/>
                <c:pt idx="0">
                  <c:v>Vrbno pod Pradědem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Spider!$C$366:$P$366</c:f>
            </c:numRef>
          </c:val>
          <c:extLst>
            <c:ext xmlns:c16="http://schemas.microsoft.com/office/drawing/2014/chart" uri="{C3380CC4-5D6E-409C-BE32-E72D297353CC}">
              <c16:uniqueId val="{00000036-E60E-4F5C-9BF9-C58FCAFC44A7}"/>
            </c:ext>
          </c:extLst>
        </c:ser>
        <c:ser>
          <c:idx val="55"/>
          <c:order val="55"/>
          <c:tx>
            <c:strRef>
              <c:f>Spider!$B$367</c:f>
              <c:strCache>
                <c:ptCount val="1"/>
                <c:pt idx="0">
                  <c:v>Český Těšín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Spider!$C$367:$P$367</c:f>
            </c:numRef>
          </c:val>
          <c:extLst>
            <c:ext xmlns:c16="http://schemas.microsoft.com/office/drawing/2014/chart" uri="{C3380CC4-5D6E-409C-BE32-E72D297353CC}">
              <c16:uniqueId val="{00000037-E60E-4F5C-9BF9-C58FCAFC44A7}"/>
            </c:ext>
          </c:extLst>
        </c:ser>
        <c:ser>
          <c:idx val="56"/>
          <c:order val="56"/>
          <c:tx>
            <c:strRef>
              <c:f>Spider!$B$368</c:f>
              <c:strCache>
                <c:ptCount val="1"/>
                <c:pt idx="0">
                  <c:v>Frenštát pod Radhoštěm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Spider!$C$368:$P$368</c:f>
            </c:numRef>
          </c:val>
          <c:extLst>
            <c:ext xmlns:c16="http://schemas.microsoft.com/office/drawing/2014/chart" uri="{C3380CC4-5D6E-409C-BE32-E72D297353CC}">
              <c16:uniqueId val="{00000038-E60E-4F5C-9BF9-C58FCAFC44A7}"/>
            </c:ext>
          </c:extLst>
        </c:ser>
        <c:ser>
          <c:idx val="57"/>
          <c:order val="57"/>
          <c:tx>
            <c:strRef>
              <c:f>Spider!$B$369</c:f>
              <c:strCache>
                <c:ptCount val="1"/>
                <c:pt idx="0">
                  <c:v>Frýdek-Místek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Spider!$C$369:$P$369</c:f>
            </c:numRef>
          </c:val>
          <c:extLst>
            <c:ext xmlns:c16="http://schemas.microsoft.com/office/drawing/2014/chart" uri="{C3380CC4-5D6E-409C-BE32-E72D297353CC}">
              <c16:uniqueId val="{00000039-E60E-4F5C-9BF9-C58FCAFC44A7}"/>
            </c:ext>
          </c:extLst>
        </c:ser>
        <c:ser>
          <c:idx val="58"/>
          <c:order val="58"/>
          <c:tx>
            <c:strRef>
              <c:f>Spider!$B$370</c:f>
              <c:strCache>
                <c:ptCount val="1"/>
                <c:pt idx="0">
                  <c:v>Frýdlant nad Ostravicí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Spider!$C$370:$P$370</c:f>
            </c:numRef>
          </c:val>
          <c:extLst>
            <c:ext xmlns:c16="http://schemas.microsoft.com/office/drawing/2014/chart" uri="{C3380CC4-5D6E-409C-BE32-E72D297353CC}">
              <c16:uniqueId val="{0000003A-E60E-4F5C-9BF9-C58FCAFC44A7}"/>
            </c:ext>
          </c:extLst>
        </c:ser>
        <c:ser>
          <c:idx val="59"/>
          <c:order val="59"/>
          <c:tx>
            <c:strRef>
              <c:f>Spider!$B$371</c:f>
              <c:strCache>
                <c:ptCount val="1"/>
                <c:pt idx="0">
                  <c:v>Havířov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Spider!$C$371:$P$371</c:f>
            </c:numRef>
          </c:val>
          <c:extLst>
            <c:ext xmlns:c16="http://schemas.microsoft.com/office/drawing/2014/chart" uri="{C3380CC4-5D6E-409C-BE32-E72D297353CC}">
              <c16:uniqueId val="{0000003B-E60E-4F5C-9BF9-C58FCAFC44A7}"/>
            </c:ext>
          </c:extLst>
        </c:ser>
        <c:ser>
          <c:idx val="60"/>
          <c:order val="60"/>
          <c:tx>
            <c:strRef>
              <c:f>Spider!$B$372</c:f>
              <c:strCache>
                <c:ptCount val="1"/>
                <c:pt idx="0">
                  <c:v>Hlučín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Spider!$C$372:$P$372</c:f>
            </c:numRef>
          </c:val>
          <c:extLst>
            <c:ext xmlns:c16="http://schemas.microsoft.com/office/drawing/2014/chart" uri="{C3380CC4-5D6E-409C-BE32-E72D297353CC}">
              <c16:uniqueId val="{0000003C-E60E-4F5C-9BF9-C58FCAFC44A7}"/>
            </c:ext>
          </c:extLst>
        </c:ser>
        <c:ser>
          <c:idx val="61"/>
          <c:order val="61"/>
          <c:tx>
            <c:strRef>
              <c:f>Spider!$B$373</c:f>
              <c:strCache>
                <c:ptCount val="1"/>
                <c:pt idx="0">
                  <c:v>Jablunkov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Spider!$C$373:$P$373</c:f>
            </c:numRef>
          </c:val>
          <c:extLst>
            <c:ext xmlns:c16="http://schemas.microsoft.com/office/drawing/2014/chart" uri="{C3380CC4-5D6E-409C-BE32-E72D297353CC}">
              <c16:uniqueId val="{0000003D-E60E-4F5C-9BF9-C58FCAFC44A7}"/>
            </c:ext>
          </c:extLst>
        </c:ser>
        <c:ser>
          <c:idx val="62"/>
          <c:order val="62"/>
          <c:tx>
            <c:strRef>
              <c:f>Spider!$B$374</c:f>
              <c:strCache>
                <c:ptCount val="1"/>
                <c:pt idx="0">
                  <c:v>Karviná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Spider!$C$374:$P$374</c:f>
            </c:numRef>
          </c:val>
          <c:extLst>
            <c:ext xmlns:c16="http://schemas.microsoft.com/office/drawing/2014/chart" uri="{C3380CC4-5D6E-409C-BE32-E72D297353CC}">
              <c16:uniqueId val="{0000003E-E60E-4F5C-9BF9-C58FCAFC44A7}"/>
            </c:ext>
          </c:extLst>
        </c:ser>
        <c:ser>
          <c:idx val="63"/>
          <c:order val="63"/>
          <c:tx>
            <c:strRef>
              <c:f>Spider!$B$375</c:f>
              <c:strCache>
                <c:ptCount val="1"/>
                <c:pt idx="0">
                  <c:v>Kopřivnice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Spider!$C$375:$P$375</c:f>
            </c:numRef>
          </c:val>
          <c:extLst>
            <c:ext xmlns:c16="http://schemas.microsoft.com/office/drawing/2014/chart" uri="{C3380CC4-5D6E-409C-BE32-E72D297353CC}">
              <c16:uniqueId val="{0000003F-E60E-4F5C-9BF9-C58FCAFC44A7}"/>
            </c:ext>
          </c:extLst>
        </c:ser>
        <c:ser>
          <c:idx val="64"/>
          <c:order val="64"/>
          <c:tx>
            <c:strRef>
              <c:f>Spider!$B$376</c:f>
              <c:strCache>
                <c:ptCount val="1"/>
                <c:pt idx="0">
                  <c:v>Příbor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Spider!$C$376:$P$376</c:f>
            </c:numRef>
          </c:val>
          <c:extLst>
            <c:ext xmlns:c16="http://schemas.microsoft.com/office/drawing/2014/chart" uri="{C3380CC4-5D6E-409C-BE32-E72D297353CC}">
              <c16:uniqueId val="{00000040-E60E-4F5C-9BF9-C58FCAFC44A7}"/>
            </c:ext>
          </c:extLst>
        </c:ser>
        <c:ser>
          <c:idx val="65"/>
          <c:order val="65"/>
          <c:tx>
            <c:strRef>
              <c:f>Spider!$B$377</c:f>
              <c:strCache>
                <c:ptCount val="1"/>
                <c:pt idx="0">
                  <c:v>Kravaře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Spider!$C$377:$P$377</c:f>
            </c:numRef>
          </c:val>
          <c:extLst>
            <c:ext xmlns:c16="http://schemas.microsoft.com/office/drawing/2014/chart" uri="{C3380CC4-5D6E-409C-BE32-E72D297353CC}">
              <c16:uniqueId val="{00000041-E60E-4F5C-9BF9-C58FCAFC44A7}"/>
            </c:ext>
          </c:extLst>
        </c:ser>
        <c:ser>
          <c:idx val="66"/>
          <c:order val="66"/>
          <c:tx>
            <c:strRef>
              <c:f>Spider!$B$378</c:f>
              <c:strCache>
                <c:ptCount val="1"/>
                <c:pt idx="0">
                  <c:v>Krnov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Spider!$C$378:$P$378</c:f>
            </c:numRef>
          </c:val>
          <c:extLst>
            <c:ext xmlns:c16="http://schemas.microsoft.com/office/drawing/2014/chart" uri="{C3380CC4-5D6E-409C-BE32-E72D297353CC}">
              <c16:uniqueId val="{00000042-E60E-4F5C-9BF9-C58FCAFC44A7}"/>
            </c:ext>
          </c:extLst>
        </c:ser>
        <c:ser>
          <c:idx val="67"/>
          <c:order val="67"/>
          <c:tx>
            <c:strRef>
              <c:f>Spider!$B$379</c:f>
              <c:strCache>
                <c:ptCount val="1"/>
                <c:pt idx="0">
                  <c:v>Město Albrechtice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Spider!$C$379:$P$379</c:f>
            </c:numRef>
          </c:val>
          <c:extLst>
            <c:ext xmlns:c16="http://schemas.microsoft.com/office/drawing/2014/chart" uri="{C3380CC4-5D6E-409C-BE32-E72D297353CC}">
              <c16:uniqueId val="{00000043-E60E-4F5C-9BF9-C58FCAFC44A7}"/>
            </c:ext>
          </c:extLst>
        </c:ser>
        <c:ser>
          <c:idx val="68"/>
          <c:order val="68"/>
          <c:tx>
            <c:strRef>
              <c:f>Spider!$B$380</c:f>
              <c:strCache>
                <c:ptCount val="1"/>
                <c:pt idx="0">
                  <c:v>Osoblaha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Spider!$C$380:$P$380</c:f>
            </c:numRef>
          </c:val>
          <c:extLst>
            <c:ext xmlns:c16="http://schemas.microsoft.com/office/drawing/2014/chart" uri="{C3380CC4-5D6E-409C-BE32-E72D297353CC}">
              <c16:uniqueId val="{00000044-E60E-4F5C-9BF9-C58FCAFC44A7}"/>
            </c:ext>
          </c:extLst>
        </c:ser>
        <c:ser>
          <c:idx val="69"/>
          <c:order val="69"/>
          <c:tx>
            <c:strRef>
              <c:f>Spider!$B$381</c:f>
              <c:strCache>
                <c:ptCount val="1"/>
                <c:pt idx="0">
                  <c:v>Nový Jičín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Spider!$C$381:$P$381</c:f>
            </c:numRef>
          </c:val>
          <c:extLst>
            <c:ext xmlns:c16="http://schemas.microsoft.com/office/drawing/2014/chart" uri="{C3380CC4-5D6E-409C-BE32-E72D297353CC}">
              <c16:uniqueId val="{00000045-E60E-4F5C-9BF9-C58FCAFC44A7}"/>
            </c:ext>
          </c:extLst>
        </c:ser>
        <c:ser>
          <c:idx val="70"/>
          <c:order val="70"/>
          <c:tx>
            <c:strRef>
              <c:f>Spider!$B$382</c:f>
              <c:strCache>
                <c:ptCount val="1"/>
                <c:pt idx="0">
                  <c:v>Odry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Spider!$C$382:$P$382</c:f>
            </c:numRef>
          </c:val>
          <c:extLst>
            <c:ext xmlns:c16="http://schemas.microsoft.com/office/drawing/2014/chart" uri="{C3380CC4-5D6E-409C-BE32-E72D297353CC}">
              <c16:uniqueId val="{00000046-E60E-4F5C-9BF9-C58FCAFC44A7}"/>
            </c:ext>
          </c:extLst>
        </c:ser>
        <c:ser>
          <c:idx val="71"/>
          <c:order val="71"/>
          <c:tx>
            <c:strRef>
              <c:f>Spider!$B$383</c:f>
              <c:strCache>
                <c:ptCount val="1"/>
                <c:pt idx="0">
                  <c:v>Fulnek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Spider!$C$383:$P$383</c:f>
            </c:numRef>
          </c:val>
          <c:extLst>
            <c:ext xmlns:c16="http://schemas.microsoft.com/office/drawing/2014/chart" uri="{C3380CC4-5D6E-409C-BE32-E72D297353CC}">
              <c16:uniqueId val="{00000047-E60E-4F5C-9BF9-C58FCAFC44A7}"/>
            </c:ext>
          </c:extLst>
        </c:ser>
        <c:ser>
          <c:idx val="72"/>
          <c:order val="72"/>
          <c:tx>
            <c:strRef>
              <c:f>Spider!$B$384</c:f>
              <c:strCache>
                <c:ptCount val="1"/>
                <c:pt idx="0">
                  <c:v>Opava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Spider!$C$384:$P$384</c:f>
            </c:numRef>
          </c:val>
          <c:extLst>
            <c:ext xmlns:c16="http://schemas.microsoft.com/office/drawing/2014/chart" uri="{C3380CC4-5D6E-409C-BE32-E72D297353CC}">
              <c16:uniqueId val="{00000048-E60E-4F5C-9BF9-C58FCAFC44A7}"/>
            </c:ext>
          </c:extLst>
        </c:ser>
        <c:ser>
          <c:idx val="73"/>
          <c:order val="73"/>
          <c:tx>
            <c:strRef>
              <c:f>Spider!$B$385</c:f>
              <c:strCache>
                <c:ptCount val="1"/>
                <c:pt idx="0">
                  <c:v>Orlová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Spider!$C$385:$P$385</c:f>
            </c:numRef>
          </c:val>
          <c:extLst>
            <c:ext xmlns:c16="http://schemas.microsoft.com/office/drawing/2014/chart" uri="{C3380CC4-5D6E-409C-BE32-E72D297353CC}">
              <c16:uniqueId val="{00000049-E60E-4F5C-9BF9-C58FCAFC44A7}"/>
            </c:ext>
          </c:extLst>
        </c:ser>
        <c:ser>
          <c:idx val="74"/>
          <c:order val="74"/>
          <c:tx>
            <c:strRef>
              <c:f>Spider!$B$386</c:f>
              <c:strCache>
                <c:ptCount val="1"/>
                <c:pt idx="0">
                  <c:v>Ostrava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Spider!$C$386:$P$386</c:f>
            </c:numRef>
          </c:val>
          <c:extLst>
            <c:ext xmlns:c16="http://schemas.microsoft.com/office/drawing/2014/chart" uri="{C3380CC4-5D6E-409C-BE32-E72D297353CC}">
              <c16:uniqueId val="{0000004A-E60E-4F5C-9BF9-C58FCAFC44A7}"/>
            </c:ext>
          </c:extLst>
        </c:ser>
        <c:ser>
          <c:idx val="75"/>
          <c:order val="75"/>
          <c:tx>
            <c:strRef>
              <c:f>Spider!$B$387</c:f>
              <c:strCache>
                <c:ptCount val="1"/>
                <c:pt idx="0">
                  <c:v>Vratimov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Spider!$C$387:$P$387</c:f>
            </c:numRef>
          </c:val>
          <c:extLst>
            <c:ext xmlns:c16="http://schemas.microsoft.com/office/drawing/2014/chart" uri="{C3380CC4-5D6E-409C-BE32-E72D297353CC}">
              <c16:uniqueId val="{0000004B-E60E-4F5C-9BF9-C58FCAFC44A7}"/>
            </c:ext>
          </c:extLst>
        </c:ser>
        <c:ser>
          <c:idx val="76"/>
          <c:order val="76"/>
          <c:tx>
            <c:strRef>
              <c:f>Spider!$B$388</c:f>
              <c:strCache>
                <c:ptCount val="1"/>
                <c:pt idx="0">
                  <c:v>Rýmařov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Spider!$C$388:$P$388</c:f>
            </c:numRef>
          </c:val>
          <c:extLst>
            <c:ext xmlns:c16="http://schemas.microsoft.com/office/drawing/2014/chart" uri="{C3380CC4-5D6E-409C-BE32-E72D297353CC}">
              <c16:uniqueId val="{0000004C-E60E-4F5C-9BF9-C58FCAFC44A7}"/>
            </c:ext>
          </c:extLst>
        </c:ser>
        <c:ser>
          <c:idx val="77"/>
          <c:order val="77"/>
          <c:tx>
            <c:strRef>
              <c:f>Spider!$B$389</c:f>
              <c:strCache>
                <c:ptCount val="1"/>
                <c:pt idx="0">
                  <c:v>Třinec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Spider!$C$389:$P$389</c:f>
            </c:numRef>
          </c:val>
          <c:extLst>
            <c:ext xmlns:c16="http://schemas.microsoft.com/office/drawing/2014/chart" uri="{C3380CC4-5D6E-409C-BE32-E72D297353CC}">
              <c16:uniqueId val="{0000004D-E60E-4F5C-9BF9-C58FCAFC44A7}"/>
            </c:ext>
          </c:extLst>
        </c:ser>
        <c:ser>
          <c:idx val="78"/>
          <c:order val="78"/>
          <c:tx>
            <c:strRef>
              <c:f>Spider!$B$390</c:f>
              <c:strCache>
                <c:ptCount val="1"/>
                <c:pt idx="0">
                  <c:v>Vítkov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Spider!$C$390:$P$390</c:f>
            </c:numRef>
          </c:val>
          <c:extLst>
            <c:ext xmlns:c16="http://schemas.microsoft.com/office/drawing/2014/chart" uri="{C3380CC4-5D6E-409C-BE32-E72D297353CC}">
              <c16:uniqueId val="{0000004E-E60E-4F5C-9BF9-C58FCAFC44A7}"/>
            </c:ext>
          </c:extLst>
        </c:ser>
        <c:ser>
          <c:idx val="79"/>
          <c:order val="79"/>
          <c:tx>
            <c:strRef>
              <c:f>Spider!$B$391</c:f>
              <c:strCache>
                <c:ptCount val="1"/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Spider!$C$1:$P$1</c:f>
              <c:strCache>
                <c:ptCount val="14"/>
                <c:pt idx="0">
                  <c:v>Nezaměstnanost</c:v>
                </c:pt>
                <c:pt idx="1">
                  <c:v>Soběstačnost</c:v>
                </c:pt>
                <c:pt idx="2">
                  <c:v>Zranitelnost</c:v>
                </c:pt>
                <c:pt idx="3">
                  <c:v>Počet živnostníků</c:v>
                </c:pt>
                <c:pt idx="4">
                  <c:v>Počet firem</c:v>
                </c:pt>
                <c:pt idx="5">
                  <c:v>Saldo právnických osob</c:v>
                </c:pt>
                <c:pt idx="6">
                  <c:v>Dopravní síť </c:v>
                </c:pt>
                <c:pt idx="7">
                  <c:v>Počet uchazečů o volná pracovní místa</c:v>
                </c:pt>
                <c:pt idx="8">
                  <c:v>Saldo migrace</c:v>
                </c:pt>
                <c:pt idx="9">
                  <c:v>Mladí lidé</c:v>
                </c:pt>
                <c:pt idx="10">
                  <c:v>Dokončené byty</c:v>
                </c:pt>
                <c:pt idx="11">
                  <c:v>Lokální střední školství</c:v>
                </c:pt>
                <c:pt idx="12">
                  <c:v>Hustota zalidnění</c:v>
                </c:pt>
                <c:pt idx="13">
                  <c:v>Průměrný věk</c:v>
                </c:pt>
              </c:strCache>
            </c:strRef>
          </c:cat>
          <c:val>
            <c:numRef>
              <c:f>Spider!$C$391:$P$391</c:f>
              <c:numCache>
                <c:formatCode>General</c:formatCode>
                <c:ptCount val="1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E60E-4F5C-9BF9-C58FCAFC44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9198352"/>
        <c:axId val="569206880"/>
      </c:radarChart>
      <c:catAx>
        <c:axId val="56919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9206880"/>
        <c:crosses val="autoZero"/>
        <c:auto val="1"/>
        <c:lblAlgn val="ctr"/>
        <c:lblOffset val="100"/>
        <c:noMultiLvlLbl val="0"/>
      </c:catAx>
      <c:valAx>
        <c:axId val="5692068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569198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solidFill>
        <a:srgbClr val="3C65A6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EAC96F-FB28-41E8-9788-344E1443CAC0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18815570-1AD7-4370-8E32-552F18D6D18A}">
      <dgm:prSet phldrT="[Text]" custT="1"/>
      <dgm:spPr/>
      <dgm:t>
        <a:bodyPr/>
        <a:lstStyle/>
        <a:p>
          <a:r>
            <a:rPr lang="cs-CZ" sz="3600" b="1" kern="1200" cap="none" baseline="0" dirty="0"/>
            <a:t>Analytické podklady</a:t>
          </a:r>
        </a:p>
        <a:p>
          <a:r>
            <a:rPr lang="cs-CZ" sz="3600" i="1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statistická data a vlastní výpočty</a:t>
          </a:r>
        </a:p>
      </dgm:t>
    </dgm:pt>
    <dgm:pt modelId="{9239E0AD-55D5-4F1E-A460-CF7CD2894DE6}" type="parTrans" cxnId="{9A37EC23-C0C4-4D9E-954B-181577BD911C}">
      <dgm:prSet/>
      <dgm:spPr/>
      <dgm:t>
        <a:bodyPr/>
        <a:lstStyle/>
        <a:p>
          <a:endParaRPr lang="cs-CZ"/>
        </a:p>
      </dgm:t>
    </dgm:pt>
    <dgm:pt modelId="{DD76716C-BA54-404F-BB71-A6AB8CF0AFCF}" type="sibTrans" cxnId="{9A37EC23-C0C4-4D9E-954B-181577BD911C}">
      <dgm:prSet/>
      <dgm:spPr/>
      <dgm:t>
        <a:bodyPr/>
        <a:lstStyle/>
        <a:p>
          <a:endParaRPr lang="cs-CZ"/>
        </a:p>
      </dgm:t>
    </dgm:pt>
    <dgm:pt modelId="{59290A32-9C5A-4888-B4F3-D8E36B9EB242}">
      <dgm:prSet phldrT="[Text]" custT="1"/>
      <dgm:spPr/>
      <dgm:t>
        <a:bodyPr/>
        <a:lstStyle/>
        <a:p>
          <a:r>
            <a:rPr lang="cs-CZ" sz="3600" b="1" kern="1200" cap="none" baseline="0" dirty="0"/>
            <a:t>Pasportizace obcí</a:t>
          </a:r>
        </a:p>
        <a:p>
          <a:r>
            <a:rPr lang="cs-CZ" sz="3600" i="1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řízené rozhovory se zástupci obcí s pověřeným obecním úřadem</a:t>
          </a:r>
        </a:p>
      </dgm:t>
    </dgm:pt>
    <dgm:pt modelId="{6AEBBA72-1922-46C7-AD1B-4D97806A403D}" type="parTrans" cxnId="{B7E91475-9055-41D6-9C14-5547FFAC3466}">
      <dgm:prSet/>
      <dgm:spPr/>
      <dgm:t>
        <a:bodyPr/>
        <a:lstStyle/>
        <a:p>
          <a:endParaRPr lang="cs-CZ"/>
        </a:p>
      </dgm:t>
    </dgm:pt>
    <dgm:pt modelId="{53F6C251-C43E-44D5-A32C-31DF9CDB1F76}" type="sibTrans" cxnId="{B7E91475-9055-41D6-9C14-5547FFAC3466}">
      <dgm:prSet/>
      <dgm:spPr/>
      <dgm:t>
        <a:bodyPr/>
        <a:lstStyle/>
        <a:p>
          <a:endParaRPr lang="cs-CZ"/>
        </a:p>
      </dgm:t>
    </dgm:pt>
    <dgm:pt modelId="{30AFAEB9-3742-43E0-9B3A-C4AE7F29FCB6}">
      <dgm:prSet phldrT="[Text]" custT="1"/>
      <dgm:spPr/>
      <dgm:t>
        <a:bodyPr/>
        <a:lstStyle/>
        <a:p>
          <a:r>
            <a:rPr lang="cs-CZ" sz="3600" b="1" kern="1200" cap="none" baseline="0" dirty="0"/>
            <a:t>Profil potřeb firem</a:t>
          </a:r>
        </a:p>
        <a:p>
          <a:r>
            <a:rPr lang="cs-CZ" sz="3600" i="1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řízené rozhovory se zástupci českých a zahraničních firem</a:t>
          </a:r>
        </a:p>
      </dgm:t>
    </dgm:pt>
    <dgm:pt modelId="{61078C41-D5D6-4AB2-BA8B-370B2FE738EC}" type="parTrans" cxnId="{CD7068D0-CAC9-4CFB-8534-EEB70AAB89D5}">
      <dgm:prSet/>
      <dgm:spPr/>
      <dgm:t>
        <a:bodyPr/>
        <a:lstStyle/>
        <a:p>
          <a:endParaRPr lang="cs-CZ"/>
        </a:p>
      </dgm:t>
    </dgm:pt>
    <dgm:pt modelId="{1EC73F14-24E2-43DF-BE5C-2A494313713D}" type="sibTrans" cxnId="{CD7068D0-CAC9-4CFB-8534-EEB70AAB89D5}">
      <dgm:prSet/>
      <dgm:spPr/>
      <dgm:t>
        <a:bodyPr/>
        <a:lstStyle/>
        <a:p>
          <a:endParaRPr lang="cs-CZ"/>
        </a:p>
      </dgm:t>
    </dgm:pt>
    <dgm:pt modelId="{D5FADAEE-B4B9-4B72-9B57-164267A33835}">
      <dgm:prSet phldrT="[Text]" custT="1"/>
      <dgm:spPr/>
      <dgm:t>
        <a:bodyPr/>
        <a:lstStyle/>
        <a:p>
          <a:r>
            <a:rPr lang="cs-CZ" sz="3600" b="1" cap="none" baseline="0" dirty="0"/>
            <a:t>Vlastní databáze </a:t>
          </a:r>
        </a:p>
        <a:p>
          <a:r>
            <a:rPr lang="cs-CZ" sz="3600" i="1" dirty="0"/>
            <a:t>Vlastní evidence firem/investičních pobídek/ start-upů/dodavatelů/inovační infrastruktury</a:t>
          </a:r>
          <a:endParaRPr lang="cs-CZ" sz="3600" b="0" i="1" cap="none" baseline="0" dirty="0"/>
        </a:p>
      </dgm:t>
    </dgm:pt>
    <dgm:pt modelId="{62CB6A16-218D-48A5-B4A3-BA4FAA444DBD}" type="parTrans" cxnId="{CDAB76CE-8D54-4B16-B104-DC936FC5BA77}">
      <dgm:prSet/>
      <dgm:spPr/>
      <dgm:t>
        <a:bodyPr/>
        <a:lstStyle/>
        <a:p>
          <a:endParaRPr lang="cs-CZ"/>
        </a:p>
      </dgm:t>
    </dgm:pt>
    <dgm:pt modelId="{60D379FF-8EE8-4978-9730-5C723F2ABD00}" type="sibTrans" cxnId="{CDAB76CE-8D54-4B16-B104-DC936FC5BA77}">
      <dgm:prSet/>
      <dgm:spPr/>
      <dgm:t>
        <a:bodyPr/>
        <a:lstStyle/>
        <a:p>
          <a:endParaRPr lang="cs-CZ"/>
        </a:p>
      </dgm:t>
    </dgm:pt>
    <dgm:pt modelId="{E56ACC8D-1B38-4991-8FE4-385E9769C682}" type="pres">
      <dgm:prSet presAssocID="{81EAC96F-FB28-41E8-9788-344E1443CAC0}" presName="linear" presStyleCnt="0">
        <dgm:presLayoutVars>
          <dgm:animLvl val="lvl"/>
          <dgm:resizeHandles val="exact"/>
        </dgm:presLayoutVars>
      </dgm:prSet>
      <dgm:spPr/>
    </dgm:pt>
    <dgm:pt modelId="{AB698436-90BD-4D6D-B8A7-FB5E13F24E65}" type="pres">
      <dgm:prSet presAssocID="{18815570-1AD7-4370-8E32-552F18D6D18A}" presName="parentText" presStyleLbl="node1" presStyleIdx="0" presStyleCnt="4" custLinFactY="100000" custLinFactNeighborX="0" custLinFactNeighborY="169709">
        <dgm:presLayoutVars>
          <dgm:chMax val="0"/>
          <dgm:bulletEnabled val="1"/>
        </dgm:presLayoutVars>
      </dgm:prSet>
      <dgm:spPr/>
    </dgm:pt>
    <dgm:pt modelId="{F131C6AE-8B5C-46AF-9B5C-29AADCBB121C}" type="pres">
      <dgm:prSet presAssocID="{DD76716C-BA54-404F-BB71-A6AB8CF0AFCF}" presName="spacer" presStyleCnt="0"/>
      <dgm:spPr/>
    </dgm:pt>
    <dgm:pt modelId="{F13FCAE7-7E13-432D-BC6F-89CBF273C924}" type="pres">
      <dgm:prSet presAssocID="{59290A32-9C5A-4888-B4F3-D8E36B9EB242}" presName="parentText" presStyleLbl="node1" presStyleIdx="1" presStyleCnt="4" custLinFactY="-100000" custLinFactNeighborX="14575" custLinFactNeighborY="-133416">
        <dgm:presLayoutVars>
          <dgm:chMax val="0"/>
          <dgm:bulletEnabled val="1"/>
        </dgm:presLayoutVars>
      </dgm:prSet>
      <dgm:spPr/>
    </dgm:pt>
    <dgm:pt modelId="{9411CA73-6F96-4C5B-8AD7-37C76878AC3E}" type="pres">
      <dgm:prSet presAssocID="{53F6C251-C43E-44D5-A32C-31DF9CDB1F76}" presName="spacer" presStyleCnt="0"/>
      <dgm:spPr/>
    </dgm:pt>
    <dgm:pt modelId="{EB6C90DB-CB76-4EEB-9E62-B239927250B8}" type="pres">
      <dgm:prSet presAssocID="{30AFAEB9-3742-43E0-9B3A-C4AE7F29FCB6}" presName="parentText" presStyleLbl="node1" presStyleIdx="2" presStyleCnt="4" custLinFactNeighborX="-5010" custLinFactNeighborY="-47835">
        <dgm:presLayoutVars>
          <dgm:chMax val="0"/>
          <dgm:bulletEnabled val="1"/>
        </dgm:presLayoutVars>
      </dgm:prSet>
      <dgm:spPr/>
    </dgm:pt>
    <dgm:pt modelId="{21F1E34D-B077-4B9D-A4DF-CCE404A90B81}" type="pres">
      <dgm:prSet presAssocID="{1EC73F14-24E2-43DF-BE5C-2A494313713D}" presName="spacer" presStyleCnt="0"/>
      <dgm:spPr/>
    </dgm:pt>
    <dgm:pt modelId="{79741D58-7DEF-47A0-87B0-BC96B1583DB4}" type="pres">
      <dgm:prSet presAssocID="{D5FADAEE-B4B9-4B72-9B57-164267A33835}" presName="parentText" presStyleLbl="node1" presStyleIdx="3" presStyleCnt="4" custScaleY="104555" custLinFactY="-1198" custLinFactNeighborX="1521" custLinFactNeighborY="-100000">
        <dgm:presLayoutVars>
          <dgm:chMax val="0"/>
          <dgm:bulletEnabled val="1"/>
        </dgm:presLayoutVars>
      </dgm:prSet>
      <dgm:spPr/>
    </dgm:pt>
  </dgm:ptLst>
  <dgm:cxnLst>
    <dgm:cxn modelId="{9A37EC23-C0C4-4D9E-954B-181577BD911C}" srcId="{81EAC96F-FB28-41E8-9788-344E1443CAC0}" destId="{18815570-1AD7-4370-8E32-552F18D6D18A}" srcOrd="0" destOrd="0" parTransId="{9239E0AD-55D5-4F1E-A460-CF7CD2894DE6}" sibTransId="{DD76716C-BA54-404F-BB71-A6AB8CF0AFCF}"/>
    <dgm:cxn modelId="{A9F4FE45-4361-48F1-9DD9-ADB1467A32E5}" type="presOf" srcId="{30AFAEB9-3742-43E0-9B3A-C4AE7F29FCB6}" destId="{EB6C90DB-CB76-4EEB-9E62-B239927250B8}" srcOrd="0" destOrd="0" presId="urn:microsoft.com/office/officeart/2005/8/layout/vList2"/>
    <dgm:cxn modelId="{0C6FE271-DFCD-4D9C-A975-93A1AE590677}" type="presOf" srcId="{81EAC96F-FB28-41E8-9788-344E1443CAC0}" destId="{E56ACC8D-1B38-4991-8FE4-385E9769C682}" srcOrd="0" destOrd="0" presId="urn:microsoft.com/office/officeart/2005/8/layout/vList2"/>
    <dgm:cxn modelId="{B7E91475-9055-41D6-9C14-5547FFAC3466}" srcId="{81EAC96F-FB28-41E8-9788-344E1443CAC0}" destId="{59290A32-9C5A-4888-B4F3-D8E36B9EB242}" srcOrd="1" destOrd="0" parTransId="{6AEBBA72-1922-46C7-AD1B-4D97806A403D}" sibTransId="{53F6C251-C43E-44D5-A32C-31DF9CDB1F76}"/>
    <dgm:cxn modelId="{568FBF58-EAB2-47C4-8DF4-227BB993CE29}" type="presOf" srcId="{D5FADAEE-B4B9-4B72-9B57-164267A33835}" destId="{79741D58-7DEF-47A0-87B0-BC96B1583DB4}" srcOrd="0" destOrd="0" presId="urn:microsoft.com/office/officeart/2005/8/layout/vList2"/>
    <dgm:cxn modelId="{739D7382-27DA-4C5D-9F93-19B7C6C183BE}" type="presOf" srcId="{59290A32-9C5A-4888-B4F3-D8E36B9EB242}" destId="{F13FCAE7-7E13-432D-BC6F-89CBF273C924}" srcOrd="0" destOrd="0" presId="urn:microsoft.com/office/officeart/2005/8/layout/vList2"/>
    <dgm:cxn modelId="{CDAB76CE-8D54-4B16-B104-DC936FC5BA77}" srcId="{81EAC96F-FB28-41E8-9788-344E1443CAC0}" destId="{D5FADAEE-B4B9-4B72-9B57-164267A33835}" srcOrd="3" destOrd="0" parTransId="{62CB6A16-218D-48A5-B4A3-BA4FAA444DBD}" sibTransId="{60D379FF-8EE8-4978-9730-5C723F2ABD00}"/>
    <dgm:cxn modelId="{CD7068D0-CAC9-4CFB-8534-EEB70AAB89D5}" srcId="{81EAC96F-FB28-41E8-9788-344E1443CAC0}" destId="{30AFAEB9-3742-43E0-9B3A-C4AE7F29FCB6}" srcOrd="2" destOrd="0" parTransId="{61078C41-D5D6-4AB2-BA8B-370B2FE738EC}" sibTransId="{1EC73F14-24E2-43DF-BE5C-2A494313713D}"/>
    <dgm:cxn modelId="{A82105DF-7E7C-4D75-8D2D-8830E1F6762A}" type="presOf" srcId="{18815570-1AD7-4370-8E32-552F18D6D18A}" destId="{AB698436-90BD-4D6D-B8A7-FB5E13F24E65}" srcOrd="0" destOrd="0" presId="urn:microsoft.com/office/officeart/2005/8/layout/vList2"/>
    <dgm:cxn modelId="{453F7C76-44B8-46D1-8D62-C1CF67E0E52A}" type="presParOf" srcId="{E56ACC8D-1B38-4991-8FE4-385E9769C682}" destId="{AB698436-90BD-4D6D-B8A7-FB5E13F24E65}" srcOrd="0" destOrd="0" presId="urn:microsoft.com/office/officeart/2005/8/layout/vList2"/>
    <dgm:cxn modelId="{255BE8BA-1E18-48A2-B8C2-D0CFFF76D1AA}" type="presParOf" srcId="{E56ACC8D-1B38-4991-8FE4-385E9769C682}" destId="{F131C6AE-8B5C-46AF-9B5C-29AADCBB121C}" srcOrd="1" destOrd="0" presId="urn:microsoft.com/office/officeart/2005/8/layout/vList2"/>
    <dgm:cxn modelId="{55A12DE1-C12B-464F-AD70-F932E8A10350}" type="presParOf" srcId="{E56ACC8D-1B38-4991-8FE4-385E9769C682}" destId="{F13FCAE7-7E13-432D-BC6F-89CBF273C924}" srcOrd="2" destOrd="0" presId="urn:microsoft.com/office/officeart/2005/8/layout/vList2"/>
    <dgm:cxn modelId="{1A6EA723-5C50-48FC-BA9A-8CF0B4B599B0}" type="presParOf" srcId="{E56ACC8D-1B38-4991-8FE4-385E9769C682}" destId="{9411CA73-6F96-4C5B-8AD7-37C76878AC3E}" srcOrd="3" destOrd="0" presId="urn:microsoft.com/office/officeart/2005/8/layout/vList2"/>
    <dgm:cxn modelId="{4C5B888C-1AC5-451C-A30D-127EECA7BBEB}" type="presParOf" srcId="{E56ACC8D-1B38-4991-8FE4-385E9769C682}" destId="{EB6C90DB-CB76-4EEB-9E62-B239927250B8}" srcOrd="4" destOrd="0" presId="urn:microsoft.com/office/officeart/2005/8/layout/vList2"/>
    <dgm:cxn modelId="{1C658078-F99A-4945-866A-38E360EB6EB1}" type="presParOf" srcId="{E56ACC8D-1B38-4991-8FE4-385E9769C682}" destId="{21F1E34D-B077-4B9D-A4DF-CCE404A90B81}" srcOrd="5" destOrd="0" presId="urn:microsoft.com/office/officeart/2005/8/layout/vList2"/>
    <dgm:cxn modelId="{63DAF3E3-E5F0-48E9-ABBB-58602AAF3677}" type="presParOf" srcId="{E56ACC8D-1B38-4991-8FE4-385E9769C682}" destId="{79741D58-7DEF-47A0-87B0-BC96B1583D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98436-90BD-4D6D-B8A7-FB5E13F24E65}">
      <dsp:nvSpPr>
        <dsp:cNvPr id="0" name=""/>
        <dsp:cNvSpPr/>
      </dsp:nvSpPr>
      <dsp:spPr>
        <a:xfrm>
          <a:off x="0" y="2824000"/>
          <a:ext cx="10214042" cy="27513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 cap="none" baseline="0" dirty="0"/>
            <a:t>Analytické podklady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i="1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statistická data a vlastní výpočty</a:t>
          </a:r>
        </a:p>
      </dsp:txBody>
      <dsp:txXfrm>
        <a:off x="134309" y="2958309"/>
        <a:ext cx="9945424" cy="2482710"/>
      </dsp:txXfrm>
    </dsp:sp>
    <dsp:sp modelId="{F13FCAE7-7E13-432D-BC6F-89CBF273C924}">
      <dsp:nvSpPr>
        <dsp:cNvPr id="0" name=""/>
        <dsp:cNvSpPr/>
      </dsp:nvSpPr>
      <dsp:spPr>
        <a:xfrm>
          <a:off x="0" y="14172"/>
          <a:ext cx="10214042" cy="27513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 cap="none" baseline="0" dirty="0"/>
            <a:t>Pasportizace obcí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i="1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řízené rozhovory se zástupci obcí s pověřeným obecním úřadem</a:t>
          </a:r>
        </a:p>
      </dsp:txBody>
      <dsp:txXfrm>
        <a:off x="134309" y="148481"/>
        <a:ext cx="9945424" cy="2482710"/>
      </dsp:txXfrm>
    </dsp:sp>
    <dsp:sp modelId="{EB6C90DB-CB76-4EEB-9E62-B239927250B8}">
      <dsp:nvSpPr>
        <dsp:cNvPr id="0" name=""/>
        <dsp:cNvSpPr/>
      </dsp:nvSpPr>
      <dsp:spPr>
        <a:xfrm>
          <a:off x="0" y="5570276"/>
          <a:ext cx="10214042" cy="27513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 cap="none" baseline="0" dirty="0"/>
            <a:t>Profil potřeb firem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i="1" kern="1200" dirty="0">
              <a:solidFill>
                <a:prstClr val="white"/>
              </a:solidFill>
              <a:latin typeface="Verdana"/>
              <a:ea typeface="+mn-ea"/>
              <a:cs typeface="+mn-cs"/>
            </a:rPr>
            <a:t>řízené rozhovory se zástupci českých a zahraničních firem</a:t>
          </a:r>
        </a:p>
      </dsp:txBody>
      <dsp:txXfrm>
        <a:off x="134309" y="5704585"/>
        <a:ext cx="9945424" cy="2482710"/>
      </dsp:txXfrm>
    </dsp:sp>
    <dsp:sp modelId="{79741D58-7DEF-47A0-87B0-BC96B1583DB4}">
      <dsp:nvSpPr>
        <dsp:cNvPr id="0" name=""/>
        <dsp:cNvSpPr/>
      </dsp:nvSpPr>
      <dsp:spPr>
        <a:xfrm>
          <a:off x="0" y="8302419"/>
          <a:ext cx="10214042" cy="287665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 cap="none" baseline="0" dirty="0"/>
            <a:t>Vlastní databáze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i="1" kern="1200" dirty="0"/>
            <a:t>Vlastní evidence firem/investičních pobídek/ start-upů/dodavatelů/inovační infrastruktury</a:t>
          </a:r>
          <a:endParaRPr lang="cs-CZ" sz="3600" b="0" i="1" kern="1200" cap="none" baseline="0" dirty="0"/>
        </a:p>
      </dsp:txBody>
      <dsp:txXfrm>
        <a:off x="140427" y="8442846"/>
        <a:ext cx="9933188" cy="2595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E92F6-555A-4DF7-97D0-DE33250515A7}" type="datetimeFigureOut">
              <a:rPr lang="cs-CZ" smtClean="0"/>
              <a:t>21.11.2024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1EEBA-6ABF-422A-91E1-B474B5CD8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08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1EEBA-6ABF-422A-91E1-B474B5CD85E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8517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1EEBA-6ABF-422A-91E1-B474B5CD85E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730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1EEBA-6ABF-422A-91E1-B474B5CD85E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1027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1EEBA-6ABF-422A-91E1-B474B5CD85E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689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3C97A-AF76-47F1-E3AB-C13AB5309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835C39E-B406-D906-FCB5-21CB52753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F4D534E-3358-2D4F-2E9E-E7CB6ED05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505261-B981-75EF-AC5D-42D24CA407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1EEBA-6ABF-422A-91E1-B474B5CD85E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545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1EEBA-6ABF-422A-91E1-B474B5CD85E3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28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www.czechinvest.org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www.czechinvest.org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bílé překrytí">
            <a:extLst>
              <a:ext uri="{FF2B5EF4-FFF2-40B4-BE49-F238E27FC236}">
                <a16:creationId xmlns:a16="http://schemas.microsoft.com/office/drawing/2014/main" id="{EEBFC092-0434-457E-AE64-753C2C2ECEA6}"/>
              </a:ext>
            </a:extLst>
          </p:cNvPr>
          <p:cNvSpPr/>
          <p:nvPr userDrawn="1"/>
        </p:nvSpPr>
        <p:spPr>
          <a:xfrm>
            <a:off x="0" y="-1"/>
            <a:ext cx="24384000" cy="1371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pic>
        <p:nvPicPr>
          <p:cNvPr id="11" name="Úvodní grafika rgb SVG">
            <a:extLst>
              <a:ext uri="{FF2B5EF4-FFF2-40B4-BE49-F238E27FC236}">
                <a16:creationId xmlns:a16="http://schemas.microsoft.com/office/drawing/2014/main" id="{5DAA60D7-EB30-4A95-A68B-89E615B43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042" b="21700"/>
          <a:stretch/>
        </p:blipFill>
        <p:spPr>
          <a:xfrm>
            <a:off x="12255545" y="-1"/>
            <a:ext cx="12128455" cy="13716001"/>
          </a:xfrm>
          <a:prstGeom prst="rect">
            <a:avLst/>
          </a:prstGeom>
        </p:spPr>
      </p:pic>
      <p:sp>
        <p:nvSpPr>
          <p:cNvPr id="21" name="www.czechinvest.org">
            <a:extLst>
              <a:ext uri="{FF2B5EF4-FFF2-40B4-BE49-F238E27FC236}">
                <a16:creationId xmlns:a16="http://schemas.microsoft.com/office/drawing/2014/main" id="{938D2D4F-3E24-49D1-A694-8447AE93B094}"/>
              </a:ext>
            </a:extLst>
          </p:cNvPr>
          <p:cNvSpPr txBox="1"/>
          <p:nvPr userDrawn="1"/>
        </p:nvSpPr>
        <p:spPr>
          <a:xfrm>
            <a:off x="7045200" y="12258674"/>
            <a:ext cx="7667750" cy="684000"/>
          </a:xfrm>
          <a:prstGeom prst="rect">
            <a:avLst/>
          </a:prstGeom>
          <a:noFill/>
        </p:spPr>
        <p:txBody>
          <a:bodyPr wrap="square" lIns="0" tIns="0" rIns="0" bIns="180000" rtlCol="0" anchor="ctr" anchorCtr="0">
            <a:noAutofit/>
          </a:bodyPr>
          <a:lstStyle/>
          <a:p>
            <a:r>
              <a:rPr lang="cs-CZ" b="1" noProof="0" dirty="0">
                <a:solidFill>
                  <a:schemeClr val="bg2"/>
                </a:solidFill>
              </a:rPr>
              <a:t>www.czechinvest.org</a:t>
            </a:r>
          </a:p>
        </p:txBody>
      </p:sp>
      <p:sp>
        <p:nvSpPr>
          <p:cNvPr id="5" name="Obdélník aktivní www">
            <a:hlinkClick r:id="rId4"/>
            <a:extLst>
              <a:ext uri="{FF2B5EF4-FFF2-40B4-BE49-F238E27FC236}">
                <a16:creationId xmlns:a16="http://schemas.microsoft.com/office/drawing/2014/main" id="{CE15FD68-C8ED-44B2-9435-207E969F4186}"/>
              </a:ext>
            </a:extLst>
          </p:cNvPr>
          <p:cNvSpPr/>
          <p:nvPr userDrawn="1"/>
        </p:nvSpPr>
        <p:spPr>
          <a:xfrm>
            <a:off x="7043112" y="12258674"/>
            <a:ext cx="5598468" cy="612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Logo CzechInvest rgb SVG">
            <a:extLst>
              <a:ext uri="{FF2B5EF4-FFF2-40B4-BE49-F238E27FC236}">
                <a16:creationId xmlns:a16="http://schemas.microsoft.com/office/drawing/2014/main" id="{D45A4EFA-5C18-47DD-A581-748684AB64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5113" y="1025524"/>
            <a:ext cx="4808482" cy="1260475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68B4CB-23EA-4AAA-AD06-6CFBA82E89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112" y="12258888"/>
            <a:ext cx="5508000" cy="684000"/>
          </a:xfrm>
        </p:spPr>
        <p:txBody>
          <a:bodyPr bIns="180000"/>
          <a:lstStyle>
            <a:lvl1pPr algn="l">
              <a:defRPr sz="3600" b="1"/>
            </a:lvl1pPr>
          </a:lstStyle>
          <a:p>
            <a:fld id="{D9D464F5-CA22-4BD2-AF2B-9245EDCBDD71}" type="datetime1">
              <a:rPr lang="cs-CZ" smtClean="0"/>
              <a:t>21.11.2024</a:t>
            </a:fld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5D115C-BBC8-4160-9DC4-8659E1256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5113" y="3005137"/>
            <a:ext cx="13177837" cy="2339976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noProof="0" dirty="0"/>
              <a:t>Autor prezentace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DA26A6-16AB-4AE8-96C8-BE1EB067B5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5113" y="5746283"/>
            <a:ext cx="13177837" cy="6044080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8400"/>
            </a:lvl1pPr>
          </a:lstStyle>
          <a:p>
            <a:r>
              <a:rPr lang="cs-CZ" noProof="0"/>
              <a:t>Název prezentace</a:t>
            </a:r>
            <a:br>
              <a:rPr lang="cs-CZ" noProof="0"/>
            </a:br>
            <a:r>
              <a:rPr lang="cs-CZ" noProof="0"/>
              <a:t>CzechInvest:</a:t>
            </a:r>
            <a:br>
              <a:rPr lang="cs-CZ" noProof="0"/>
            </a:br>
            <a:r>
              <a:rPr lang="cs-CZ" noProof="0"/>
              <a:t>dlouhý nadpis prezentace</a:t>
            </a:r>
          </a:p>
        </p:txBody>
      </p:sp>
      <p:cxnSp>
        <p:nvCxnSpPr>
          <p:cNvPr id="19" name="Zápatí úč. Y 35,28 cm" hidden="1">
            <a:extLst>
              <a:ext uri="{FF2B5EF4-FFF2-40B4-BE49-F238E27FC236}">
                <a16:creationId xmlns:a16="http://schemas.microsoft.com/office/drawing/2014/main" id="{87B4C349-1911-462E-88E7-4BFDFC7D1E6D}"/>
              </a:ext>
            </a:extLst>
          </p:cNvPr>
          <p:cNvCxnSpPr/>
          <p:nvPr userDrawn="1"/>
        </p:nvCxnSpPr>
        <p:spPr>
          <a:xfrm>
            <a:off x="0" y="127008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WWW zleva (-14,3)" hidden="1">
            <a:extLst>
              <a:ext uri="{FF2B5EF4-FFF2-40B4-BE49-F238E27FC236}">
                <a16:creationId xmlns:a16="http://schemas.microsoft.com/office/drawing/2014/main" id="{6D401FBD-7F30-461E-A09F-8D99479F97C8}"/>
              </a:ext>
            </a:extLst>
          </p:cNvPr>
          <p:cNvCxnSpPr/>
          <p:nvPr userDrawn="1"/>
        </p:nvCxnSpPr>
        <p:spPr>
          <a:xfrm>
            <a:off x="7043738" y="-1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Modrý trojúhelník zleva X 34,05 cm" hidden="1">
            <a:extLst>
              <a:ext uri="{FF2B5EF4-FFF2-40B4-BE49-F238E27FC236}">
                <a16:creationId xmlns:a16="http://schemas.microsoft.com/office/drawing/2014/main" id="{72B31EC1-6F80-4398-95E1-1E45FCEC9C8D}"/>
              </a:ext>
            </a:extLst>
          </p:cNvPr>
          <p:cNvCxnSpPr/>
          <p:nvPr userDrawn="1"/>
        </p:nvCxnSpPr>
        <p:spPr>
          <a:xfrm>
            <a:off x="122580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Modrý trojúhelník zprava X 50,89 cm" hidden="1">
            <a:extLst>
              <a:ext uri="{FF2B5EF4-FFF2-40B4-BE49-F238E27FC236}">
                <a16:creationId xmlns:a16="http://schemas.microsoft.com/office/drawing/2014/main" id="{38B520AC-5E18-4117-B020-15F9FA507D5E}"/>
              </a:ext>
            </a:extLst>
          </p:cNvPr>
          <p:cNvCxnSpPr/>
          <p:nvPr userDrawn="1"/>
        </p:nvCxnSpPr>
        <p:spPr>
          <a:xfrm>
            <a:off x="18320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Název 3. ř. úč. Y 25,38 cm" hidden="1">
            <a:extLst>
              <a:ext uri="{FF2B5EF4-FFF2-40B4-BE49-F238E27FC236}">
                <a16:creationId xmlns:a16="http://schemas.microsoft.com/office/drawing/2014/main" id="{DA9B1C4D-A62E-4533-878C-9AA9357521D6}"/>
              </a:ext>
            </a:extLst>
          </p:cNvPr>
          <p:cNvCxnSpPr/>
          <p:nvPr userDrawn="1"/>
        </p:nvCxnSpPr>
        <p:spPr>
          <a:xfrm>
            <a:off x="0" y="91368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Název 1. ř. úč. Y 18,61 cm" hidden="1">
            <a:extLst>
              <a:ext uri="{FF2B5EF4-FFF2-40B4-BE49-F238E27FC236}">
                <a16:creationId xmlns:a16="http://schemas.microsoft.com/office/drawing/2014/main" id="{207C4A10-BBFB-43F5-B4FA-A9AD618E9593}"/>
              </a:ext>
            </a:extLst>
          </p:cNvPr>
          <p:cNvCxnSpPr/>
          <p:nvPr userDrawn="1"/>
        </p:nvCxnSpPr>
        <p:spPr>
          <a:xfrm>
            <a:off x="0" y="66996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Autor úč. Y 14,5 cm" hidden="1">
            <a:extLst>
              <a:ext uri="{FF2B5EF4-FFF2-40B4-BE49-F238E27FC236}">
                <a16:creationId xmlns:a16="http://schemas.microsoft.com/office/drawing/2014/main" id="{311BBA6A-5A14-4622-A732-D68519153377}"/>
              </a:ext>
            </a:extLst>
          </p:cNvPr>
          <p:cNvCxnSpPr/>
          <p:nvPr userDrawn="1"/>
        </p:nvCxnSpPr>
        <p:spPr>
          <a:xfrm>
            <a:off x="0" y="52200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04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6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  <p15:guide id="3" orient="horz" pos="3617" userDrawn="1">
          <p15:clr>
            <a:srgbClr val="FBAE40"/>
          </p15:clr>
        </p15:guide>
        <p15:guide id="4" orient="horz" pos="7427" userDrawn="1">
          <p15:clr>
            <a:srgbClr val="FBAE40"/>
          </p15:clr>
        </p15:guide>
        <p15:guide id="5" pos="9268" userDrawn="1">
          <p15:clr>
            <a:srgbClr val="FBAE40"/>
          </p15:clr>
        </p15:guide>
        <p15:guide id="6" orient="horz" pos="3367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pos="4437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orient="horz" pos="772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9F21-4C65-4F0F-9931-D4BC093ED128}" type="datetime1">
              <a:rPr lang="cs-CZ" smtClean="0"/>
              <a:t>21.11.2024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obrázku 13">
            <a:extLst>
              <a:ext uri="{FF2B5EF4-FFF2-40B4-BE49-F238E27FC236}">
                <a16:creationId xmlns:a16="http://schemas.microsoft.com/office/drawing/2014/main" id="{6FC8B9C9-EFC6-4BA6-A4FD-A7F7FC2455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52363" y="3113087"/>
            <a:ext cx="10296525" cy="7416801"/>
          </a:xfrm>
          <a:solidFill>
            <a:srgbClr val="F0F0F0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obrázku 13">
            <a:extLst>
              <a:ext uri="{FF2B5EF4-FFF2-40B4-BE49-F238E27FC236}">
                <a16:creationId xmlns:a16="http://schemas.microsoft.com/office/drawing/2014/main" id="{7C7A9E07-7910-4D0B-85F5-7DA512A575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5112" y="3113088"/>
            <a:ext cx="10296525" cy="7416801"/>
          </a:xfrm>
          <a:solidFill>
            <a:srgbClr val="F0F0F0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ABC6DE-3BB1-4CB4-BB0B-317FF4C72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5113" y="10853738"/>
            <a:ext cx="10296525" cy="4333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000" i="1"/>
            </a:lvl1pPr>
            <a:lvl2pPr>
              <a:spcBef>
                <a:spcPts val="0"/>
              </a:spcBef>
              <a:defRPr sz="2000" i="1"/>
            </a:lvl2pPr>
            <a:lvl3pPr>
              <a:spcBef>
                <a:spcPts val="0"/>
              </a:spcBef>
              <a:defRPr sz="2000" i="1"/>
            </a:lvl3pPr>
            <a:lvl4pPr>
              <a:spcBef>
                <a:spcPts val="0"/>
              </a:spcBef>
              <a:defRPr sz="2000" i="1"/>
            </a:lvl4pPr>
            <a:lvl5pPr>
              <a:spcBef>
                <a:spcPts val="0"/>
              </a:spcBef>
              <a:defRPr sz="2000" i="1"/>
            </a:lvl5pPr>
          </a:lstStyle>
          <a:p>
            <a:pPr lvl="0"/>
            <a:r>
              <a:rPr lang="cs-CZ" dirty="0"/>
              <a:t>Popis obrázku drobným textem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Obrázek 2 zleva X 34,92 cm (1,0)" hidden="1">
            <a:extLst>
              <a:ext uri="{FF2B5EF4-FFF2-40B4-BE49-F238E27FC236}">
                <a16:creationId xmlns:a16="http://schemas.microsoft.com/office/drawing/2014/main" id="{DEDF0174-3988-41B6-A155-B60503CC8DB9}"/>
              </a:ext>
            </a:extLst>
          </p:cNvPr>
          <p:cNvCxnSpPr/>
          <p:nvPr userDrawn="1"/>
        </p:nvCxnSpPr>
        <p:spPr>
          <a:xfrm>
            <a:off x="12571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29,21 cm (-10,2)" hidden="1">
            <a:extLst>
              <a:ext uri="{FF2B5EF4-FFF2-40B4-BE49-F238E27FC236}">
                <a16:creationId xmlns:a16="http://schemas.microsoft.com/office/drawing/2014/main" id="{55BC21DB-5367-4953-B132-40787151B056}"/>
              </a:ext>
            </a:extLst>
          </p:cNvPr>
          <p:cNvCxnSpPr/>
          <p:nvPr userDrawn="1"/>
        </p:nvCxnSpPr>
        <p:spPr>
          <a:xfrm>
            <a:off x="0" y="10515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opisek úč. Y 30,82 cm (-11,1)" hidden="1">
            <a:extLst>
              <a:ext uri="{FF2B5EF4-FFF2-40B4-BE49-F238E27FC236}">
                <a16:creationId xmlns:a16="http://schemas.microsoft.com/office/drawing/2014/main" id="{9D680860-9197-40CF-AEAB-BAAF8AE030B8}"/>
              </a:ext>
            </a:extLst>
          </p:cNvPr>
          <p:cNvCxnSpPr/>
          <p:nvPr userDrawn="1"/>
        </p:nvCxnSpPr>
        <p:spPr>
          <a:xfrm>
            <a:off x="0" y="11095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A3B17965-EDD7-4E4D-8878-A73A09D250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552363" y="10854000"/>
            <a:ext cx="10296525" cy="4333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000" i="1"/>
            </a:lvl1pPr>
            <a:lvl2pPr>
              <a:spcBef>
                <a:spcPts val="0"/>
              </a:spcBef>
              <a:defRPr sz="2000" i="1"/>
            </a:lvl2pPr>
            <a:lvl3pPr>
              <a:spcBef>
                <a:spcPts val="0"/>
              </a:spcBef>
              <a:defRPr sz="2000" i="1"/>
            </a:lvl3pPr>
            <a:lvl4pPr>
              <a:spcBef>
                <a:spcPts val="0"/>
              </a:spcBef>
              <a:defRPr sz="2000" i="1"/>
            </a:lvl4pPr>
            <a:lvl5pPr>
              <a:spcBef>
                <a:spcPts val="0"/>
              </a:spcBef>
              <a:defRPr sz="2000" i="1"/>
            </a:lvl5pPr>
          </a:lstStyle>
          <a:p>
            <a:pPr lvl="0"/>
            <a:r>
              <a:rPr lang="cs-CZ" dirty="0"/>
              <a:t>Popis obrázku drobným textem</a:t>
            </a:r>
          </a:p>
        </p:txBody>
      </p:sp>
    </p:spTree>
    <p:extLst>
      <p:ext uri="{BB962C8B-B14F-4D97-AF65-F5344CB8AC3E}">
        <p14:creationId xmlns:p14="http://schemas.microsoft.com/office/powerpoint/2010/main" val="3693245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907" userDrawn="1">
          <p15:clr>
            <a:srgbClr val="FBAE40"/>
          </p15:clr>
        </p15:guide>
        <p15:guide id="2" orient="horz" pos="6633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4" orient="horz" pos="1961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  <p15:guide id="11" pos="7453" userDrawn="1">
          <p15:clr>
            <a:srgbClr val="FBAE40"/>
          </p15:clr>
        </p15:guide>
        <p15:guide id="12" orient="horz" pos="683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299CF-6CBC-4F13-9364-1A0D95F7F708}" type="datetime1">
              <a:rPr lang="cs-CZ" smtClean="0"/>
              <a:t>21.11.2024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Obrázek 2 zleva X 34,92 cm (1,0)" hidden="1">
            <a:extLst>
              <a:ext uri="{FF2B5EF4-FFF2-40B4-BE49-F238E27FC236}">
                <a16:creationId xmlns:a16="http://schemas.microsoft.com/office/drawing/2014/main" id="{DEDF0174-3988-41B6-A155-B60503CC8DB9}"/>
              </a:ext>
            </a:extLst>
          </p:cNvPr>
          <p:cNvCxnSpPr/>
          <p:nvPr userDrawn="1"/>
        </p:nvCxnSpPr>
        <p:spPr>
          <a:xfrm>
            <a:off x="12571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29,21 cm (-10,2)" hidden="1">
            <a:extLst>
              <a:ext uri="{FF2B5EF4-FFF2-40B4-BE49-F238E27FC236}">
                <a16:creationId xmlns:a16="http://schemas.microsoft.com/office/drawing/2014/main" id="{55BC21DB-5367-4953-B132-40787151B056}"/>
              </a:ext>
            </a:extLst>
          </p:cNvPr>
          <p:cNvCxnSpPr/>
          <p:nvPr userDrawn="1"/>
        </p:nvCxnSpPr>
        <p:spPr>
          <a:xfrm>
            <a:off x="0" y="10515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opisek úč. Y 30,82 cm (-11,1)" hidden="1">
            <a:extLst>
              <a:ext uri="{FF2B5EF4-FFF2-40B4-BE49-F238E27FC236}">
                <a16:creationId xmlns:a16="http://schemas.microsoft.com/office/drawing/2014/main" id="{9D680860-9197-40CF-AEAB-BAAF8AE030B8}"/>
              </a:ext>
            </a:extLst>
          </p:cNvPr>
          <p:cNvCxnSpPr/>
          <p:nvPr userDrawn="1"/>
        </p:nvCxnSpPr>
        <p:spPr>
          <a:xfrm>
            <a:off x="0" y="11095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A3B17965-EDD7-4E4D-8878-A73A09D250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5113" y="10854000"/>
            <a:ext cx="21313775" cy="433387"/>
          </a:xfrm>
        </p:spPr>
        <p:txBody>
          <a:bodyPr>
            <a:noAutofit/>
          </a:bodyPr>
          <a:lstStyle>
            <a:lvl1pPr algn="r">
              <a:spcBef>
                <a:spcPts val="0"/>
              </a:spcBef>
              <a:defRPr sz="2000" i="0"/>
            </a:lvl1pPr>
            <a:lvl2pPr>
              <a:spcBef>
                <a:spcPts val="0"/>
              </a:spcBef>
              <a:defRPr sz="2000" i="1"/>
            </a:lvl2pPr>
            <a:lvl3pPr>
              <a:spcBef>
                <a:spcPts val="0"/>
              </a:spcBef>
              <a:defRPr sz="2000" i="1"/>
            </a:lvl3pPr>
            <a:lvl4pPr>
              <a:spcBef>
                <a:spcPts val="0"/>
              </a:spcBef>
              <a:defRPr sz="2000" i="1"/>
            </a:lvl4pPr>
            <a:lvl5pPr>
              <a:spcBef>
                <a:spcPts val="0"/>
              </a:spcBef>
              <a:defRPr sz="2000" i="1"/>
            </a:lvl5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4" name="Zástupný symbol pro tabulku 3">
            <a:extLst>
              <a:ext uri="{FF2B5EF4-FFF2-40B4-BE49-F238E27FC236}">
                <a16:creationId xmlns:a16="http://schemas.microsoft.com/office/drawing/2014/main" id="{05CDDF5F-8473-4FED-A4E2-EBFA4E5A4F92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1535113" y="3941763"/>
            <a:ext cx="21313775" cy="6624637"/>
          </a:xfrm>
        </p:spPr>
        <p:txBody>
          <a:bodyPr/>
          <a:lstStyle/>
          <a:p>
            <a:r>
              <a:rPr lang="cs-CZ"/>
              <a:t>Kliknutím na ikonu přidáte tabulku.</a:t>
            </a:r>
          </a:p>
        </p:txBody>
      </p:sp>
    </p:spTree>
    <p:extLst>
      <p:ext uri="{BB962C8B-B14F-4D97-AF65-F5344CB8AC3E}">
        <p14:creationId xmlns:p14="http://schemas.microsoft.com/office/powerpoint/2010/main" val="826647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6656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5" orient="horz" pos="1893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  <p15:guide id="12" orient="horz" pos="6837" userDrawn="1">
          <p15:clr>
            <a:srgbClr val="FBAE40"/>
          </p15:clr>
        </p15:guide>
        <p15:guide id="13" orient="horz" pos="248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BE4540-D4FD-4C77-85FB-C506A15B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9675-D2BD-4AC0-BD56-5EDEAEA70D1D}" type="datetime1">
              <a:rPr lang="cs-CZ" smtClean="0"/>
              <a:t>21.11.2024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E3764A-4DEF-4D34-A431-F9FF2E21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BF089A-A823-424B-ABB7-0B9AF4BF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99CF61-6B1C-452C-950D-155803580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5113" y="4913314"/>
            <a:ext cx="21313773" cy="6373812"/>
          </a:xfrm>
        </p:spPr>
        <p:txBody>
          <a:bodyPr numCol="2" spcCol="360000">
            <a:normAutofit/>
          </a:bodyPr>
          <a:lstStyle>
            <a:lvl1pPr>
              <a:spcBef>
                <a:spcPts val="2400"/>
              </a:spcBef>
              <a:defRPr sz="2400"/>
            </a:lvl1pPr>
            <a:lvl2pPr>
              <a:spcBef>
                <a:spcPts val="2400"/>
              </a:spcBef>
              <a:defRPr sz="2400"/>
            </a:lvl2pPr>
            <a:lvl3pPr>
              <a:spcBef>
                <a:spcPts val="2400"/>
              </a:spcBef>
              <a:defRPr sz="2400"/>
            </a:lvl3pPr>
            <a:lvl4pPr>
              <a:spcBef>
                <a:spcPts val="2400"/>
              </a:spcBef>
              <a:defRPr sz="2400"/>
            </a:lvl4pPr>
            <a:lvl5pPr>
              <a:spcBef>
                <a:spcPts val="2400"/>
              </a:spcBef>
              <a:defRPr sz="2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5CEE3D-D19F-4791-8E61-57830A519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3347227"/>
          </a:xfrm>
        </p:spPr>
        <p:txBody>
          <a:bodyPr anchor="b" anchorCtr="0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cxnSp>
        <p:nvCxnSpPr>
          <p:cNvPr id="10" name="Text úč. Y 14,53 cm" hidden="1">
            <a:extLst>
              <a:ext uri="{FF2B5EF4-FFF2-40B4-BE49-F238E27FC236}">
                <a16:creationId xmlns:a16="http://schemas.microsoft.com/office/drawing/2014/main" id="{16C748D3-B113-43ED-9C38-2D229E3A5123}"/>
              </a:ext>
            </a:extLst>
          </p:cNvPr>
          <p:cNvCxnSpPr/>
          <p:nvPr userDrawn="1"/>
        </p:nvCxnSpPr>
        <p:spPr>
          <a:xfrm>
            <a:off x="0" y="5230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Nadpis úč. Y 11,43 cm" hidden="1">
            <a:extLst>
              <a:ext uri="{FF2B5EF4-FFF2-40B4-BE49-F238E27FC236}">
                <a16:creationId xmlns:a16="http://schemas.microsoft.com/office/drawing/2014/main" id="{3DC027B8-7F60-45C4-AB58-CD44FDDD2B85}"/>
              </a:ext>
            </a:extLst>
          </p:cNvPr>
          <p:cNvCxnSpPr/>
          <p:nvPr userDrawn="1"/>
        </p:nvCxnSpPr>
        <p:spPr>
          <a:xfrm>
            <a:off x="0" y="4114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292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3" userDrawn="1">
          <p15:clr>
            <a:srgbClr val="FBAE40"/>
          </p15:clr>
        </p15:guide>
        <p15:guide id="2" pos="790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pos="967" userDrawn="1">
          <p15:clr>
            <a:srgbClr val="FBAE40"/>
          </p15:clr>
        </p15:guide>
        <p15:guide id="5" orient="horz" pos="601" userDrawn="1">
          <p15:clr>
            <a:srgbClr val="FBAE40"/>
          </p15:clr>
        </p15:guide>
        <p15:guide id="7" orient="horz" pos="2710" userDrawn="1">
          <p15:clr>
            <a:srgbClr val="FBAE40"/>
          </p15:clr>
        </p15:guide>
        <p15:guide id="8" orient="horz" pos="7110" userDrawn="1">
          <p15:clr>
            <a:srgbClr val="FBAE40"/>
          </p15:clr>
        </p15:guide>
        <p15:guide id="9" orient="horz" pos="309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E5EA-BBFE-4F77-9258-480520216BA1}" type="datetime1">
              <a:rPr lang="cs-CZ" smtClean="0"/>
              <a:t>21.11.2024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Obrázek zleva X 37,7 cm (3,8)" hidden="1">
            <a:extLst>
              <a:ext uri="{FF2B5EF4-FFF2-40B4-BE49-F238E27FC236}">
                <a16:creationId xmlns:a16="http://schemas.microsoft.com/office/drawing/2014/main" id="{DEDF0174-3988-41B6-A155-B60503CC8DB9}"/>
              </a:ext>
            </a:extLst>
          </p:cNvPr>
          <p:cNvCxnSpPr/>
          <p:nvPr userDrawn="1"/>
        </p:nvCxnSpPr>
        <p:spPr>
          <a:xfrm>
            <a:off x="135720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30,23 cm (-11,2)" hidden="1">
            <a:extLst>
              <a:ext uri="{FF2B5EF4-FFF2-40B4-BE49-F238E27FC236}">
                <a16:creationId xmlns:a16="http://schemas.microsoft.com/office/drawing/2014/main" id="{55BC21DB-5367-4953-B132-40787151B056}"/>
              </a:ext>
            </a:extLst>
          </p:cNvPr>
          <p:cNvCxnSpPr/>
          <p:nvPr userDrawn="1"/>
        </p:nvCxnSpPr>
        <p:spPr>
          <a:xfrm>
            <a:off x="0" y="10882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ástupný obsah 17">
            <a:extLst>
              <a:ext uri="{FF2B5EF4-FFF2-40B4-BE49-F238E27FC236}">
                <a16:creationId xmlns:a16="http://schemas.microsoft.com/office/drawing/2014/main" id="{592D54E9-8B08-4799-8625-87C384489A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35113" y="3005138"/>
            <a:ext cx="11304587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obsah 17">
            <a:extLst>
              <a:ext uri="{FF2B5EF4-FFF2-40B4-BE49-F238E27FC236}">
                <a16:creationId xmlns:a16="http://schemas.microsoft.com/office/drawing/2014/main" id="{C93524D7-237B-43C7-96D7-AC4B4E57D04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560425" y="3040857"/>
            <a:ext cx="9288463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8930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42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5" orient="horz" pos="1893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8" pos="8088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063B7C-246B-44C9-BD44-A5B32CD13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6699" y="3005138"/>
            <a:ext cx="10294939" cy="12969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tx2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7A47DAF-5B23-479C-9A90-25CAA0EA7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5113" y="4697414"/>
            <a:ext cx="10294939" cy="65897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6B2E890-B432-4857-81F5-5CCD8AC04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552363" y="3005138"/>
            <a:ext cx="10294937" cy="1296987"/>
          </a:xfrm>
        </p:spPr>
        <p:txBody>
          <a:bodyPr anchor="t" anchorCtr="0">
            <a:normAutofit/>
          </a:bodyPr>
          <a:lstStyle>
            <a:lvl1pPr marL="0" indent="0">
              <a:buNone/>
              <a:defRPr lang="cs-CZ" sz="3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marL="0" lvl="0" indent="0" algn="l" defTabSz="182880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C9F032-4ECC-4AAB-8675-9F302173E8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552362" y="4697414"/>
            <a:ext cx="10296526" cy="65897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028C4A1-F403-4EAC-8EED-FBFE80BB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3A98-0598-46B2-8506-0AAD0577F574}" type="datetime1">
              <a:rPr lang="cs-CZ" smtClean="0"/>
              <a:t>21.11.2024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300393A-E9EA-42A0-9D70-D9B4F497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E3D40C4-5731-4696-B1ED-1F111829E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699E1DFC-A754-43C0-A7D8-03C10C5B3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154337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453" userDrawn="1">
          <p15:clr>
            <a:srgbClr val="FBAE40"/>
          </p15:clr>
        </p15:guide>
        <p15:guide id="3" pos="7907" userDrawn="1">
          <p15:clr>
            <a:srgbClr val="FBAE40"/>
          </p15:clr>
        </p15:guide>
        <p15:guide id="4" orient="horz" pos="601" userDrawn="1">
          <p15:clr>
            <a:srgbClr val="FBAE40"/>
          </p15:clr>
        </p15:guide>
        <p15:guide id="5" orient="horz" pos="1712" userDrawn="1">
          <p15:clr>
            <a:srgbClr val="FBAE40"/>
          </p15:clr>
        </p15:guide>
        <p15:guide id="6" orient="horz" pos="1893" userDrawn="1">
          <p15:clr>
            <a:srgbClr val="FBAE40"/>
          </p15:clr>
        </p15:guide>
        <p15:guide id="7" orient="horz" pos="7110" userDrawn="1">
          <p15:clr>
            <a:srgbClr val="FBAE40"/>
          </p15:clr>
        </p15:guide>
        <p15:guide id="8" orient="horz" pos="2710" userDrawn="1">
          <p15:clr>
            <a:srgbClr val="FBAE40"/>
          </p15:clr>
        </p15:guide>
        <p15:guide id="9" pos="14393" userDrawn="1">
          <p15:clr>
            <a:srgbClr val="FBAE40"/>
          </p15:clr>
        </p15:guide>
        <p15:guide id="10" orient="horz" pos="2959" userDrawn="1">
          <p15:clr>
            <a:srgbClr val="FBAE40"/>
          </p15:clr>
        </p15:guide>
        <p15:guide id="11" pos="96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B520F-AF9A-431C-87AD-C3B3F44B4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D685953-6570-4429-8A8A-07214AEF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1D61-0952-4261-9ECB-72167D79245D}" type="datetime1">
              <a:rPr lang="cs-CZ" smtClean="0"/>
              <a:t>21.11.2024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F004079-BC42-42EB-9C20-A8FE2502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2FEF0E-82D8-4B51-9BCE-E6AD9F83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918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  <p15:guide id="2" pos="96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  <p15:guide id="5" orient="horz" pos="1712" userDrawn="1">
          <p15:clr>
            <a:srgbClr val="FBAE40"/>
          </p15:clr>
        </p15:guide>
        <p15:guide id="6" orient="horz" pos="601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orient="horz" pos="1961" userDrawn="1">
          <p15:clr>
            <a:srgbClr val="FBAE40"/>
          </p15:clr>
        </p15:guide>
        <p15:guide id="9" orient="horz" pos="711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D685953-6570-4429-8A8A-07214AEF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55AA-2C57-4DC8-820C-9414D2135340}" type="datetime1">
              <a:rPr lang="cs-CZ" smtClean="0"/>
              <a:t>21.11.2024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F004079-BC42-42EB-9C20-A8FE2502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2FEF0E-82D8-4B51-9BCE-E6AD9F83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09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  <p15:guide id="2" pos="96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  <p15:guide id="5" orient="horz" pos="1712" userDrawn="1">
          <p15:clr>
            <a:srgbClr val="FBAE40"/>
          </p15:clr>
        </p15:guide>
        <p15:guide id="6" orient="horz" pos="601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orient="horz" pos="1961" userDrawn="1">
          <p15:clr>
            <a:srgbClr val="FBAE40"/>
          </p15:clr>
        </p15:guide>
        <p15:guide id="9" orient="horz" pos="711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bílé překrytí">
            <a:extLst>
              <a:ext uri="{FF2B5EF4-FFF2-40B4-BE49-F238E27FC236}">
                <a16:creationId xmlns:a16="http://schemas.microsoft.com/office/drawing/2014/main" id="{EEBFC092-0434-457E-AE64-753C2C2ECEA6}"/>
              </a:ext>
            </a:extLst>
          </p:cNvPr>
          <p:cNvSpPr/>
          <p:nvPr userDrawn="1"/>
        </p:nvSpPr>
        <p:spPr>
          <a:xfrm>
            <a:off x="0" y="-1"/>
            <a:ext cx="24384000" cy="1371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pic>
        <p:nvPicPr>
          <p:cNvPr id="5" name="Závěrečná grafika rgb SVG">
            <a:extLst>
              <a:ext uri="{FF2B5EF4-FFF2-40B4-BE49-F238E27FC236}">
                <a16:creationId xmlns:a16="http://schemas.microsoft.com/office/drawing/2014/main" id="{C2AB9437-95AA-48C3-96DA-694675DB9A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" b="34597"/>
          <a:stretch/>
        </p:blipFill>
        <p:spPr>
          <a:xfrm>
            <a:off x="13514458" y="0"/>
            <a:ext cx="10869542" cy="13716002"/>
          </a:xfrm>
          <a:prstGeom prst="rect">
            <a:avLst/>
          </a:prstGeom>
        </p:spPr>
      </p:pic>
      <p:sp>
        <p:nvSpPr>
          <p:cNvPr id="21" name="www.czechinvest.org">
            <a:extLst>
              <a:ext uri="{FF2B5EF4-FFF2-40B4-BE49-F238E27FC236}">
                <a16:creationId xmlns:a16="http://schemas.microsoft.com/office/drawing/2014/main" id="{938D2D4F-3E24-49D1-A694-8447AE93B094}"/>
              </a:ext>
            </a:extLst>
          </p:cNvPr>
          <p:cNvSpPr txBox="1"/>
          <p:nvPr userDrawn="1"/>
        </p:nvSpPr>
        <p:spPr>
          <a:xfrm>
            <a:off x="1535113" y="12258675"/>
            <a:ext cx="7019924" cy="684000"/>
          </a:xfrm>
          <a:prstGeom prst="rect">
            <a:avLst/>
          </a:prstGeom>
          <a:noFill/>
        </p:spPr>
        <p:txBody>
          <a:bodyPr wrap="square" lIns="0" tIns="0" rIns="0" bIns="180000" rtlCol="0" anchor="ctr" anchorCtr="0">
            <a:noAutofit/>
          </a:bodyPr>
          <a:lstStyle/>
          <a:p>
            <a:r>
              <a:rPr lang="cs-CZ" b="1" noProof="0" dirty="0">
                <a:solidFill>
                  <a:schemeClr val="bg2"/>
                </a:solidFill>
              </a:rPr>
              <a:t>www.czechinvest.org</a:t>
            </a:r>
          </a:p>
        </p:txBody>
      </p:sp>
      <p:sp>
        <p:nvSpPr>
          <p:cNvPr id="25" name="Obdélník aktivní www">
            <a:hlinkClick r:id="rId4"/>
            <a:extLst>
              <a:ext uri="{FF2B5EF4-FFF2-40B4-BE49-F238E27FC236}">
                <a16:creationId xmlns:a16="http://schemas.microsoft.com/office/drawing/2014/main" id="{CA7E9777-CD9A-49E4-AB2D-BDBEA3971FA8}"/>
              </a:ext>
            </a:extLst>
          </p:cNvPr>
          <p:cNvSpPr/>
          <p:nvPr userDrawn="1"/>
        </p:nvSpPr>
        <p:spPr>
          <a:xfrm>
            <a:off x="1533600" y="12258674"/>
            <a:ext cx="5598468" cy="612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Logo CzechInvest rgb SVG">
            <a:extLst>
              <a:ext uri="{FF2B5EF4-FFF2-40B4-BE49-F238E27FC236}">
                <a16:creationId xmlns:a16="http://schemas.microsoft.com/office/drawing/2014/main" id="{D45A4EFA-5C18-47DD-A581-748684AB64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5113" y="1025524"/>
            <a:ext cx="4808482" cy="1260475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3F5D115C-BBC8-4160-9DC4-8659E1256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5113" y="7686675"/>
            <a:ext cx="13177837" cy="539750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noProof="0" dirty="0"/>
              <a:t>Jméno Příjmení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DA26A6-16AB-4AE8-96C8-BE1EB067B5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5113" y="3005139"/>
            <a:ext cx="13177837" cy="3852862"/>
          </a:xfrm>
        </p:spPr>
        <p:txBody>
          <a:bodyPr tIns="972000" anchor="ctr" anchorCtr="0">
            <a:noAutofit/>
          </a:bodyPr>
          <a:lstStyle>
            <a:lvl1pPr algn="l">
              <a:lnSpc>
                <a:spcPct val="95000"/>
              </a:lnSpc>
              <a:defRPr sz="7200"/>
            </a:lvl1pPr>
          </a:lstStyle>
          <a:p>
            <a:r>
              <a:rPr lang="cs-CZ" noProof="0" dirty="0"/>
              <a:t>Děkuji za pozornost!</a:t>
            </a:r>
          </a:p>
        </p:txBody>
      </p:sp>
      <p:cxnSp>
        <p:nvCxnSpPr>
          <p:cNvPr id="19" name="Zápatí úč. Y 35,28 cm" hidden="1">
            <a:extLst>
              <a:ext uri="{FF2B5EF4-FFF2-40B4-BE49-F238E27FC236}">
                <a16:creationId xmlns:a16="http://schemas.microsoft.com/office/drawing/2014/main" id="{87B4C349-1911-462E-88E7-4BFDFC7D1E6D}"/>
              </a:ext>
            </a:extLst>
          </p:cNvPr>
          <p:cNvCxnSpPr/>
          <p:nvPr userDrawn="1"/>
        </p:nvCxnSpPr>
        <p:spPr>
          <a:xfrm>
            <a:off x="0" y="127008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Adresa zleva (-6,6)" hidden="1">
            <a:extLst>
              <a:ext uri="{FF2B5EF4-FFF2-40B4-BE49-F238E27FC236}">
                <a16:creationId xmlns:a16="http://schemas.microsoft.com/office/drawing/2014/main" id="{6D401FBD-7F30-461E-A09F-8D99479F97C8}"/>
              </a:ext>
            </a:extLst>
          </p:cNvPr>
          <p:cNvCxnSpPr/>
          <p:nvPr userDrawn="1"/>
        </p:nvCxnSpPr>
        <p:spPr>
          <a:xfrm>
            <a:off x="9810752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á funkce">
            <a:extLst>
              <a:ext uri="{FF2B5EF4-FFF2-40B4-BE49-F238E27FC236}">
                <a16:creationId xmlns:a16="http://schemas.microsoft.com/office/drawing/2014/main" id="{1D4BD8EC-B207-4C14-971B-E7BA50422E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5112" y="8306177"/>
            <a:ext cx="13177837" cy="388561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bg2"/>
                </a:solidFill>
              </a:defRPr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400"/>
            </a:lvl3pPr>
            <a:lvl4pPr>
              <a:spcBef>
                <a:spcPts val="0"/>
              </a:spcBef>
              <a:defRPr sz="2400"/>
            </a:lvl4pPr>
            <a:lvl5pPr>
              <a:spcBef>
                <a:spcPts val="0"/>
              </a:spcBef>
              <a:defRPr sz="2400"/>
            </a:lvl5pPr>
          </a:lstStyle>
          <a:p>
            <a:pPr lvl="0"/>
            <a:r>
              <a:rPr lang="cs-CZ" dirty="0"/>
              <a:t>Funkce</a:t>
            </a:r>
          </a:p>
        </p:txBody>
      </p:sp>
      <p:sp>
        <p:nvSpPr>
          <p:cNvPr id="22" name="Zástupný telefon a email">
            <a:extLst>
              <a:ext uri="{FF2B5EF4-FFF2-40B4-BE49-F238E27FC236}">
                <a16:creationId xmlns:a16="http://schemas.microsoft.com/office/drawing/2014/main" id="{6F0AAA33-B514-4B33-83B0-DE83FE407F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35111" y="9055099"/>
            <a:ext cx="13177837" cy="223202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400"/>
            </a:lvl3pPr>
            <a:lvl4pPr>
              <a:spcBef>
                <a:spcPts val="0"/>
              </a:spcBef>
              <a:defRPr sz="2400"/>
            </a:lvl4pPr>
            <a:lvl5pPr>
              <a:spcBef>
                <a:spcPts val="0"/>
              </a:spcBef>
              <a:defRPr sz="2400"/>
            </a:lvl5pPr>
          </a:lstStyle>
          <a:p>
            <a:pPr lvl="0"/>
            <a:r>
              <a:rPr lang="cs-CZ" dirty="0"/>
              <a:t>+420 000 000 000</a:t>
            </a:r>
            <a:br>
              <a:rPr lang="cs-CZ" dirty="0"/>
            </a:br>
            <a:r>
              <a:rPr lang="cs-CZ" dirty="0"/>
              <a:t>jmeno.prijmeni@czechinvest.org</a:t>
            </a:r>
          </a:p>
        </p:txBody>
      </p:sp>
      <p:sp>
        <p:nvSpPr>
          <p:cNvPr id="23" name="Adresa">
            <a:extLst>
              <a:ext uri="{FF2B5EF4-FFF2-40B4-BE49-F238E27FC236}">
                <a16:creationId xmlns:a16="http://schemas.microsoft.com/office/drawing/2014/main" id="{EEF52FB9-901E-451C-B0B6-C6175D39F2B5}"/>
              </a:ext>
            </a:extLst>
          </p:cNvPr>
          <p:cNvSpPr txBox="1"/>
          <p:nvPr userDrawn="1"/>
        </p:nvSpPr>
        <p:spPr>
          <a:xfrm>
            <a:off x="9815513" y="12140512"/>
            <a:ext cx="7019924" cy="684000"/>
          </a:xfrm>
          <a:prstGeom prst="rect">
            <a:avLst/>
          </a:prstGeom>
          <a:noFill/>
        </p:spPr>
        <p:txBody>
          <a:bodyPr wrap="square" lIns="0" tIns="0" rIns="0" bIns="108000" rtlCol="0" anchor="t" anchorCtr="0">
            <a:noAutofit/>
          </a:bodyPr>
          <a:lstStyle/>
          <a:p>
            <a:r>
              <a:rPr lang="cs-CZ" sz="2000" b="0" noProof="0" dirty="0">
                <a:solidFill>
                  <a:schemeClr val="bg2"/>
                </a:solidFill>
              </a:rPr>
              <a:t>Agentura pro podporu podnikání a investic</a:t>
            </a:r>
          </a:p>
          <a:p>
            <a:r>
              <a:rPr lang="cs-CZ" sz="2000" b="0" noProof="0" dirty="0">
                <a:solidFill>
                  <a:schemeClr val="bg2"/>
                </a:solidFill>
              </a:rPr>
              <a:t>Štěpánská 15, 120 00 Praha 2, Česká republika</a:t>
            </a:r>
          </a:p>
        </p:txBody>
      </p:sp>
    </p:spTree>
    <p:extLst>
      <p:ext uri="{BB962C8B-B14F-4D97-AF65-F5344CB8AC3E}">
        <p14:creationId xmlns:p14="http://schemas.microsoft.com/office/powerpoint/2010/main" val="2458386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6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orient="horz" pos="7110" userDrawn="1">
          <p15:clr>
            <a:srgbClr val="FBAE40"/>
          </p15:clr>
        </p15:guide>
        <p15:guide id="5" pos="9268" userDrawn="1">
          <p15:clr>
            <a:srgbClr val="FBAE40"/>
          </p15:clr>
        </p15:guide>
        <p15:guide id="6" orient="horz" pos="4842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orient="horz" pos="5182" userDrawn="1">
          <p15:clr>
            <a:srgbClr val="FBAE40"/>
          </p15:clr>
        </p15:guide>
        <p15:guide id="11" orient="horz" pos="5227" userDrawn="1">
          <p15:clr>
            <a:srgbClr val="FBAE40"/>
          </p15:clr>
        </p15:guide>
        <p15:guide id="12" orient="horz" pos="5477" userDrawn="1">
          <p15:clr>
            <a:srgbClr val="FBAE40"/>
          </p15:clr>
        </p15:guide>
        <p15:guide id="13" orient="horz" pos="570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bílé překrytí">
            <a:extLst>
              <a:ext uri="{FF2B5EF4-FFF2-40B4-BE49-F238E27FC236}">
                <a16:creationId xmlns:a16="http://schemas.microsoft.com/office/drawing/2014/main" id="{EEBFC092-0434-457E-AE64-753C2C2ECEA6}"/>
              </a:ext>
            </a:extLst>
          </p:cNvPr>
          <p:cNvSpPr/>
          <p:nvPr userDrawn="1"/>
        </p:nvSpPr>
        <p:spPr>
          <a:xfrm>
            <a:off x="0" y="-1"/>
            <a:ext cx="24384000" cy="1371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26" name="Zástupný symbol obrázku 25">
            <a:extLst>
              <a:ext uri="{FF2B5EF4-FFF2-40B4-BE49-F238E27FC236}">
                <a16:creationId xmlns:a16="http://schemas.microsoft.com/office/drawing/2014/main" id="{7C971DE3-BDEE-4389-AF2A-B2C96D80C4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69476" y="-6350"/>
            <a:ext cx="16116300" cy="13726583"/>
          </a:xfrm>
          <a:custGeom>
            <a:avLst/>
            <a:gdLst>
              <a:gd name="connsiteX0" fmla="*/ 0 w 16116300"/>
              <a:gd name="connsiteY0" fmla="*/ 6858000 h 13716000"/>
              <a:gd name="connsiteX1" fmla="*/ 8058150 w 16116300"/>
              <a:gd name="connsiteY1" fmla="*/ 0 h 13716000"/>
              <a:gd name="connsiteX2" fmla="*/ 16116300 w 16116300"/>
              <a:gd name="connsiteY2" fmla="*/ 6858000 h 13716000"/>
              <a:gd name="connsiteX3" fmla="*/ 8058150 w 16116300"/>
              <a:gd name="connsiteY3" fmla="*/ 13716000 h 13716000"/>
              <a:gd name="connsiteX4" fmla="*/ 0 w 16116300"/>
              <a:gd name="connsiteY4" fmla="*/ 6858000 h 13716000"/>
              <a:gd name="connsiteX0" fmla="*/ 0 w 16124049"/>
              <a:gd name="connsiteY0" fmla="*/ 3417376 h 13716000"/>
              <a:gd name="connsiteX1" fmla="*/ 8065899 w 16124049"/>
              <a:gd name="connsiteY1" fmla="*/ 0 h 13716000"/>
              <a:gd name="connsiteX2" fmla="*/ 16124049 w 16124049"/>
              <a:gd name="connsiteY2" fmla="*/ 6858000 h 13716000"/>
              <a:gd name="connsiteX3" fmla="*/ 8065899 w 16124049"/>
              <a:gd name="connsiteY3" fmla="*/ 13716000 h 13716000"/>
              <a:gd name="connsiteX4" fmla="*/ 0 w 16124049"/>
              <a:gd name="connsiteY4" fmla="*/ 3417376 h 13716000"/>
              <a:gd name="connsiteX0" fmla="*/ 0 w 16114524"/>
              <a:gd name="connsiteY0" fmla="*/ 3398326 h 13716000"/>
              <a:gd name="connsiteX1" fmla="*/ 8056374 w 16114524"/>
              <a:gd name="connsiteY1" fmla="*/ 0 h 13716000"/>
              <a:gd name="connsiteX2" fmla="*/ 16114524 w 16114524"/>
              <a:gd name="connsiteY2" fmla="*/ 6858000 h 13716000"/>
              <a:gd name="connsiteX3" fmla="*/ 8056374 w 16114524"/>
              <a:gd name="connsiteY3" fmla="*/ 13716000 h 13716000"/>
              <a:gd name="connsiteX4" fmla="*/ 0 w 16114524"/>
              <a:gd name="connsiteY4" fmla="*/ 3398326 h 13716000"/>
              <a:gd name="connsiteX0" fmla="*/ 0 w 16114524"/>
              <a:gd name="connsiteY0" fmla="*/ 3404676 h 13722350"/>
              <a:gd name="connsiteX1" fmla="*/ 3430399 w 16114524"/>
              <a:gd name="connsiteY1" fmla="*/ 0 h 13722350"/>
              <a:gd name="connsiteX2" fmla="*/ 16114524 w 16114524"/>
              <a:gd name="connsiteY2" fmla="*/ 6864350 h 13722350"/>
              <a:gd name="connsiteX3" fmla="*/ 8056374 w 16114524"/>
              <a:gd name="connsiteY3" fmla="*/ 13722350 h 13722350"/>
              <a:gd name="connsiteX4" fmla="*/ 0 w 16114524"/>
              <a:gd name="connsiteY4" fmla="*/ 3404676 h 13722350"/>
              <a:gd name="connsiteX0" fmla="*/ 0 w 16114524"/>
              <a:gd name="connsiteY0" fmla="*/ 3404676 h 13726583"/>
              <a:gd name="connsiteX1" fmla="*/ 3430399 w 16114524"/>
              <a:gd name="connsiteY1" fmla="*/ 0 h 13726583"/>
              <a:gd name="connsiteX2" fmla="*/ 16114524 w 16114524"/>
              <a:gd name="connsiteY2" fmla="*/ 6864350 h 13726583"/>
              <a:gd name="connsiteX3" fmla="*/ 10380474 w 16114524"/>
              <a:gd name="connsiteY3" fmla="*/ 13726583 h 13726583"/>
              <a:gd name="connsiteX4" fmla="*/ 0 w 16114524"/>
              <a:gd name="connsiteY4" fmla="*/ 3404676 h 13726583"/>
              <a:gd name="connsiteX0" fmla="*/ 0 w 16106775"/>
              <a:gd name="connsiteY0" fmla="*/ 3404676 h 13726583"/>
              <a:gd name="connsiteX1" fmla="*/ 3430399 w 16106775"/>
              <a:gd name="connsiteY1" fmla="*/ 0 h 13726583"/>
              <a:gd name="connsiteX2" fmla="*/ 16106775 w 16106775"/>
              <a:gd name="connsiteY2" fmla="*/ 14099 h 13726583"/>
              <a:gd name="connsiteX3" fmla="*/ 10380474 w 16106775"/>
              <a:gd name="connsiteY3" fmla="*/ 13726583 h 13726583"/>
              <a:gd name="connsiteX4" fmla="*/ 0 w 16106775"/>
              <a:gd name="connsiteY4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0380474 w 16116300"/>
              <a:gd name="connsiteY3" fmla="*/ 13726583 h 13726583"/>
              <a:gd name="connsiteX4" fmla="*/ 0 w 16116300"/>
              <a:gd name="connsiteY4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1692341 w 16116300"/>
              <a:gd name="connsiteY3" fmla="*/ 10537448 h 13726583"/>
              <a:gd name="connsiteX4" fmla="*/ 10380474 w 16116300"/>
              <a:gd name="connsiteY4" fmla="*/ 13726583 h 13726583"/>
              <a:gd name="connsiteX5" fmla="*/ 0 w 16116300"/>
              <a:gd name="connsiteY5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2312273 w 16116300"/>
              <a:gd name="connsiteY3" fmla="*/ 10793170 h 13726583"/>
              <a:gd name="connsiteX4" fmla="*/ 10380474 w 16116300"/>
              <a:gd name="connsiteY4" fmla="*/ 13726583 h 13726583"/>
              <a:gd name="connsiteX5" fmla="*/ 0 w 16116300"/>
              <a:gd name="connsiteY5" fmla="*/ 3404676 h 13726583"/>
              <a:gd name="connsiteX0" fmla="*/ 0 w 16124856"/>
              <a:gd name="connsiteY0" fmla="*/ 3404676 h 13726583"/>
              <a:gd name="connsiteX1" fmla="*/ 3430399 w 16124856"/>
              <a:gd name="connsiteY1" fmla="*/ 0 h 13726583"/>
              <a:gd name="connsiteX2" fmla="*/ 16116300 w 16124856"/>
              <a:gd name="connsiteY2" fmla="*/ 6161 h 13726583"/>
              <a:gd name="connsiteX3" fmla="*/ 16124856 w 16124856"/>
              <a:gd name="connsiteY3" fmla="*/ 13714601 h 13726583"/>
              <a:gd name="connsiteX4" fmla="*/ 10380474 w 16124856"/>
              <a:gd name="connsiteY4" fmla="*/ 13726583 h 13726583"/>
              <a:gd name="connsiteX5" fmla="*/ 0 w 16124856"/>
              <a:gd name="connsiteY5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4604064 w 16116300"/>
              <a:gd name="connsiteY3" fmla="*/ 9508361 h 13726583"/>
              <a:gd name="connsiteX4" fmla="*/ 10380474 w 16116300"/>
              <a:gd name="connsiteY4" fmla="*/ 13726583 h 13726583"/>
              <a:gd name="connsiteX5" fmla="*/ 0 w 16116300"/>
              <a:gd name="connsiteY5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4588189 w 16116300"/>
              <a:gd name="connsiteY3" fmla="*/ 9530586 h 13726583"/>
              <a:gd name="connsiteX4" fmla="*/ 10380474 w 16116300"/>
              <a:gd name="connsiteY4" fmla="*/ 13726583 h 13726583"/>
              <a:gd name="connsiteX5" fmla="*/ 0 w 16116300"/>
              <a:gd name="connsiteY5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5127099 w 16116300"/>
              <a:gd name="connsiteY3" fmla="*/ 6181725 h 13726583"/>
              <a:gd name="connsiteX4" fmla="*/ 14588189 w 16116300"/>
              <a:gd name="connsiteY4" fmla="*/ 9530586 h 13726583"/>
              <a:gd name="connsiteX5" fmla="*/ 10380474 w 16116300"/>
              <a:gd name="connsiteY5" fmla="*/ 13726583 h 13726583"/>
              <a:gd name="connsiteX6" fmla="*/ 0 w 16116300"/>
              <a:gd name="connsiteY6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4580999 w 16116300"/>
              <a:gd name="connsiteY3" fmla="*/ 6464300 h 13726583"/>
              <a:gd name="connsiteX4" fmla="*/ 14588189 w 16116300"/>
              <a:gd name="connsiteY4" fmla="*/ 9530586 h 13726583"/>
              <a:gd name="connsiteX5" fmla="*/ 10380474 w 16116300"/>
              <a:gd name="connsiteY5" fmla="*/ 13726583 h 13726583"/>
              <a:gd name="connsiteX6" fmla="*/ 0 w 16116300"/>
              <a:gd name="connsiteY6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5134434 w 16116300"/>
              <a:gd name="connsiteY3" fmla="*/ 4081736 h 13726583"/>
              <a:gd name="connsiteX4" fmla="*/ 14580999 w 16116300"/>
              <a:gd name="connsiteY4" fmla="*/ 6464300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088248 w 16116300"/>
              <a:gd name="connsiteY3" fmla="*/ 4940957 h 13726583"/>
              <a:gd name="connsiteX4" fmla="*/ 14580999 w 16116300"/>
              <a:gd name="connsiteY4" fmla="*/ 6464300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3648 w 16116300"/>
              <a:gd name="connsiteY3" fmla="*/ 4918732 h 13726583"/>
              <a:gd name="connsiteX4" fmla="*/ 14580999 w 16116300"/>
              <a:gd name="connsiteY4" fmla="*/ 6464300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3648 w 16116300"/>
              <a:gd name="connsiteY3" fmla="*/ 4918732 h 13726583"/>
              <a:gd name="connsiteX4" fmla="*/ 14580999 w 16116300"/>
              <a:gd name="connsiteY4" fmla="*/ 6472238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3648 w 16116300"/>
              <a:gd name="connsiteY3" fmla="*/ 4918732 h 13726583"/>
              <a:gd name="connsiteX4" fmla="*/ 14584174 w 16116300"/>
              <a:gd name="connsiteY4" fmla="*/ 6470650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5236 w 16116300"/>
              <a:gd name="connsiteY3" fmla="*/ 4925082 h 13726583"/>
              <a:gd name="connsiteX4" fmla="*/ 14584174 w 16116300"/>
              <a:gd name="connsiteY4" fmla="*/ 6470650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5236 w 16116300"/>
              <a:gd name="connsiteY3" fmla="*/ 4925082 h 13726583"/>
              <a:gd name="connsiteX4" fmla="*/ 14585761 w 16116300"/>
              <a:gd name="connsiteY4" fmla="*/ 6473825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5236 w 16116300"/>
              <a:gd name="connsiteY3" fmla="*/ 4931432 h 13726583"/>
              <a:gd name="connsiteX4" fmla="*/ 14585761 w 16116300"/>
              <a:gd name="connsiteY4" fmla="*/ 6473825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16300" h="13726583">
                <a:moveTo>
                  <a:pt x="0" y="3404676"/>
                </a:moveTo>
                <a:lnTo>
                  <a:pt x="3430399" y="0"/>
                </a:lnTo>
                <a:lnTo>
                  <a:pt x="16116300" y="6161"/>
                </a:lnTo>
                <a:cubicBezTo>
                  <a:pt x="16115945" y="1645801"/>
                  <a:pt x="16115591" y="3291792"/>
                  <a:pt x="16115236" y="4931432"/>
                </a:cubicBezTo>
                <a:lnTo>
                  <a:pt x="14585761" y="6473825"/>
                </a:lnTo>
                <a:cubicBezTo>
                  <a:pt x="14588158" y="7495920"/>
                  <a:pt x="14585792" y="8508491"/>
                  <a:pt x="14588189" y="9530586"/>
                </a:cubicBezTo>
                <a:lnTo>
                  <a:pt x="10380474" y="13726583"/>
                </a:lnTo>
                <a:lnTo>
                  <a:pt x="0" y="3404676"/>
                </a:lnTo>
                <a:close/>
              </a:path>
            </a:pathLst>
          </a:custGeom>
          <a:solidFill>
            <a:srgbClr val="F0F0F0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pic>
        <p:nvPicPr>
          <p:cNvPr id="14" name="Logo CzechInvest rgb SVG">
            <a:extLst>
              <a:ext uri="{FF2B5EF4-FFF2-40B4-BE49-F238E27FC236}">
                <a16:creationId xmlns:a16="http://schemas.microsoft.com/office/drawing/2014/main" id="{D45A4EFA-5C18-47DD-A581-748684AB6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5113" y="1025524"/>
            <a:ext cx="4808482" cy="1260475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68B4CB-23EA-4AAA-AD06-6CFBA82E89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113" y="12258888"/>
            <a:ext cx="5508626" cy="684000"/>
          </a:xfrm>
        </p:spPr>
        <p:txBody>
          <a:bodyPr bIns="180000"/>
          <a:lstStyle>
            <a:lvl1pPr algn="l">
              <a:defRPr sz="3600" b="1"/>
            </a:lvl1pPr>
          </a:lstStyle>
          <a:p>
            <a:fld id="{DC42E634-D67A-4C03-B5B3-BF4A737ED191}" type="datetime1">
              <a:rPr lang="cs-CZ" smtClean="0"/>
              <a:t>21.11.2024</a:t>
            </a:fld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5D115C-BBC8-4160-9DC4-8659E1256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5113" y="3005138"/>
            <a:ext cx="13177837" cy="3384550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noProof="0" dirty="0"/>
              <a:t>Autor prezentace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DA26A6-16AB-4AE8-96C8-BE1EB067B5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5113" y="6786563"/>
            <a:ext cx="13177837" cy="5003800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8400"/>
            </a:lvl1pPr>
          </a:lstStyle>
          <a:p>
            <a:r>
              <a:rPr lang="cs-CZ" noProof="0" dirty="0"/>
              <a:t>Úvodní snímek</a:t>
            </a:r>
            <a:br>
              <a:rPr lang="cs-CZ" noProof="0" dirty="0"/>
            </a:br>
            <a:r>
              <a:rPr lang="cs-CZ" noProof="0" dirty="0"/>
              <a:t>doplněný obrázkem</a:t>
            </a:r>
          </a:p>
        </p:txBody>
      </p:sp>
      <p:cxnSp>
        <p:nvCxnSpPr>
          <p:cNvPr id="19" name="Zápatí úč. Y 35,28 cm" hidden="1">
            <a:extLst>
              <a:ext uri="{FF2B5EF4-FFF2-40B4-BE49-F238E27FC236}">
                <a16:creationId xmlns:a16="http://schemas.microsoft.com/office/drawing/2014/main" id="{87B4C349-1911-462E-88E7-4BFDFC7D1E6D}"/>
              </a:ext>
            </a:extLst>
          </p:cNvPr>
          <p:cNvCxnSpPr/>
          <p:nvPr userDrawn="1"/>
        </p:nvCxnSpPr>
        <p:spPr>
          <a:xfrm>
            <a:off x="0" y="127008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WWW zleva X 19,58 (-14,3)" hidden="1">
            <a:extLst>
              <a:ext uri="{FF2B5EF4-FFF2-40B4-BE49-F238E27FC236}">
                <a16:creationId xmlns:a16="http://schemas.microsoft.com/office/drawing/2014/main" id="{6D401FBD-7F30-461E-A09F-8D99479F97C8}"/>
              </a:ext>
            </a:extLst>
          </p:cNvPr>
          <p:cNvCxnSpPr/>
          <p:nvPr userDrawn="1"/>
        </p:nvCxnSpPr>
        <p:spPr>
          <a:xfrm>
            <a:off x="7048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Modrý troj. zleva X 63,46 cm" hidden="1">
            <a:extLst>
              <a:ext uri="{FF2B5EF4-FFF2-40B4-BE49-F238E27FC236}">
                <a16:creationId xmlns:a16="http://schemas.microsoft.com/office/drawing/2014/main" id="{72B31EC1-6F80-4398-95E1-1E45FCEC9C8D}"/>
              </a:ext>
            </a:extLst>
          </p:cNvPr>
          <p:cNvCxnSpPr/>
          <p:nvPr userDrawn="1"/>
        </p:nvCxnSpPr>
        <p:spPr>
          <a:xfrm>
            <a:off x="228456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Červený troj. zleva X 51,82 cm (17,9)" hidden="1">
            <a:extLst>
              <a:ext uri="{FF2B5EF4-FFF2-40B4-BE49-F238E27FC236}">
                <a16:creationId xmlns:a16="http://schemas.microsoft.com/office/drawing/2014/main" id="{38B520AC-5E18-4117-B020-15F9FA507D5E}"/>
              </a:ext>
            </a:extLst>
          </p:cNvPr>
          <p:cNvCxnSpPr/>
          <p:nvPr userDrawn="1"/>
        </p:nvCxnSpPr>
        <p:spPr>
          <a:xfrm>
            <a:off x="18655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odrý troj. shora Y 13,67 cm" hidden="1">
            <a:extLst>
              <a:ext uri="{FF2B5EF4-FFF2-40B4-BE49-F238E27FC236}">
                <a16:creationId xmlns:a16="http://schemas.microsoft.com/office/drawing/2014/main" id="{D771D7FF-5BFB-4F6C-96D3-1D80FB56E7E4}"/>
              </a:ext>
            </a:extLst>
          </p:cNvPr>
          <p:cNvCxnSpPr/>
          <p:nvPr userDrawn="1"/>
        </p:nvCxnSpPr>
        <p:spPr>
          <a:xfrm>
            <a:off x="0" y="4921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Modrý troj. zdola Y 22,21 cm" hidden="1">
            <a:extLst>
              <a:ext uri="{FF2B5EF4-FFF2-40B4-BE49-F238E27FC236}">
                <a16:creationId xmlns:a16="http://schemas.microsoft.com/office/drawing/2014/main" id="{0CC3550E-D1BF-453A-A0AB-A42124EB3E1A}"/>
              </a:ext>
            </a:extLst>
          </p:cNvPr>
          <p:cNvCxnSpPr/>
          <p:nvPr userDrawn="1"/>
        </p:nvCxnSpPr>
        <p:spPr>
          <a:xfrm>
            <a:off x="0" y="7995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Obrázek zleva X 22,99 (-10,9)" hidden="1">
            <a:extLst>
              <a:ext uri="{FF2B5EF4-FFF2-40B4-BE49-F238E27FC236}">
                <a16:creationId xmlns:a16="http://schemas.microsoft.com/office/drawing/2014/main" id="{C475AB10-7A62-406D-A9D4-E146A8406036}"/>
              </a:ext>
            </a:extLst>
          </p:cNvPr>
          <p:cNvCxnSpPr/>
          <p:nvPr userDrawn="1"/>
        </p:nvCxnSpPr>
        <p:spPr>
          <a:xfrm>
            <a:off x="8276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Bílý troj. zprava X 32,49 (-1,4)" hidden="1">
            <a:extLst>
              <a:ext uri="{FF2B5EF4-FFF2-40B4-BE49-F238E27FC236}">
                <a16:creationId xmlns:a16="http://schemas.microsoft.com/office/drawing/2014/main" id="{EC5679A0-F7FA-4681-BAE2-7382B84A08A4}"/>
              </a:ext>
            </a:extLst>
          </p:cNvPr>
          <p:cNvCxnSpPr/>
          <p:nvPr userDrawn="1"/>
        </p:nvCxnSpPr>
        <p:spPr>
          <a:xfrm>
            <a:off x="11696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Bílý troj. uprostřed Y 9,41 cm (9,6)" hidden="1">
            <a:extLst>
              <a:ext uri="{FF2B5EF4-FFF2-40B4-BE49-F238E27FC236}">
                <a16:creationId xmlns:a16="http://schemas.microsoft.com/office/drawing/2014/main" id="{E3C1FDBA-D89A-4ABE-951F-805B77146373}"/>
              </a:ext>
            </a:extLst>
          </p:cNvPr>
          <p:cNvCxnSpPr/>
          <p:nvPr userDrawn="1"/>
        </p:nvCxnSpPr>
        <p:spPr>
          <a:xfrm>
            <a:off x="0" y="3387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Název 1. ř. úč. Y 21,43 cm" hidden="1">
            <a:extLst>
              <a:ext uri="{FF2B5EF4-FFF2-40B4-BE49-F238E27FC236}">
                <a16:creationId xmlns:a16="http://schemas.microsoft.com/office/drawing/2014/main" id="{207C4A10-BBFB-43F5-B4FA-A9AD618E9593}"/>
              </a:ext>
            </a:extLst>
          </p:cNvPr>
          <p:cNvCxnSpPr/>
          <p:nvPr userDrawn="1"/>
        </p:nvCxnSpPr>
        <p:spPr>
          <a:xfrm>
            <a:off x="0" y="7714800"/>
            <a:ext cx="243828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avoúhlý trojúhelník 4">
            <a:extLst>
              <a:ext uri="{FF2B5EF4-FFF2-40B4-BE49-F238E27FC236}">
                <a16:creationId xmlns:a16="http://schemas.microsoft.com/office/drawing/2014/main" id="{86D6B32A-DFF3-41E6-886B-3766666E44AF}"/>
              </a:ext>
            </a:extLst>
          </p:cNvPr>
          <p:cNvSpPr/>
          <p:nvPr userDrawn="1"/>
        </p:nvSpPr>
        <p:spPr>
          <a:xfrm flipH="1">
            <a:off x="18637250" y="8010525"/>
            <a:ext cx="5746750" cy="5705475"/>
          </a:xfrm>
          <a:prstGeom prst="rtTriangle">
            <a:avLst/>
          </a:prstGeom>
          <a:solidFill>
            <a:srgbClr val="E61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Pravoúhlý trojúhelník 28">
            <a:extLst>
              <a:ext uri="{FF2B5EF4-FFF2-40B4-BE49-F238E27FC236}">
                <a16:creationId xmlns:a16="http://schemas.microsoft.com/office/drawing/2014/main" id="{043343BC-2118-4554-92A3-52F529E93662}"/>
              </a:ext>
            </a:extLst>
          </p:cNvPr>
          <p:cNvSpPr/>
          <p:nvPr userDrawn="1"/>
        </p:nvSpPr>
        <p:spPr>
          <a:xfrm rot="18889956" flipH="1">
            <a:off x="21768792" y="6914858"/>
            <a:ext cx="2176752" cy="2180226"/>
          </a:xfrm>
          <a:custGeom>
            <a:avLst/>
            <a:gdLst>
              <a:gd name="connsiteX0" fmla="*/ 0 w 2184483"/>
              <a:gd name="connsiteY0" fmla="*/ 2172406 h 2172406"/>
              <a:gd name="connsiteX1" fmla="*/ 0 w 2184483"/>
              <a:gd name="connsiteY1" fmla="*/ 0 h 2172406"/>
              <a:gd name="connsiteX2" fmla="*/ 2184483 w 2184483"/>
              <a:gd name="connsiteY2" fmla="*/ 2172406 h 2172406"/>
              <a:gd name="connsiteX3" fmla="*/ 0 w 2184483"/>
              <a:gd name="connsiteY3" fmla="*/ 2172406 h 2172406"/>
              <a:gd name="connsiteX0" fmla="*/ 0 w 2158615"/>
              <a:gd name="connsiteY0" fmla="*/ 2172406 h 2172406"/>
              <a:gd name="connsiteX1" fmla="*/ 0 w 2158615"/>
              <a:gd name="connsiteY1" fmla="*/ 0 h 2172406"/>
              <a:gd name="connsiteX2" fmla="*/ 2158615 w 2158615"/>
              <a:gd name="connsiteY2" fmla="*/ 2155642 h 2172406"/>
              <a:gd name="connsiteX3" fmla="*/ 0 w 2158615"/>
              <a:gd name="connsiteY3" fmla="*/ 2172406 h 2172406"/>
              <a:gd name="connsiteX0" fmla="*/ 0 w 2169853"/>
              <a:gd name="connsiteY0" fmla="*/ 2172406 h 2172406"/>
              <a:gd name="connsiteX1" fmla="*/ 0 w 2169853"/>
              <a:gd name="connsiteY1" fmla="*/ 0 h 2172406"/>
              <a:gd name="connsiteX2" fmla="*/ 2169853 w 2169853"/>
              <a:gd name="connsiteY2" fmla="*/ 2160099 h 2172406"/>
              <a:gd name="connsiteX3" fmla="*/ 0 w 2169853"/>
              <a:gd name="connsiteY3" fmla="*/ 2172406 h 2172406"/>
              <a:gd name="connsiteX0" fmla="*/ 0 w 2163132"/>
              <a:gd name="connsiteY0" fmla="*/ 2172406 h 2172406"/>
              <a:gd name="connsiteX1" fmla="*/ 0 w 2163132"/>
              <a:gd name="connsiteY1" fmla="*/ 0 h 2172406"/>
              <a:gd name="connsiteX2" fmla="*/ 2163132 w 2163132"/>
              <a:gd name="connsiteY2" fmla="*/ 2164608 h 2172406"/>
              <a:gd name="connsiteX3" fmla="*/ 0 w 2163132"/>
              <a:gd name="connsiteY3" fmla="*/ 2172406 h 2172406"/>
              <a:gd name="connsiteX0" fmla="*/ 0 w 2164251"/>
              <a:gd name="connsiteY0" fmla="*/ 2172406 h 2172406"/>
              <a:gd name="connsiteX1" fmla="*/ 0 w 2164251"/>
              <a:gd name="connsiteY1" fmla="*/ 0 h 2172406"/>
              <a:gd name="connsiteX2" fmla="*/ 2164251 w 2164251"/>
              <a:gd name="connsiteY2" fmla="*/ 2163482 h 2172406"/>
              <a:gd name="connsiteX3" fmla="*/ 0 w 2164251"/>
              <a:gd name="connsiteY3" fmla="*/ 2172406 h 2172406"/>
              <a:gd name="connsiteX0" fmla="*/ 0 w 2169848"/>
              <a:gd name="connsiteY0" fmla="*/ 2178035 h 2178035"/>
              <a:gd name="connsiteX1" fmla="*/ 5597 w 2169848"/>
              <a:gd name="connsiteY1" fmla="*/ 0 h 2178035"/>
              <a:gd name="connsiteX2" fmla="*/ 2169848 w 2169848"/>
              <a:gd name="connsiteY2" fmla="*/ 2163482 h 2178035"/>
              <a:gd name="connsiteX3" fmla="*/ 0 w 2169848"/>
              <a:gd name="connsiteY3" fmla="*/ 2178035 h 2178035"/>
              <a:gd name="connsiteX0" fmla="*/ 0 w 2165371"/>
              <a:gd name="connsiteY0" fmla="*/ 2173532 h 2173532"/>
              <a:gd name="connsiteX1" fmla="*/ 1120 w 2165371"/>
              <a:gd name="connsiteY1" fmla="*/ 0 h 2173532"/>
              <a:gd name="connsiteX2" fmla="*/ 2165371 w 2165371"/>
              <a:gd name="connsiteY2" fmla="*/ 2163482 h 2173532"/>
              <a:gd name="connsiteX3" fmla="*/ 0 w 2165371"/>
              <a:gd name="connsiteY3" fmla="*/ 2173532 h 2173532"/>
              <a:gd name="connsiteX0" fmla="*/ 2623 w 2164617"/>
              <a:gd name="connsiteY0" fmla="*/ 2176889 h 2176889"/>
              <a:gd name="connsiteX1" fmla="*/ 366 w 2164617"/>
              <a:gd name="connsiteY1" fmla="*/ 0 h 2176889"/>
              <a:gd name="connsiteX2" fmla="*/ 2164617 w 2164617"/>
              <a:gd name="connsiteY2" fmla="*/ 2163482 h 2176889"/>
              <a:gd name="connsiteX3" fmla="*/ 2623 w 2164617"/>
              <a:gd name="connsiteY3" fmla="*/ 2176889 h 2176889"/>
              <a:gd name="connsiteX0" fmla="*/ 14741 w 2176735"/>
              <a:gd name="connsiteY0" fmla="*/ 2177975 h 2177975"/>
              <a:gd name="connsiteX1" fmla="*/ 133 w 2176735"/>
              <a:gd name="connsiteY1" fmla="*/ 0 h 2177975"/>
              <a:gd name="connsiteX2" fmla="*/ 2176735 w 2176735"/>
              <a:gd name="connsiteY2" fmla="*/ 2164568 h 2177975"/>
              <a:gd name="connsiteX3" fmla="*/ 14741 w 2176735"/>
              <a:gd name="connsiteY3" fmla="*/ 2177975 h 2177975"/>
              <a:gd name="connsiteX0" fmla="*/ 12520 w 2176752"/>
              <a:gd name="connsiteY0" fmla="*/ 2180226 h 2180226"/>
              <a:gd name="connsiteX1" fmla="*/ 150 w 2176752"/>
              <a:gd name="connsiteY1" fmla="*/ 0 h 2180226"/>
              <a:gd name="connsiteX2" fmla="*/ 2176752 w 2176752"/>
              <a:gd name="connsiteY2" fmla="*/ 2164568 h 2180226"/>
              <a:gd name="connsiteX3" fmla="*/ 12520 w 2176752"/>
              <a:gd name="connsiteY3" fmla="*/ 2180226 h 218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752" h="2180226">
                <a:moveTo>
                  <a:pt x="12520" y="2180226"/>
                </a:moveTo>
                <a:cubicBezTo>
                  <a:pt x="14386" y="1454214"/>
                  <a:pt x="-1716" y="726012"/>
                  <a:pt x="150" y="0"/>
                </a:cubicBezTo>
                <a:lnTo>
                  <a:pt x="2176752" y="2164568"/>
                </a:lnTo>
                <a:lnTo>
                  <a:pt x="12520" y="2180226"/>
                </a:lnTo>
                <a:close/>
              </a:path>
            </a:pathLst>
          </a:custGeom>
          <a:solidFill>
            <a:srgbClr val="00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Pravoúhlý trojúhelník 29">
            <a:extLst>
              <a:ext uri="{FF2B5EF4-FFF2-40B4-BE49-F238E27FC236}">
                <a16:creationId xmlns:a16="http://schemas.microsoft.com/office/drawing/2014/main" id="{0D3B97AA-AF88-4AFF-A08C-8F4494F15F57}"/>
              </a:ext>
            </a:extLst>
          </p:cNvPr>
          <p:cNvSpPr/>
          <p:nvPr userDrawn="1"/>
        </p:nvSpPr>
        <p:spPr>
          <a:xfrm rot="8100000" flipH="1">
            <a:off x="23289703" y="5368271"/>
            <a:ext cx="2190162" cy="2192180"/>
          </a:xfrm>
          <a:custGeom>
            <a:avLst/>
            <a:gdLst>
              <a:gd name="connsiteX0" fmla="*/ 0 w 2184548"/>
              <a:gd name="connsiteY0" fmla="*/ 2175343 h 2175343"/>
              <a:gd name="connsiteX1" fmla="*/ 0 w 2184548"/>
              <a:gd name="connsiteY1" fmla="*/ 0 h 2175343"/>
              <a:gd name="connsiteX2" fmla="*/ 2184548 w 2184548"/>
              <a:gd name="connsiteY2" fmla="*/ 2175343 h 2175343"/>
              <a:gd name="connsiteX3" fmla="*/ 0 w 2184548"/>
              <a:gd name="connsiteY3" fmla="*/ 2175343 h 2175343"/>
              <a:gd name="connsiteX0" fmla="*/ 1 w 2184549"/>
              <a:gd name="connsiteY0" fmla="*/ 2173097 h 2173097"/>
              <a:gd name="connsiteX1" fmla="*/ 0 w 2184549"/>
              <a:gd name="connsiteY1" fmla="*/ 0 h 2173097"/>
              <a:gd name="connsiteX2" fmla="*/ 2184549 w 2184549"/>
              <a:gd name="connsiteY2" fmla="*/ 2173097 h 2173097"/>
              <a:gd name="connsiteX3" fmla="*/ 1 w 2184549"/>
              <a:gd name="connsiteY3" fmla="*/ 2173097 h 2173097"/>
              <a:gd name="connsiteX0" fmla="*/ 1 w 2183427"/>
              <a:gd name="connsiteY0" fmla="*/ 2173097 h 2185446"/>
              <a:gd name="connsiteX1" fmla="*/ 0 w 2183427"/>
              <a:gd name="connsiteY1" fmla="*/ 0 h 2185446"/>
              <a:gd name="connsiteX2" fmla="*/ 2183427 w 2183427"/>
              <a:gd name="connsiteY2" fmla="*/ 2185446 h 2185446"/>
              <a:gd name="connsiteX3" fmla="*/ 1 w 2183427"/>
              <a:gd name="connsiteY3" fmla="*/ 2173097 h 2185446"/>
              <a:gd name="connsiteX0" fmla="*/ 5614 w 2189040"/>
              <a:gd name="connsiteY0" fmla="*/ 2174219 h 2186568"/>
              <a:gd name="connsiteX1" fmla="*/ 0 w 2189040"/>
              <a:gd name="connsiteY1" fmla="*/ 0 h 2186568"/>
              <a:gd name="connsiteX2" fmla="*/ 2189040 w 2189040"/>
              <a:gd name="connsiteY2" fmla="*/ 2186568 h 2186568"/>
              <a:gd name="connsiteX3" fmla="*/ 5614 w 2189040"/>
              <a:gd name="connsiteY3" fmla="*/ 2174219 h 2186568"/>
              <a:gd name="connsiteX0" fmla="*/ 5614 w 2189040"/>
              <a:gd name="connsiteY0" fmla="*/ 2174219 h 2186568"/>
              <a:gd name="connsiteX1" fmla="*/ 0 w 2189040"/>
              <a:gd name="connsiteY1" fmla="*/ 0 h 2186568"/>
              <a:gd name="connsiteX2" fmla="*/ 2189040 w 2189040"/>
              <a:gd name="connsiteY2" fmla="*/ 2186568 h 2186568"/>
              <a:gd name="connsiteX3" fmla="*/ 5614 w 2189040"/>
              <a:gd name="connsiteY3" fmla="*/ 2174219 h 2186568"/>
              <a:gd name="connsiteX0" fmla="*/ 5614 w 2189040"/>
              <a:gd name="connsiteY0" fmla="*/ 2174219 h 2186568"/>
              <a:gd name="connsiteX1" fmla="*/ 0 w 2189040"/>
              <a:gd name="connsiteY1" fmla="*/ 0 h 2186568"/>
              <a:gd name="connsiteX2" fmla="*/ 2189040 w 2189040"/>
              <a:gd name="connsiteY2" fmla="*/ 2186568 h 2186568"/>
              <a:gd name="connsiteX3" fmla="*/ 5614 w 2189040"/>
              <a:gd name="connsiteY3" fmla="*/ 2174219 h 2186568"/>
              <a:gd name="connsiteX0" fmla="*/ 6736 w 2190162"/>
              <a:gd name="connsiteY0" fmla="*/ 2179831 h 2192180"/>
              <a:gd name="connsiteX1" fmla="*/ 0 w 2190162"/>
              <a:gd name="connsiteY1" fmla="*/ 0 h 2192180"/>
              <a:gd name="connsiteX2" fmla="*/ 2190162 w 2190162"/>
              <a:gd name="connsiteY2" fmla="*/ 2192180 h 2192180"/>
              <a:gd name="connsiteX3" fmla="*/ 6736 w 2190162"/>
              <a:gd name="connsiteY3" fmla="*/ 2179831 h 219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162" h="2192180">
                <a:moveTo>
                  <a:pt x="6736" y="2179831"/>
                </a:moveTo>
                <a:cubicBezTo>
                  <a:pt x="6736" y="1455465"/>
                  <a:pt x="0" y="724366"/>
                  <a:pt x="0" y="0"/>
                </a:cubicBezTo>
                <a:lnTo>
                  <a:pt x="2190162" y="2192180"/>
                </a:lnTo>
                <a:lnTo>
                  <a:pt x="6736" y="2179831"/>
                </a:lnTo>
                <a:close/>
              </a:path>
            </a:pathLst>
          </a:custGeom>
          <a:solidFill>
            <a:srgbClr val="0F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172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6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  <p15:guide id="3" orient="horz" pos="4275" userDrawn="1">
          <p15:clr>
            <a:srgbClr val="FBAE40"/>
          </p15:clr>
        </p15:guide>
        <p15:guide id="4" orient="horz" pos="7427" userDrawn="1">
          <p15:clr>
            <a:srgbClr val="FBAE40"/>
          </p15:clr>
        </p15:guide>
        <p15:guide id="5" pos="9268" userDrawn="1">
          <p15:clr>
            <a:srgbClr val="FBAE40"/>
          </p15:clr>
        </p15:guide>
        <p15:guide id="6" orient="horz" pos="4025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5208" userDrawn="1">
          <p15:clr>
            <a:srgbClr val="FBAE40"/>
          </p15:clr>
        </p15:guide>
        <p15:guide id="11" pos="7362" userDrawn="1">
          <p15:clr>
            <a:srgbClr val="FBAE40"/>
          </p15:clr>
        </p15:guide>
        <p15:guide id="12" orient="horz" pos="2143" userDrawn="1">
          <p15:clr>
            <a:srgbClr val="FBAE40"/>
          </p15:clr>
        </p15:guide>
        <p15:guide id="13" pos="4437" userDrawn="1">
          <p15:clr>
            <a:srgbClr val="FBAE40"/>
          </p15:clr>
        </p15:guide>
        <p15:guide id="14" pos="11740" userDrawn="1">
          <p15:clr>
            <a:srgbClr val="FBAE40"/>
          </p15:clr>
        </p15:guide>
        <p15:guide id="15" orient="horz" pos="7722" userDrawn="1">
          <p15:clr>
            <a:srgbClr val="FBAE40"/>
          </p15:clr>
        </p15:guide>
        <p15:guide id="16" orient="horz" pos="4071" userDrawn="1">
          <p15:clr>
            <a:srgbClr val="FBAE40"/>
          </p15:clr>
        </p15:guide>
        <p15:guide id="17" pos="14393" userDrawn="1">
          <p15:clr>
            <a:srgbClr val="FBAE40"/>
          </p15:clr>
        </p15:guide>
        <p15:guide id="18" orient="horz" pos="5046" userDrawn="1">
          <p15:clr>
            <a:srgbClr val="FBAE40"/>
          </p15:clr>
        </p15:guide>
        <p15:guide id="19" orient="horz" pos="5998" userDrawn="1">
          <p15:clr>
            <a:srgbClr val="FBAE40"/>
          </p15:clr>
        </p15:guide>
        <p15:guide id="20" orient="horz" pos="309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a předělová rgb SVG">
            <a:extLst>
              <a:ext uri="{FF2B5EF4-FFF2-40B4-BE49-F238E27FC236}">
                <a16:creationId xmlns:a16="http://schemas.microsoft.com/office/drawing/2014/main" id="{290933ED-9242-4E87-86E5-204C66FC18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153949" y="0"/>
            <a:ext cx="4230051" cy="7999200"/>
          </a:xfrm>
          <a:prstGeom prst="rect">
            <a:avLst/>
          </a:prstGeom>
        </p:spPr>
      </p:pic>
      <p:sp>
        <p:nvSpPr>
          <p:cNvPr id="27" name="Zástupný symbol obrázku 25">
            <a:extLst>
              <a:ext uri="{FF2B5EF4-FFF2-40B4-BE49-F238E27FC236}">
                <a16:creationId xmlns:a16="http://schemas.microsoft.com/office/drawing/2014/main" id="{D315A394-2221-4965-86F7-DF9A5A0037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73926" y="-189"/>
            <a:ext cx="15612548" cy="13713014"/>
          </a:xfrm>
          <a:custGeom>
            <a:avLst/>
            <a:gdLst>
              <a:gd name="connsiteX0" fmla="*/ 0 w 15613062"/>
              <a:gd name="connsiteY0" fmla="*/ 6858000 h 13716000"/>
              <a:gd name="connsiteX1" fmla="*/ 7806531 w 15613062"/>
              <a:gd name="connsiteY1" fmla="*/ 0 h 13716000"/>
              <a:gd name="connsiteX2" fmla="*/ 15613062 w 15613062"/>
              <a:gd name="connsiteY2" fmla="*/ 6858000 h 13716000"/>
              <a:gd name="connsiteX3" fmla="*/ 7806531 w 15613062"/>
              <a:gd name="connsiteY3" fmla="*/ 13716000 h 13716000"/>
              <a:gd name="connsiteX4" fmla="*/ 0 w 15613062"/>
              <a:gd name="connsiteY4" fmla="*/ 6858000 h 13716000"/>
              <a:gd name="connsiteX0" fmla="*/ 0 w 15605313"/>
              <a:gd name="connsiteY0" fmla="*/ 2905932 h 13716000"/>
              <a:gd name="connsiteX1" fmla="*/ 7798782 w 15605313"/>
              <a:gd name="connsiteY1" fmla="*/ 0 h 13716000"/>
              <a:gd name="connsiteX2" fmla="*/ 15605313 w 15605313"/>
              <a:gd name="connsiteY2" fmla="*/ 6858000 h 13716000"/>
              <a:gd name="connsiteX3" fmla="*/ 7798782 w 15605313"/>
              <a:gd name="connsiteY3" fmla="*/ 13716000 h 13716000"/>
              <a:gd name="connsiteX4" fmla="*/ 0 w 15605313"/>
              <a:gd name="connsiteY4" fmla="*/ 2905932 h 13716000"/>
              <a:gd name="connsiteX0" fmla="*/ 0 w 15605313"/>
              <a:gd name="connsiteY0" fmla="*/ 2905932 h 13716000"/>
              <a:gd name="connsiteX1" fmla="*/ 2924565 w 15605313"/>
              <a:gd name="connsiteY1" fmla="*/ 0 h 13716000"/>
              <a:gd name="connsiteX2" fmla="*/ 15605313 w 15605313"/>
              <a:gd name="connsiteY2" fmla="*/ 6858000 h 13716000"/>
              <a:gd name="connsiteX3" fmla="*/ 7798782 w 15605313"/>
              <a:gd name="connsiteY3" fmla="*/ 13716000 h 13716000"/>
              <a:gd name="connsiteX4" fmla="*/ 0 w 15605313"/>
              <a:gd name="connsiteY4" fmla="*/ 2905932 h 13716000"/>
              <a:gd name="connsiteX0" fmla="*/ 0 w 15605313"/>
              <a:gd name="connsiteY0" fmla="*/ 2905932 h 13716000"/>
              <a:gd name="connsiteX1" fmla="*/ 2924565 w 15605313"/>
              <a:gd name="connsiteY1" fmla="*/ 0 h 13716000"/>
              <a:gd name="connsiteX2" fmla="*/ 15605313 w 15605313"/>
              <a:gd name="connsiteY2" fmla="*/ 6858000 h 13716000"/>
              <a:gd name="connsiteX3" fmla="*/ 10797704 w 15605313"/>
              <a:gd name="connsiteY3" fmla="*/ 13716000 h 13716000"/>
              <a:gd name="connsiteX4" fmla="*/ 0 w 15605313"/>
              <a:gd name="connsiteY4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5636310 w 15636310"/>
              <a:gd name="connsiteY2" fmla="*/ 8865031 h 13716000"/>
              <a:gd name="connsiteX3" fmla="*/ 10797704 w 15636310"/>
              <a:gd name="connsiteY3" fmla="*/ 13716000 h 13716000"/>
              <a:gd name="connsiteX4" fmla="*/ 0 w 15636310"/>
              <a:gd name="connsiteY4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2252512 w 15636310"/>
              <a:gd name="connsiteY2" fmla="*/ 6493790 h 13716000"/>
              <a:gd name="connsiteX3" fmla="*/ 15636310 w 15636310"/>
              <a:gd name="connsiteY3" fmla="*/ 8865031 h 13716000"/>
              <a:gd name="connsiteX4" fmla="*/ 10797704 w 15636310"/>
              <a:gd name="connsiteY4" fmla="*/ 13716000 h 13716000"/>
              <a:gd name="connsiteX5" fmla="*/ 0 w 15636310"/>
              <a:gd name="connsiteY5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5623393 w 15636310"/>
              <a:gd name="connsiteY2" fmla="*/ 7997126 h 13716000"/>
              <a:gd name="connsiteX3" fmla="*/ 15636310 w 15636310"/>
              <a:gd name="connsiteY3" fmla="*/ 8865031 h 13716000"/>
              <a:gd name="connsiteX4" fmla="*/ 10797704 w 15636310"/>
              <a:gd name="connsiteY4" fmla="*/ 13716000 h 13716000"/>
              <a:gd name="connsiteX5" fmla="*/ 0 w 15636310"/>
              <a:gd name="connsiteY5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0826668 w 15636310"/>
              <a:gd name="connsiteY2" fmla="*/ 4990454 h 13716000"/>
              <a:gd name="connsiteX3" fmla="*/ 15623393 w 15636310"/>
              <a:gd name="connsiteY3" fmla="*/ 7997126 h 13716000"/>
              <a:gd name="connsiteX4" fmla="*/ 15636310 w 15636310"/>
              <a:gd name="connsiteY4" fmla="*/ 8865031 h 13716000"/>
              <a:gd name="connsiteX5" fmla="*/ 10797704 w 15636310"/>
              <a:gd name="connsiteY5" fmla="*/ 13716000 h 13716000"/>
              <a:gd name="connsiteX6" fmla="*/ 0 w 15636310"/>
              <a:gd name="connsiteY6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1593834 w 15636310"/>
              <a:gd name="connsiteY2" fmla="*/ 4021809 h 13716000"/>
              <a:gd name="connsiteX3" fmla="*/ 15623393 w 15636310"/>
              <a:gd name="connsiteY3" fmla="*/ 7997126 h 13716000"/>
              <a:gd name="connsiteX4" fmla="*/ 15636310 w 15636310"/>
              <a:gd name="connsiteY4" fmla="*/ 8865031 h 13716000"/>
              <a:gd name="connsiteX5" fmla="*/ 10797704 w 15636310"/>
              <a:gd name="connsiteY5" fmla="*/ 13716000 h 13716000"/>
              <a:gd name="connsiteX6" fmla="*/ 0 w 15636310"/>
              <a:gd name="connsiteY6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8253949 w 15636310"/>
              <a:gd name="connsiteY2" fmla="*/ 2456481 h 13716000"/>
              <a:gd name="connsiteX3" fmla="*/ 11593834 w 15636310"/>
              <a:gd name="connsiteY3" fmla="*/ 4021809 h 13716000"/>
              <a:gd name="connsiteX4" fmla="*/ 15623393 w 15636310"/>
              <a:gd name="connsiteY4" fmla="*/ 7997126 h 13716000"/>
              <a:gd name="connsiteX5" fmla="*/ 15636310 w 15636310"/>
              <a:gd name="connsiteY5" fmla="*/ 8865031 h 13716000"/>
              <a:gd name="connsiteX6" fmla="*/ 10797704 w 15636310"/>
              <a:gd name="connsiteY6" fmla="*/ 13716000 h 13716000"/>
              <a:gd name="connsiteX7" fmla="*/ 0 w 15636310"/>
              <a:gd name="connsiteY7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3500125 w 15636310"/>
              <a:gd name="connsiteY2" fmla="*/ 2123268 h 13716000"/>
              <a:gd name="connsiteX3" fmla="*/ 11593834 w 15636310"/>
              <a:gd name="connsiteY3" fmla="*/ 4021809 h 13716000"/>
              <a:gd name="connsiteX4" fmla="*/ 15623393 w 15636310"/>
              <a:gd name="connsiteY4" fmla="*/ 7997126 h 13716000"/>
              <a:gd name="connsiteX5" fmla="*/ 15636310 w 15636310"/>
              <a:gd name="connsiteY5" fmla="*/ 8865031 h 13716000"/>
              <a:gd name="connsiteX6" fmla="*/ 10797704 w 15636310"/>
              <a:gd name="connsiteY6" fmla="*/ 13716000 h 13716000"/>
              <a:gd name="connsiteX7" fmla="*/ 0 w 15636310"/>
              <a:gd name="connsiteY7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9517061 w 15636310"/>
              <a:gd name="connsiteY2" fmla="*/ 1332854 h 13716000"/>
              <a:gd name="connsiteX3" fmla="*/ 13500125 w 15636310"/>
              <a:gd name="connsiteY3" fmla="*/ 2123268 h 13716000"/>
              <a:gd name="connsiteX4" fmla="*/ 11593834 w 15636310"/>
              <a:gd name="connsiteY4" fmla="*/ 4021809 h 13716000"/>
              <a:gd name="connsiteX5" fmla="*/ 15623393 w 15636310"/>
              <a:gd name="connsiteY5" fmla="*/ 7997126 h 13716000"/>
              <a:gd name="connsiteX6" fmla="*/ 15636310 w 15636310"/>
              <a:gd name="connsiteY6" fmla="*/ 8865031 h 13716000"/>
              <a:gd name="connsiteX7" fmla="*/ 10797704 w 15636310"/>
              <a:gd name="connsiteY7" fmla="*/ 13716000 h 13716000"/>
              <a:gd name="connsiteX8" fmla="*/ 0 w 15636310"/>
              <a:gd name="connsiteY8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1392356 w 15636310"/>
              <a:gd name="connsiteY2" fmla="*/ 7749 h 13716000"/>
              <a:gd name="connsiteX3" fmla="*/ 13500125 w 15636310"/>
              <a:gd name="connsiteY3" fmla="*/ 2123268 h 13716000"/>
              <a:gd name="connsiteX4" fmla="*/ 11593834 w 15636310"/>
              <a:gd name="connsiteY4" fmla="*/ 4021809 h 13716000"/>
              <a:gd name="connsiteX5" fmla="*/ 15623393 w 15636310"/>
              <a:gd name="connsiteY5" fmla="*/ 7997126 h 13716000"/>
              <a:gd name="connsiteX6" fmla="*/ 15636310 w 15636310"/>
              <a:gd name="connsiteY6" fmla="*/ 8865031 h 13716000"/>
              <a:gd name="connsiteX7" fmla="*/ 10797704 w 15636310"/>
              <a:gd name="connsiteY7" fmla="*/ 13716000 h 13716000"/>
              <a:gd name="connsiteX8" fmla="*/ 0 w 15636310"/>
              <a:gd name="connsiteY8" fmla="*/ 2905932 h 13716000"/>
              <a:gd name="connsiteX0" fmla="*/ 0 w 15641072"/>
              <a:gd name="connsiteY0" fmla="*/ 2897995 h 13716000"/>
              <a:gd name="connsiteX1" fmla="*/ 2929327 w 15641072"/>
              <a:gd name="connsiteY1" fmla="*/ 0 h 13716000"/>
              <a:gd name="connsiteX2" fmla="*/ 11397118 w 15641072"/>
              <a:gd name="connsiteY2" fmla="*/ 7749 h 13716000"/>
              <a:gd name="connsiteX3" fmla="*/ 13504887 w 15641072"/>
              <a:gd name="connsiteY3" fmla="*/ 2123268 h 13716000"/>
              <a:gd name="connsiteX4" fmla="*/ 11598596 w 15641072"/>
              <a:gd name="connsiteY4" fmla="*/ 4021809 h 13716000"/>
              <a:gd name="connsiteX5" fmla="*/ 15628155 w 15641072"/>
              <a:gd name="connsiteY5" fmla="*/ 7997126 h 13716000"/>
              <a:gd name="connsiteX6" fmla="*/ 15641072 w 15641072"/>
              <a:gd name="connsiteY6" fmla="*/ 8865031 h 13716000"/>
              <a:gd name="connsiteX7" fmla="*/ 10802466 w 15641072"/>
              <a:gd name="connsiteY7" fmla="*/ 13716000 h 13716000"/>
              <a:gd name="connsiteX8" fmla="*/ 0 w 15641072"/>
              <a:gd name="connsiteY8" fmla="*/ 2897995 h 13716000"/>
              <a:gd name="connsiteX0" fmla="*/ 0 w 15641072"/>
              <a:gd name="connsiteY0" fmla="*/ 2897995 h 13716000"/>
              <a:gd name="connsiteX1" fmla="*/ 2913452 w 15641072"/>
              <a:gd name="connsiteY1" fmla="*/ 0 h 13716000"/>
              <a:gd name="connsiteX2" fmla="*/ 11397118 w 15641072"/>
              <a:gd name="connsiteY2" fmla="*/ 7749 h 13716000"/>
              <a:gd name="connsiteX3" fmla="*/ 13504887 w 15641072"/>
              <a:gd name="connsiteY3" fmla="*/ 2123268 h 13716000"/>
              <a:gd name="connsiteX4" fmla="*/ 11598596 w 15641072"/>
              <a:gd name="connsiteY4" fmla="*/ 4021809 h 13716000"/>
              <a:gd name="connsiteX5" fmla="*/ 15628155 w 15641072"/>
              <a:gd name="connsiteY5" fmla="*/ 7997126 h 13716000"/>
              <a:gd name="connsiteX6" fmla="*/ 15641072 w 15641072"/>
              <a:gd name="connsiteY6" fmla="*/ 8865031 h 13716000"/>
              <a:gd name="connsiteX7" fmla="*/ 10802466 w 15641072"/>
              <a:gd name="connsiteY7" fmla="*/ 13716000 h 13716000"/>
              <a:gd name="connsiteX8" fmla="*/ 0 w 15641072"/>
              <a:gd name="connsiteY8" fmla="*/ 2897995 h 13716000"/>
              <a:gd name="connsiteX0" fmla="*/ 0 w 15641072"/>
              <a:gd name="connsiteY0" fmla="*/ 2898184 h 13716189"/>
              <a:gd name="connsiteX1" fmla="*/ 2913452 w 15641072"/>
              <a:gd name="connsiteY1" fmla="*/ 189 h 13716189"/>
              <a:gd name="connsiteX2" fmla="*/ 11378068 w 15641072"/>
              <a:gd name="connsiteY2" fmla="*/ 0 h 13716189"/>
              <a:gd name="connsiteX3" fmla="*/ 13504887 w 15641072"/>
              <a:gd name="connsiteY3" fmla="*/ 2123457 h 13716189"/>
              <a:gd name="connsiteX4" fmla="*/ 11598596 w 15641072"/>
              <a:gd name="connsiteY4" fmla="*/ 4021998 h 13716189"/>
              <a:gd name="connsiteX5" fmla="*/ 15628155 w 15641072"/>
              <a:gd name="connsiteY5" fmla="*/ 7997315 h 13716189"/>
              <a:gd name="connsiteX6" fmla="*/ 15641072 w 15641072"/>
              <a:gd name="connsiteY6" fmla="*/ 8865220 h 13716189"/>
              <a:gd name="connsiteX7" fmla="*/ 10802466 w 15641072"/>
              <a:gd name="connsiteY7" fmla="*/ 13716189 h 13716189"/>
              <a:gd name="connsiteX8" fmla="*/ 0 w 15641072"/>
              <a:gd name="connsiteY8" fmla="*/ 2898184 h 13716189"/>
              <a:gd name="connsiteX0" fmla="*/ 0 w 15641072"/>
              <a:gd name="connsiteY0" fmla="*/ 2898184 h 13716189"/>
              <a:gd name="connsiteX1" fmla="*/ 2913452 w 15641072"/>
              <a:gd name="connsiteY1" fmla="*/ 189 h 13716189"/>
              <a:gd name="connsiteX2" fmla="*/ 11378068 w 15641072"/>
              <a:gd name="connsiteY2" fmla="*/ 0 h 13716189"/>
              <a:gd name="connsiteX3" fmla="*/ 13493775 w 15641072"/>
              <a:gd name="connsiteY3" fmla="*/ 2112345 h 13716189"/>
              <a:gd name="connsiteX4" fmla="*/ 11598596 w 15641072"/>
              <a:gd name="connsiteY4" fmla="*/ 4021998 h 13716189"/>
              <a:gd name="connsiteX5" fmla="*/ 15628155 w 15641072"/>
              <a:gd name="connsiteY5" fmla="*/ 7997315 h 13716189"/>
              <a:gd name="connsiteX6" fmla="*/ 15641072 w 15641072"/>
              <a:gd name="connsiteY6" fmla="*/ 8865220 h 13716189"/>
              <a:gd name="connsiteX7" fmla="*/ 10802466 w 15641072"/>
              <a:gd name="connsiteY7" fmla="*/ 13716189 h 13716189"/>
              <a:gd name="connsiteX8" fmla="*/ 0 w 15641072"/>
              <a:gd name="connsiteY8" fmla="*/ 2898184 h 13716189"/>
              <a:gd name="connsiteX0" fmla="*/ 0 w 15641072"/>
              <a:gd name="connsiteY0" fmla="*/ 2898184 h 13716189"/>
              <a:gd name="connsiteX1" fmla="*/ 2913452 w 15641072"/>
              <a:gd name="connsiteY1" fmla="*/ 189 h 13716189"/>
              <a:gd name="connsiteX2" fmla="*/ 11378068 w 15641072"/>
              <a:gd name="connsiteY2" fmla="*/ 0 h 13716189"/>
              <a:gd name="connsiteX3" fmla="*/ 13493775 w 15641072"/>
              <a:gd name="connsiteY3" fmla="*/ 2112345 h 13716189"/>
              <a:gd name="connsiteX4" fmla="*/ 11592246 w 15641072"/>
              <a:gd name="connsiteY4" fmla="*/ 4006123 h 13716189"/>
              <a:gd name="connsiteX5" fmla="*/ 15628155 w 15641072"/>
              <a:gd name="connsiteY5" fmla="*/ 7997315 h 13716189"/>
              <a:gd name="connsiteX6" fmla="*/ 15641072 w 15641072"/>
              <a:gd name="connsiteY6" fmla="*/ 8865220 h 13716189"/>
              <a:gd name="connsiteX7" fmla="*/ 10802466 w 15641072"/>
              <a:gd name="connsiteY7" fmla="*/ 13716189 h 13716189"/>
              <a:gd name="connsiteX8" fmla="*/ 0 w 15641072"/>
              <a:gd name="connsiteY8" fmla="*/ 2898184 h 13716189"/>
              <a:gd name="connsiteX0" fmla="*/ 0 w 15641072"/>
              <a:gd name="connsiteY0" fmla="*/ 2898184 h 13716189"/>
              <a:gd name="connsiteX1" fmla="*/ 2913452 w 15641072"/>
              <a:gd name="connsiteY1" fmla="*/ 189 h 13716189"/>
              <a:gd name="connsiteX2" fmla="*/ 11378068 w 15641072"/>
              <a:gd name="connsiteY2" fmla="*/ 0 h 13716189"/>
              <a:gd name="connsiteX3" fmla="*/ 13493775 w 15641072"/>
              <a:gd name="connsiteY3" fmla="*/ 2112345 h 13716189"/>
              <a:gd name="connsiteX4" fmla="*/ 11592246 w 15641072"/>
              <a:gd name="connsiteY4" fmla="*/ 4006123 h 13716189"/>
              <a:gd name="connsiteX5" fmla="*/ 15610692 w 15641072"/>
              <a:gd name="connsiteY5" fmla="*/ 8002078 h 13716189"/>
              <a:gd name="connsiteX6" fmla="*/ 15641072 w 15641072"/>
              <a:gd name="connsiteY6" fmla="*/ 8865220 h 13716189"/>
              <a:gd name="connsiteX7" fmla="*/ 10802466 w 15641072"/>
              <a:gd name="connsiteY7" fmla="*/ 13716189 h 13716189"/>
              <a:gd name="connsiteX8" fmla="*/ 0 w 15641072"/>
              <a:gd name="connsiteY8" fmla="*/ 2898184 h 13716189"/>
              <a:gd name="connsiteX0" fmla="*/ 0 w 15610692"/>
              <a:gd name="connsiteY0" fmla="*/ 2898184 h 13716189"/>
              <a:gd name="connsiteX1" fmla="*/ 2913452 w 15610692"/>
              <a:gd name="connsiteY1" fmla="*/ 189 h 13716189"/>
              <a:gd name="connsiteX2" fmla="*/ 11378068 w 15610692"/>
              <a:gd name="connsiteY2" fmla="*/ 0 h 13716189"/>
              <a:gd name="connsiteX3" fmla="*/ 13493775 w 15610692"/>
              <a:gd name="connsiteY3" fmla="*/ 2112345 h 13716189"/>
              <a:gd name="connsiteX4" fmla="*/ 11592246 w 15610692"/>
              <a:gd name="connsiteY4" fmla="*/ 4006123 h 13716189"/>
              <a:gd name="connsiteX5" fmla="*/ 15610692 w 15610692"/>
              <a:gd name="connsiteY5" fmla="*/ 8002078 h 13716189"/>
              <a:gd name="connsiteX6" fmla="*/ 15609322 w 15610692"/>
              <a:gd name="connsiteY6" fmla="*/ 8879508 h 13716189"/>
              <a:gd name="connsiteX7" fmla="*/ 10802466 w 15610692"/>
              <a:gd name="connsiteY7" fmla="*/ 13716189 h 13716189"/>
              <a:gd name="connsiteX8" fmla="*/ 0 w 15610692"/>
              <a:gd name="connsiteY8" fmla="*/ 2898184 h 13716189"/>
              <a:gd name="connsiteX0" fmla="*/ 0 w 15612548"/>
              <a:gd name="connsiteY0" fmla="*/ 2898184 h 13716189"/>
              <a:gd name="connsiteX1" fmla="*/ 2913452 w 15612548"/>
              <a:gd name="connsiteY1" fmla="*/ 189 h 13716189"/>
              <a:gd name="connsiteX2" fmla="*/ 11378068 w 15612548"/>
              <a:gd name="connsiteY2" fmla="*/ 0 h 13716189"/>
              <a:gd name="connsiteX3" fmla="*/ 13493775 w 15612548"/>
              <a:gd name="connsiteY3" fmla="*/ 2112345 h 13716189"/>
              <a:gd name="connsiteX4" fmla="*/ 11592246 w 15612548"/>
              <a:gd name="connsiteY4" fmla="*/ 4006123 h 13716189"/>
              <a:gd name="connsiteX5" fmla="*/ 15610692 w 15612548"/>
              <a:gd name="connsiteY5" fmla="*/ 8002078 h 13716189"/>
              <a:gd name="connsiteX6" fmla="*/ 15612497 w 15612548"/>
              <a:gd name="connsiteY6" fmla="*/ 8873158 h 13716189"/>
              <a:gd name="connsiteX7" fmla="*/ 10802466 w 15612548"/>
              <a:gd name="connsiteY7" fmla="*/ 13716189 h 13716189"/>
              <a:gd name="connsiteX8" fmla="*/ 0 w 15612548"/>
              <a:gd name="connsiteY8" fmla="*/ 2898184 h 13716189"/>
              <a:gd name="connsiteX0" fmla="*/ 0 w 15612548"/>
              <a:gd name="connsiteY0" fmla="*/ 2898184 h 13717777"/>
              <a:gd name="connsiteX1" fmla="*/ 2913452 w 15612548"/>
              <a:gd name="connsiteY1" fmla="*/ 189 h 13717777"/>
              <a:gd name="connsiteX2" fmla="*/ 11378068 w 15612548"/>
              <a:gd name="connsiteY2" fmla="*/ 0 h 13717777"/>
              <a:gd name="connsiteX3" fmla="*/ 13493775 w 15612548"/>
              <a:gd name="connsiteY3" fmla="*/ 2112345 h 13717777"/>
              <a:gd name="connsiteX4" fmla="*/ 11592246 w 15612548"/>
              <a:gd name="connsiteY4" fmla="*/ 4006123 h 13717777"/>
              <a:gd name="connsiteX5" fmla="*/ 15610692 w 15612548"/>
              <a:gd name="connsiteY5" fmla="*/ 8002078 h 13717777"/>
              <a:gd name="connsiteX6" fmla="*/ 15612497 w 15612548"/>
              <a:gd name="connsiteY6" fmla="*/ 8873158 h 13717777"/>
              <a:gd name="connsiteX7" fmla="*/ 10804053 w 15612548"/>
              <a:gd name="connsiteY7" fmla="*/ 13717777 h 13717777"/>
              <a:gd name="connsiteX8" fmla="*/ 0 w 15612548"/>
              <a:gd name="connsiteY8" fmla="*/ 2898184 h 13717777"/>
              <a:gd name="connsiteX0" fmla="*/ 0 w 15612548"/>
              <a:gd name="connsiteY0" fmla="*/ 2898184 h 13722539"/>
              <a:gd name="connsiteX1" fmla="*/ 2913452 w 15612548"/>
              <a:gd name="connsiteY1" fmla="*/ 189 h 13722539"/>
              <a:gd name="connsiteX2" fmla="*/ 11378068 w 15612548"/>
              <a:gd name="connsiteY2" fmla="*/ 0 h 13722539"/>
              <a:gd name="connsiteX3" fmla="*/ 13493775 w 15612548"/>
              <a:gd name="connsiteY3" fmla="*/ 2112345 h 13722539"/>
              <a:gd name="connsiteX4" fmla="*/ 11592246 w 15612548"/>
              <a:gd name="connsiteY4" fmla="*/ 4006123 h 13722539"/>
              <a:gd name="connsiteX5" fmla="*/ 15610692 w 15612548"/>
              <a:gd name="connsiteY5" fmla="*/ 8002078 h 13722539"/>
              <a:gd name="connsiteX6" fmla="*/ 15612497 w 15612548"/>
              <a:gd name="connsiteY6" fmla="*/ 8873158 h 13722539"/>
              <a:gd name="connsiteX7" fmla="*/ 10799291 w 15612548"/>
              <a:gd name="connsiteY7" fmla="*/ 13722539 h 13722539"/>
              <a:gd name="connsiteX8" fmla="*/ 0 w 15612548"/>
              <a:gd name="connsiteY8" fmla="*/ 2898184 h 13722539"/>
              <a:gd name="connsiteX0" fmla="*/ 0 w 15612548"/>
              <a:gd name="connsiteY0" fmla="*/ 2898184 h 13720952"/>
              <a:gd name="connsiteX1" fmla="*/ 2913452 w 15612548"/>
              <a:gd name="connsiteY1" fmla="*/ 189 h 13720952"/>
              <a:gd name="connsiteX2" fmla="*/ 11378068 w 15612548"/>
              <a:gd name="connsiteY2" fmla="*/ 0 h 13720952"/>
              <a:gd name="connsiteX3" fmla="*/ 13493775 w 15612548"/>
              <a:gd name="connsiteY3" fmla="*/ 2112345 h 13720952"/>
              <a:gd name="connsiteX4" fmla="*/ 11592246 w 15612548"/>
              <a:gd name="connsiteY4" fmla="*/ 4006123 h 13720952"/>
              <a:gd name="connsiteX5" fmla="*/ 15610692 w 15612548"/>
              <a:gd name="connsiteY5" fmla="*/ 8002078 h 13720952"/>
              <a:gd name="connsiteX6" fmla="*/ 15612497 w 15612548"/>
              <a:gd name="connsiteY6" fmla="*/ 8873158 h 13720952"/>
              <a:gd name="connsiteX7" fmla="*/ 10797703 w 15612548"/>
              <a:gd name="connsiteY7" fmla="*/ 13720952 h 13720952"/>
              <a:gd name="connsiteX8" fmla="*/ 0 w 15612548"/>
              <a:gd name="connsiteY8" fmla="*/ 2898184 h 13720952"/>
              <a:gd name="connsiteX0" fmla="*/ 0 w 15612548"/>
              <a:gd name="connsiteY0" fmla="*/ 2898184 h 13716190"/>
              <a:gd name="connsiteX1" fmla="*/ 2913452 w 15612548"/>
              <a:gd name="connsiteY1" fmla="*/ 189 h 13716190"/>
              <a:gd name="connsiteX2" fmla="*/ 11378068 w 15612548"/>
              <a:gd name="connsiteY2" fmla="*/ 0 h 13716190"/>
              <a:gd name="connsiteX3" fmla="*/ 13493775 w 15612548"/>
              <a:gd name="connsiteY3" fmla="*/ 2112345 h 13716190"/>
              <a:gd name="connsiteX4" fmla="*/ 11592246 w 15612548"/>
              <a:gd name="connsiteY4" fmla="*/ 4006123 h 13716190"/>
              <a:gd name="connsiteX5" fmla="*/ 15610692 w 15612548"/>
              <a:gd name="connsiteY5" fmla="*/ 8002078 h 13716190"/>
              <a:gd name="connsiteX6" fmla="*/ 15612497 w 15612548"/>
              <a:gd name="connsiteY6" fmla="*/ 8873158 h 13716190"/>
              <a:gd name="connsiteX7" fmla="*/ 10797703 w 15612548"/>
              <a:gd name="connsiteY7" fmla="*/ 13716190 h 13716190"/>
              <a:gd name="connsiteX8" fmla="*/ 0 w 15612548"/>
              <a:gd name="connsiteY8" fmla="*/ 2898184 h 13716190"/>
              <a:gd name="connsiteX0" fmla="*/ 0 w 15612548"/>
              <a:gd name="connsiteY0" fmla="*/ 2898184 h 13716190"/>
              <a:gd name="connsiteX1" fmla="*/ 2913452 w 15612548"/>
              <a:gd name="connsiteY1" fmla="*/ 189 h 13716190"/>
              <a:gd name="connsiteX2" fmla="*/ 11378068 w 15612548"/>
              <a:gd name="connsiteY2" fmla="*/ 0 h 13716190"/>
              <a:gd name="connsiteX3" fmla="*/ 13493775 w 15612548"/>
              <a:gd name="connsiteY3" fmla="*/ 2112345 h 13716190"/>
              <a:gd name="connsiteX4" fmla="*/ 11622409 w 15612548"/>
              <a:gd name="connsiteY4" fmla="*/ 4006123 h 13716190"/>
              <a:gd name="connsiteX5" fmla="*/ 15610692 w 15612548"/>
              <a:gd name="connsiteY5" fmla="*/ 8002078 h 13716190"/>
              <a:gd name="connsiteX6" fmla="*/ 15612497 w 15612548"/>
              <a:gd name="connsiteY6" fmla="*/ 8873158 h 13716190"/>
              <a:gd name="connsiteX7" fmla="*/ 10797703 w 15612548"/>
              <a:gd name="connsiteY7" fmla="*/ 13716190 h 13716190"/>
              <a:gd name="connsiteX8" fmla="*/ 0 w 15612548"/>
              <a:gd name="connsiteY8" fmla="*/ 2898184 h 13716190"/>
              <a:gd name="connsiteX0" fmla="*/ 0 w 15612548"/>
              <a:gd name="connsiteY0" fmla="*/ 2898184 h 13716190"/>
              <a:gd name="connsiteX1" fmla="*/ 2913452 w 15612548"/>
              <a:gd name="connsiteY1" fmla="*/ 189 h 13716190"/>
              <a:gd name="connsiteX2" fmla="*/ 11378068 w 15612548"/>
              <a:gd name="connsiteY2" fmla="*/ 0 h 13716190"/>
              <a:gd name="connsiteX3" fmla="*/ 13500125 w 15612548"/>
              <a:gd name="connsiteY3" fmla="*/ 2118695 h 13716190"/>
              <a:gd name="connsiteX4" fmla="*/ 11622409 w 15612548"/>
              <a:gd name="connsiteY4" fmla="*/ 4006123 h 13716190"/>
              <a:gd name="connsiteX5" fmla="*/ 15610692 w 15612548"/>
              <a:gd name="connsiteY5" fmla="*/ 8002078 h 13716190"/>
              <a:gd name="connsiteX6" fmla="*/ 15612497 w 15612548"/>
              <a:gd name="connsiteY6" fmla="*/ 8873158 h 13716190"/>
              <a:gd name="connsiteX7" fmla="*/ 10797703 w 15612548"/>
              <a:gd name="connsiteY7" fmla="*/ 13716190 h 13716190"/>
              <a:gd name="connsiteX8" fmla="*/ 0 w 15612548"/>
              <a:gd name="connsiteY8" fmla="*/ 2898184 h 13716190"/>
              <a:gd name="connsiteX0" fmla="*/ 0 w 15612548"/>
              <a:gd name="connsiteY0" fmla="*/ 2898184 h 13716190"/>
              <a:gd name="connsiteX1" fmla="*/ 2913452 w 15612548"/>
              <a:gd name="connsiteY1" fmla="*/ 189 h 13716190"/>
              <a:gd name="connsiteX2" fmla="*/ 11378068 w 15612548"/>
              <a:gd name="connsiteY2" fmla="*/ 0 h 13716190"/>
              <a:gd name="connsiteX3" fmla="*/ 13506475 w 15612548"/>
              <a:gd name="connsiteY3" fmla="*/ 2117107 h 13716190"/>
              <a:gd name="connsiteX4" fmla="*/ 11622409 w 15612548"/>
              <a:gd name="connsiteY4" fmla="*/ 4006123 h 13716190"/>
              <a:gd name="connsiteX5" fmla="*/ 15610692 w 15612548"/>
              <a:gd name="connsiteY5" fmla="*/ 8002078 h 13716190"/>
              <a:gd name="connsiteX6" fmla="*/ 15612497 w 15612548"/>
              <a:gd name="connsiteY6" fmla="*/ 8873158 h 13716190"/>
              <a:gd name="connsiteX7" fmla="*/ 10797703 w 15612548"/>
              <a:gd name="connsiteY7" fmla="*/ 13716190 h 13716190"/>
              <a:gd name="connsiteX8" fmla="*/ 0 w 15612548"/>
              <a:gd name="connsiteY8" fmla="*/ 2898184 h 13716190"/>
              <a:gd name="connsiteX0" fmla="*/ 0 w 15612548"/>
              <a:gd name="connsiteY0" fmla="*/ 2897995 h 13716001"/>
              <a:gd name="connsiteX1" fmla="*/ 2913452 w 15612548"/>
              <a:gd name="connsiteY1" fmla="*/ 0 h 13716001"/>
              <a:gd name="connsiteX2" fmla="*/ 11386006 w 15612548"/>
              <a:gd name="connsiteY2" fmla="*/ 1399 h 13716001"/>
              <a:gd name="connsiteX3" fmla="*/ 13506475 w 15612548"/>
              <a:gd name="connsiteY3" fmla="*/ 2116918 h 13716001"/>
              <a:gd name="connsiteX4" fmla="*/ 11622409 w 15612548"/>
              <a:gd name="connsiteY4" fmla="*/ 4005934 h 13716001"/>
              <a:gd name="connsiteX5" fmla="*/ 15610692 w 15612548"/>
              <a:gd name="connsiteY5" fmla="*/ 8001889 h 13716001"/>
              <a:gd name="connsiteX6" fmla="*/ 15612497 w 15612548"/>
              <a:gd name="connsiteY6" fmla="*/ 8872969 h 13716001"/>
              <a:gd name="connsiteX7" fmla="*/ 10797703 w 15612548"/>
              <a:gd name="connsiteY7" fmla="*/ 13716001 h 13716001"/>
              <a:gd name="connsiteX8" fmla="*/ 0 w 15612548"/>
              <a:gd name="connsiteY8" fmla="*/ 2897995 h 13716001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6475 w 15612548"/>
              <a:gd name="connsiteY3" fmla="*/ 2117106 h 13716189"/>
              <a:gd name="connsiteX4" fmla="*/ 11622409 w 15612548"/>
              <a:gd name="connsiteY4" fmla="*/ 4006122 h 13716189"/>
              <a:gd name="connsiteX5" fmla="*/ 15610692 w 15612548"/>
              <a:gd name="connsiteY5" fmla="*/ 8002077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2409 w 15612548"/>
              <a:gd name="connsiteY4" fmla="*/ 4006122 h 13716189"/>
              <a:gd name="connsiteX5" fmla="*/ 15610692 w 15612548"/>
              <a:gd name="connsiteY5" fmla="*/ 8002077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5584 w 15612548"/>
              <a:gd name="connsiteY4" fmla="*/ 4007709 h 13716189"/>
              <a:gd name="connsiteX5" fmla="*/ 15610692 w 15612548"/>
              <a:gd name="connsiteY5" fmla="*/ 8002077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5584 w 15612548"/>
              <a:gd name="connsiteY4" fmla="*/ 4007709 h 13716189"/>
              <a:gd name="connsiteX5" fmla="*/ 15610692 w 15612548"/>
              <a:gd name="connsiteY5" fmla="*/ 7992552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5584 w 15612548"/>
              <a:gd name="connsiteY4" fmla="*/ 4007709 h 13716189"/>
              <a:gd name="connsiteX5" fmla="*/ 15610692 w 15612548"/>
              <a:gd name="connsiteY5" fmla="*/ 7992552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5584 w 15612548"/>
              <a:gd name="connsiteY4" fmla="*/ 4007709 h 13716189"/>
              <a:gd name="connsiteX5" fmla="*/ 15610692 w 15612548"/>
              <a:gd name="connsiteY5" fmla="*/ 7992552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3014"/>
              <a:gd name="connsiteX1" fmla="*/ 2913452 w 15612548"/>
              <a:gd name="connsiteY1" fmla="*/ 188 h 13713014"/>
              <a:gd name="connsiteX2" fmla="*/ 11389181 w 15612548"/>
              <a:gd name="connsiteY2" fmla="*/ 0 h 13713014"/>
              <a:gd name="connsiteX3" fmla="*/ 13509650 w 15612548"/>
              <a:gd name="connsiteY3" fmla="*/ 2117106 h 13713014"/>
              <a:gd name="connsiteX4" fmla="*/ 11625584 w 15612548"/>
              <a:gd name="connsiteY4" fmla="*/ 4007709 h 13713014"/>
              <a:gd name="connsiteX5" fmla="*/ 15610692 w 15612548"/>
              <a:gd name="connsiteY5" fmla="*/ 7992552 h 13713014"/>
              <a:gd name="connsiteX6" fmla="*/ 15612497 w 15612548"/>
              <a:gd name="connsiteY6" fmla="*/ 8873157 h 13713014"/>
              <a:gd name="connsiteX7" fmla="*/ 10797703 w 15612548"/>
              <a:gd name="connsiteY7" fmla="*/ 13713014 h 13713014"/>
              <a:gd name="connsiteX8" fmla="*/ 0 w 15612548"/>
              <a:gd name="connsiteY8" fmla="*/ 2898183 h 1371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548" h="13713014">
                <a:moveTo>
                  <a:pt x="0" y="2898183"/>
                </a:moveTo>
                <a:lnTo>
                  <a:pt x="2913452" y="188"/>
                </a:lnTo>
                <a:lnTo>
                  <a:pt x="11389181" y="0"/>
                </a:lnTo>
                <a:lnTo>
                  <a:pt x="13509650" y="2117106"/>
                </a:lnTo>
                <a:lnTo>
                  <a:pt x="11625584" y="4007709"/>
                </a:lnTo>
                <a:lnTo>
                  <a:pt x="15610692" y="7992552"/>
                </a:lnTo>
                <a:cubicBezTo>
                  <a:pt x="15610235" y="8285029"/>
                  <a:pt x="15612954" y="8580680"/>
                  <a:pt x="15612497" y="8873157"/>
                </a:cubicBezTo>
                <a:lnTo>
                  <a:pt x="10797703" y="13713014"/>
                </a:lnTo>
                <a:lnTo>
                  <a:pt x="0" y="2898183"/>
                </a:lnTo>
                <a:close/>
              </a:path>
            </a:pathLst>
          </a:custGeom>
          <a:solidFill>
            <a:srgbClr val="F0F0F0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C29ABF-C1C1-472E-9D73-8D1F0BA0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B0B19-87EF-42DF-A450-CAEA08CF797D}" type="datetime1">
              <a:rPr lang="cs-CZ" smtClean="0"/>
              <a:t>21.11.2024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DC3553-90CD-451D-8C37-7D3AB146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04FDF3-5299-4F30-B7F6-2BB64052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3942C1-BDF2-4474-BFA0-1929A31B6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5113" y="3323646"/>
            <a:ext cx="11648150" cy="30607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6000" b="1">
                <a:solidFill>
                  <a:schemeClr val="bg2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21" name="Foto zleva 24,38 cm (-9,5)" hidden="1">
            <a:extLst>
              <a:ext uri="{FF2B5EF4-FFF2-40B4-BE49-F238E27FC236}">
                <a16:creationId xmlns:a16="http://schemas.microsoft.com/office/drawing/2014/main" id="{4A03EF21-8530-42C5-8F9B-B812AB5197D2}"/>
              </a:ext>
            </a:extLst>
          </p:cNvPr>
          <p:cNvCxnSpPr/>
          <p:nvPr userDrawn="1"/>
        </p:nvCxnSpPr>
        <p:spPr>
          <a:xfrm>
            <a:off x="8776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Foto dole X 54,34 cm (20,5)" hidden="1">
            <a:extLst>
              <a:ext uri="{FF2B5EF4-FFF2-40B4-BE49-F238E27FC236}">
                <a16:creationId xmlns:a16="http://schemas.microsoft.com/office/drawing/2014/main" id="{A6EED55F-B925-4437-B71F-A7F7533479A4}"/>
              </a:ext>
            </a:extLst>
          </p:cNvPr>
          <p:cNvCxnSpPr/>
          <p:nvPr userDrawn="1"/>
        </p:nvCxnSpPr>
        <p:spPr>
          <a:xfrm>
            <a:off x="19562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Foto zleva nahoře Y 8,12 cm (11,0)" hidden="1">
            <a:extLst>
              <a:ext uri="{FF2B5EF4-FFF2-40B4-BE49-F238E27FC236}">
                <a16:creationId xmlns:a16="http://schemas.microsoft.com/office/drawing/2014/main" id="{45C01206-D9B3-4DC8-9FEB-F2DDE8E2CFCE}"/>
              </a:ext>
            </a:extLst>
          </p:cNvPr>
          <p:cNvCxnSpPr/>
          <p:nvPr userDrawn="1"/>
        </p:nvCxnSpPr>
        <p:spPr>
          <a:xfrm>
            <a:off x="0" y="2923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oto vpravo dole Y 24,68 cm (-5,6)" hidden="1">
            <a:extLst>
              <a:ext uri="{FF2B5EF4-FFF2-40B4-BE49-F238E27FC236}">
                <a16:creationId xmlns:a16="http://schemas.microsoft.com/office/drawing/2014/main" id="{22EBEAE4-89B3-4C28-AEC3-5837D5E840D0}"/>
              </a:ext>
            </a:extLst>
          </p:cNvPr>
          <p:cNvCxnSpPr>
            <a:cxnSpLocks/>
          </p:cNvCxnSpPr>
          <p:nvPr userDrawn="1"/>
        </p:nvCxnSpPr>
        <p:spPr>
          <a:xfrm>
            <a:off x="0" y="8884800"/>
            <a:ext cx="243839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to nahoře vlevo 32,42 cm (-1,4)" hidden="1">
            <a:extLst>
              <a:ext uri="{FF2B5EF4-FFF2-40B4-BE49-F238E27FC236}">
                <a16:creationId xmlns:a16="http://schemas.microsoft.com/office/drawing/2014/main" id="{007B8778-05CF-47EB-B106-319714304FB8}"/>
              </a:ext>
            </a:extLst>
          </p:cNvPr>
          <p:cNvCxnSpPr/>
          <p:nvPr userDrawn="1"/>
        </p:nvCxnSpPr>
        <p:spPr>
          <a:xfrm>
            <a:off x="11671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odnadpis úč. Y 24,9 cm" hidden="1">
            <a:extLst>
              <a:ext uri="{FF2B5EF4-FFF2-40B4-BE49-F238E27FC236}">
                <a16:creationId xmlns:a16="http://schemas.microsoft.com/office/drawing/2014/main" id="{14D6EFB1-107F-4704-8299-2539CBB40FB6}"/>
              </a:ext>
            </a:extLst>
          </p:cNvPr>
          <p:cNvCxnSpPr/>
          <p:nvPr userDrawn="1"/>
        </p:nvCxnSpPr>
        <p:spPr>
          <a:xfrm>
            <a:off x="0" y="8964000"/>
            <a:ext cx="2438399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Nadpis 2. ř. úč. Y 21,36 cm" hidden="1">
            <a:extLst>
              <a:ext uri="{FF2B5EF4-FFF2-40B4-BE49-F238E27FC236}">
                <a16:creationId xmlns:a16="http://schemas.microsoft.com/office/drawing/2014/main" id="{C6EDD88E-EC5A-466F-A97A-C3A597C3EABB}"/>
              </a:ext>
            </a:extLst>
          </p:cNvPr>
          <p:cNvCxnSpPr/>
          <p:nvPr userDrawn="1"/>
        </p:nvCxnSpPr>
        <p:spPr>
          <a:xfrm>
            <a:off x="0" y="7689600"/>
            <a:ext cx="2438399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Nadpis 1. ř. úč. Y 16,14 cm" hidden="1">
            <a:extLst>
              <a:ext uri="{FF2B5EF4-FFF2-40B4-BE49-F238E27FC236}">
                <a16:creationId xmlns:a16="http://schemas.microsoft.com/office/drawing/2014/main" id="{B641107B-B499-4717-858A-62886C05B2E7}"/>
              </a:ext>
            </a:extLst>
          </p:cNvPr>
          <p:cNvCxnSpPr/>
          <p:nvPr userDrawn="1"/>
        </p:nvCxnSpPr>
        <p:spPr>
          <a:xfrm>
            <a:off x="0" y="5810400"/>
            <a:ext cx="2438399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Nadpis zleva X 11,91 cm (-22,0)" hidden="1">
            <a:extLst>
              <a:ext uri="{FF2B5EF4-FFF2-40B4-BE49-F238E27FC236}">
                <a16:creationId xmlns:a16="http://schemas.microsoft.com/office/drawing/2014/main" id="{10B275E3-C80D-4B37-BC19-32C031F6FFB2}"/>
              </a:ext>
            </a:extLst>
          </p:cNvPr>
          <p:cNvCxnSpPr/>
          <p:nvPr userDrawn="1"/>
        </p:nvCxnSpPr>
        <p:spPr>
          <a:xfrm>
            <a:off x="4287600" y="0"/>
            <a:ext cx="0" cy="1371599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243A32F1-C024-8B3A-F211-5A0298DD6B4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535114" y="6528020"/>
            <a:ext cx="12991920" cy="47285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3" name="Nadpis 7">
            <a:extLst>
              <a:ext uri="{FF2B5EF4-FFF2-40B4-BE49-F238E27FC236}">
                <a16:creationId xmlns:a16="http://schemas.microsoft.com/office/drawing/2014/main" id="{01A08B44-8385-A33B-9B7E-C098B188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176371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229500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692" userDrawn="1">
          <p15:clr>
            <a:srgbClr val="FBAE40"/>
          </p15:clr>
        </p15:guide>
        <p15:guide id="10" pos="2690" userDrawn="1">
          <p15:clr>
            <a:srgbClr val="FBAE40"/>
          </p15:clr>
        </p15:guide>
        <p15:guide id="11" orient="horz" pos="601" userDrawn="1">
          <p15:clr>
            <a:srgbClr val="FBAE40"/>
          </p15:clr>
        </p15:guide>
        <p15:guide id="12" orient="horz" pos="5091" userDrawn="1">
          <p15:clr>
            <a:srgbClr val="FBAE40"/>
          </p15:clr>
        </p15:guide>
        <p15:guide id="13" orient="horz" pos="5182" userDrawn="1">
          <p15:clr>
            <a:srgbClr val="FBAE40"/>
          </p15:clr>
        </p15:guide>
        <p15:guide id="14" orient="horz" pos="7110" userDrawn="1">
          <p15:clr>
            <a:srgbClr val="FBAE40"/>
          </p15:clr>
        </p15:guide>
        <p15:guide id="15" pos="55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EC58F-4DE0-4DDE-8DDE-90CBAA1D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DC77E7-C41F-4A3E-BB11-0A323640E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1B475D-D24D-4E51-B4F0-581A1F063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92B27-76CC-44E3-80CA-28C8029AB082}" type="datetime1">
              <a:rPr lang="cs-CZ" smtClean="0"/>
              <a:t>21.11.2024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976D03-A82A-46FA-8041-6E260755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8C43AA-9379-4F8E-BEDB-62DC5E82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47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96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5" orient="horz" pos="1712" userDrawn="1">
          <p15:clr>
            <a:srgbClr val="FBAE40"/>
          </p15:clr>
        </p15:guide>
        <p15:guide id="6" orient="horz" pos="1893" userDrawn="1">
          <p15:clr>
            <a:srgbClr val="FBAE40"/>
          </p15:clr>
        </p15:guide>
        <p15:guide id="7" orient="horz" pos="71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íslování oddíl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a předělová rgb SVG">
            <a:extLst>
              <a:ext uri="{FF2B5EF4-FFF2-40B4-BE49-F238E27FC236}">
                <a16:creationId xmlns:a16="http://schemas.microsoft.com/office/drawing/2014/main" id="{290933ED-9242-4E87-86E5-204C66FC18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153949" y="0"/>
            <a:ext cx="4230051" cy="7999200"/>
          </a:xfrm>
          <a:prstGeom prst="rect">
            <a:avLst/>
          </a:prstGeom>
        </p:spPr>
      </p:pic>
      <p:sp>
        <p:nvSpPr>
          <p:cNvPr id="27" name="Zástupný symbol obrázku 25">
            <a:extLst>
              <a:ext uri="{FF2B5EF4-FFF2-40B4-BE49-F238E27FC236}">
                <a16:creationId xmlns:a16="http://schemas.microsoft.com/office/drawing/2014/main" id="{D315A394-2221-4965-86F7-DF9A5A0037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73926" y="-189"/>
            <a:ext cx="15612548" cy="13713014"/>
          </a:xfrm>
          <a:custGeom>
            <a:avLst/>
            <a:gdLst>
              <a:gd name="connsiteX0" fmla="*/ 0 w 15613062"/>
              <a:gd name="connsiteY0" fmla="*/ 6858000 h 13716000"/>
              <a:gd name="connsiteX1" fmla="*/ 7806531 w 15613062"/>
              <a:gd name="connsiteY1" fmla="*/ 0 h 13716000"/>
              <a:gd name="connsiteX2" fmla="*/ 15613062 w 15613062"/>
              <a:gd name="connsiteY2" fmla="*/ 6858000 h 13716000"/>
              <a:gd name="connsiteX3" fmla="*/ 7806531 w 15613062"/>
              <a:gd name="connsiteY3" fmla="*/ 13716000 h 13716000"/>
              <a:gd name="connsiteX4" fmla="*/ 0 w 15613062"/>
              <a:gd name="connsiteY4" fmla="*/ 6858000 h 13716000"/>
              <a:gd name="connsiteX0" fmla="*/ 0 w 15605313"/>
              <a:gd name="connsiteY0" fmla="*/ 2905932 h 13716000"/>
              <a:gd name="connsiteX1" fmla="*/ 7798782 w 15605313"/>
              <a:gd name="connsiteY1" fmla="*/ 0 h 13716000"/>
              <a:gd name="connsiteX2" fmla="*/ 15605313 w 15605313"/>
              <a:gd name="connsiteY2" fmla="*/ 6858000 h 13716000"/>
              <a:gd name="connsiteX3" fmla="*/ 7798782 w 15605313"/>
              <a:gd name="connsiteY3" fmla="*/ 13716000 h 13716000"/>
              <a:gd name="connsiteX4" fmla="*/ 0 w 15605313"/>
              <a:gd name="connsiteY4" fmla="*/ 2905932 h 13716000"/>
              <a:gd name="connsiteX0" fmla="*/ 0 w 15605313"/>
              <a:gd name="connsiteY0" fmla="*/ 2905932 h 13716000"/>
              <a:gd name="connsiteX1" fmla="*/ 2924565 w 15605313"/>
              <a:gd name="connsiteY1" fmla="*/ 0 h 13716000"/>
              <a:gd name="connsiteX2" fmla="*/ 15605313 w 15605313"/>
              <a:gd name="connsiteY2" fmla="*/ 6858000 h 13716000"/>
              <a:gd name="connsiteX3" fmla="*/ 7798782 w 15605313"/>
              <a:gd name="connsiteY3" fmla="*/ 13716000 h 13716000"/>
              <a:gd name="connsiteX4" fmla="*/ 0 w 15605313"/>
              <a:gd name="connsiteY4" fmla="*/ 2905932 h 13716000"/>
              <a:gd name="connsiteX0" fmla="*/ 0 w 15605313"/>
              <a:gd name="connsiteY0" fmla="*/ 2905932 h 13716000"/>
              <a:gd name="connsiteX1" fmla="*/ 2924565 w 15605313"/>
              <a:gd name="connsiteY1" fmla="*/ 0 h 13716000"/>
              <a:gd name="connsiteX2" fmla="*/ 15605313 w 15605313"/>
              <a:gd name="connsiteY2" fmla="*/ 6858000 h 13716000"/>
              <a:gd name="connsiteX3" fmla="*/ 10797704 w 15605313"/>
              <a:gd name="connsiteY3" fmla="*/ 13716000 h 13716000"/>
              <a:gd name="connsiteX4" fmla="*/ 0 w 15605313"/>
              <a:gd name="connsiteY4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5636310 w 15636310"/>
              <a:gd name="connsiteY2" fmla="*/ 8865031 h 13716000"/>
              <a:gd name="connsiteX3" fmla="*/ 10797704 w 15636310"/>
              <a:gd name="connsiteY3" fmla="*/ 13716000 h 13716000"/>
              <a:gd name="connsiteX4" fmla="*/ 0 w 15636310"/>
              <a:gd name="connsiteY4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2252512 w 15636310"/>
              <a:gd name="connsiteY2" fmla="*/ 6493790 h 13716000"/>
              <a:gd name="connsiteX3" fmla="*/ 15636310 w 15636310"/>
              <a:gd name="connsiteY3" fmla="*/ 8865031 h 13716000"/>
              <a:gd name="connsiteX4" fmla="*/ 10797704 w 15636310"/>
              <a:gd name="connsiteY4" fmla="*/ 13716000 h 13716000"/>
              <a:gd name="connsiteX5" fmla="*/ 0 w 15636310"/>
              <a:gd name="connsiteY5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5623393 w 15636310"/>
              <a:gd name="connsiteY2" fmla="*/ 7997126 h 13716000"/>
              <a:gd name="connsiteX3" fmla="*/ 15636310 w 15636310"/>
              <a:gd name="connsiteY3" fmla="*/ 8865031 h 13716000"/>
              <a:gd name="connsiteX4" fmla="*/ 10797704 w 15636310"/>
              <a:gd name="connsiteY4" fmla="*/ 13716000 h 13716000"/>
              <a:gd name="connsiteX5" fmla="*/ 0 w 15636310"/>
              <a:gd name="connsiteY5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0826668 w 15636310"/>
              <a:gd name="connsiteY2" fmla="*/ 4990454 h 13716000"/>
              <a:gd name="connsiteX3" fmla="*/ 15623393 w 15636310"/>
              <a:gd name="connsiteY3" fmla="*/ 7997126 h 13716000"/>
              <a:gd name="connsiteX4" fmla="*/ 15636310 w 15636310"/>
              <a:gd name="connsiteY4" fmla="*/ 8865031 h 13716000"/>
              <a:gd name="connsiteX5" fmla="*/ 10797704 w 15636310"/>
              <a:gd name="connsiteY5" fmla="*/ 13716000 h 13716000"/>
              <a:gd name="connsiteX6" fmla="*/ 0 w 15636310"/>
              <a:gd name="connsiteY6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1593834 w 15636310"/>
              <a:gd name="connsiteY2" fmla="*/ 4021809 h 13716000"/>
              <a:gd name="connsiteX3" fmla="*/ 15623393 w 15636310"/>
              <a:gd name="connsiteY3" fmla="*/ 7997126 h 13716000"/>
              <a:gd name="connsiteX4" fmla="*/ 15636310 w 15636310"/>
              <a:gd name="connsiteY4" fmla="*/ 8865031 h 13716000"/>
              <a:gd name="connsiteX5" fmla="*/ 10797704 w 15636310"/>
              <a:gd name="connsiteY5" fmla="*/ 13716000 h 13716000"/>
              <a:gd name="connsiteX6" fmla="*/ 0 w 15636310"/>
              <a:gd name="connsiteY6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8253949 w 15636310"/>
              <a:gd name="connsiteY2" fmla="*/ 2456481 h 13716000"/>
              <a:gd name="connsiteX3" fmla="*/ 11593834 w 15636310"/>
              <a:gd name="connsiteY3" fmla="*/ 4021809 h 13716000"/>
              <a:gd name="connsiteX4" fmla="*/ 15623393 w 15636310"/>
              <a:gd name="connsiteY4" fmla="*/ 7997126 h 13716000"/>
              <a:gd name="connsiteX5" fmla="*/ 15636310 w 15636310"/>
              <a:gd name="connsiteY5" fmla="*/ 8865031 h 13716000"/>
              <a:gd name="connsiteX6" fmla="*/ 10797704 w 15636310"/>
              <a:gd name="connsiteY6" fmla="*/ 13716000 h 13716000"/>
              <a:gd name="connsiteX7" fmla="*/ 0 w 15636310"/>
              <a:gd name="connsiteY7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3500125 w 15636310"/>
              <a:gd name="connsiteY2" fmla="*/ 2123268 h 13716000"/>
              <a:gd name="connsiteX3" fmla="*/ 11593834 w 15636310"/>
              <a:gd name="connsiteY3" fmla="*/ 4021809 h 13716000"/>
              <a:gd name="connsiteX4" fmla="*/ 15623393 w 15636310"/>
              <a:gd name="connsiteY4" fmla="*/ 7997126 h 13716000"/>
              <a:gd name="connsiteX5" fmla="*/ 15636310 w 15636310"/>
              <a:gd name="connsiteY5" fmla="*/ 8865031 h 13716000"/>
              <a:gd name="connsiteX6" fmla="*/ 10797704 w 15636310"/>
              <a:gd name="connsiteY6" fmla="*/ 13716000 h 13716000"/>
              <a:gd name="connsiteX7" fmla="*/ 0 w 15636310"/>
              <a:gd name="connsiteY7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9517061 w 15636310"/>
              <a:gd name="connsiteY2" fmla="*/ 1332854 h 13716000"/>
              <a:gd name="connsiteX3" fmla="*/ 13500125 w 15636310"/>
              <a:gd name="connsiteY3" fmla="*/ 2123268 h 13716000"/>
              <a:gd name="connsiteX4" fmla="*/ 11593834 w 15636310"/>
              <a:gd name="connsiteY4" fmla="*/ 4021809 h 13716000"/>
              <a:gd name="connsiteX5" fmla="*/ 15623393 w 15636310"/>
              <a:gd name="connsiteY5" fmla="*/ 7997126 h 13716000"/>
              <a:gd name="connsiteX6" fmla="*/ 15636310 w 15636310"/>
              <a:gd name="connsiteY6" fmla="*/ 8865031 h 13716000"/>
              <a:gd name="connsiteX7" fmla="*/ 10797704 w 15636310"/>
              <a:gd name="connsiteY7" fmla="*/ 13716000 h 13716000"/>
              <a:gd name="connsiteX8" fmla="*/ 0 w 15636310"/>
              <a:gd name="connsiteY8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1392356 w 15636310"/>
              <a:gd name="connsiteY2" fmla="*/ 7749 h 13716000"/>
              <a:gd name="connsiteX3" fmla="*/ 13500125 w 15636310"/>
              <a:gd name="connsiteY3" fmla="*/ 2123268 h 13716000"/>
              <a:gd name="connsiteX4" fmla="*/ 11593834 w 15636310"/>
              <a:gd name="connsiteY4" fmla="*/ 4021809 h 13716000"/>
              <a:gd name="connsiteX5" fmla="*/ 15623393 w 15636310"/>
              <a:gd name="connsiteY5" fmla="*/ 7997126 h 13716000"/>
              <a:gd name="connsiteX6" fmla="*/ 15636310 w 15636310"/>
              <a:gd name="connsiteY6" fmla="*/ 8865031 h 13716000"/>
              <a:gd name="connsiteX7" fmla="*/ 10797704 w 15636310"/>
              <a:gd name="connsiteY7" fmla="*/ 13716000 h 13716000"/>
              <a:gd name="connsiteX8" fmla="*/ 0 w 15636310"/>
              <a:gd name="connsiteY8" fmla="*/ 2905932 h 13716000"/>
              <a:gd name="connsiteX0" fmla="*/ 0 w 15641072"/>
              <a:gd name="connsiteY0" fmla="*/ 2897995 h 13716000"/>
              <a:gd name="connsiteX1" fmla="*/ 2929327 w 15641072"/>
              <a:gd name="connsiteY1" fmla="*/ 0 h 13716000"/>
              <a:gd name="connsiteX2" fmla="*/ 11397118 w 15641072"/>
              <a:gd name="connsiteY2" fmla="*/ 7749 h 13716000"/>
              <a:gd name="connsiteX3" fmla="*/ 13504887 w 15641072"/>
              <a:gd name="connsiteY3" fmla="*/ 2123268 h 13716000"/>
              <a:gd name="connsiteX4" fmla="*/ 11598596 w 15641072"/>
              <a:gd name="connsiteY4" fmla="*/ 4021809 h 13716000"/>
              <a:gd name="connsiteX5" fmla="*/ 15628155 w 15641072"/>
              <a:gd name="connsiteY5" fmla="*/ 7997126 h 13716000"/>
              <a:gd name="connsiteX6" fmla="*/ 15641072 w 15641072"/>
              <a:gd name="connsiteY6" fmla="*/ 8865031 h 13716000"/>
              <a:gd name="connsiteX7" fmla="*/ 10802466 w 15641072"/>
              <a:gd name="connsiteY7" fmla="*/ 13716000 h 13716000"/>
              <a:gd name="connsiteX8" fmla="*/ 0 w 15641072"/>
              <a:gd name="connsiteY8" fmla="*/ 2897995 h 13716000"/>
              <a:gd name="connsiteX0" fmla="*/ 0 w 15641072"/>
              <a:gd name="connsiteY0" fmla="*/ 2897995 h 13716000"/>
              <a:gd name="connsiteX1" fmla="*/ 2913452 w 15641072"/>
              <a:gd name="connsiteY1" fmla="*/ 0 h 13716000"/>
              <a:gd name="connsiteX2" fmla="*/ 11397118 w 15641072"/>
              <a:gd name="connsiteY2" fmla="*/ 7749 h 13716000"/>
              <a:gd name="connsiteX3" fmla="*/ 13504887 w 15641072"/>
              <a:gd name="connsiteY3" fmla="*/ 2123268 h 13716000"/>
              <a:gd name="connsiteX4" fmla="*/ 11598596 w 15641072"/>
              <a:gd name="connsiteY4" fmla="*/ 4021809 h 13716000"/>
              <a:gd name="connsiteX5" fmla="*/ 15628155 w 15641072"/>
              <a:gd name="connsiteY5" fmla="*/ 7997126 h 13716000"/>
              <a:gd name="connsiteX6" fmla="*/ 15641072 w 15641072"/>
              <a:gd name="connsiteY6" fmla="*/ 8865031 h 13716000"/>
              <a:gd name="connsiteX7" fmla="*/ 10802466 w 15641072"/>
              <a:gd name="connsiteY7" fmla="*/ 13716000 h 13716000"/>
              <a:gd name="connsiteX8" fmla="*/ 0 w 15641072"/>
              <a:gd name="connsiteY8" fmla="*/ 2897995 h 13716000"/>
              <a:gd name="connsiteX0" fmla="*/ 0 w 15641072"/>
              <a:gd name="connsiteY0" fmla="*/ 2898184 h 13716189"/>
              <a:gd name="connsiteX1" fmla="*/ 2913452 w 15641072"/>
              <a:gd name="connsiteY1" fmla="*/ 189 h 13716189"/>
              <a:gd name="connsiteX2" fmla="*/ 11378068 w 15641072"/>
              <a:gd name="connsiteY2" fmla="*/ 0 h 13716189"/>
              <a:gd name="connsiteX3" fmla="*/ 13504887 w 15641072"/>
              <a:gd name="connsiteY3" fmla="*/ 2123457 h 13716189"/>
              <a:gd name="connsiteX4" fmla="*/ 11598596 w 15641072"/>
              <a:gd name="connsiteY4" fmla="*/ 4021998 h 13716189"/>
              <a:gd name="connsiteX5" fmla="*/ 15628155 w 15641072"/>
              <a:gd name="connsiteY5" fmla="*/ 7997315 h 13716189"/>
              <a:gd name="connsiteX6" fmla="*/ 15641072 w 15641072"/>
              <a:gd name="connsiteY6" fmla="*/ 8865220 h 13716189"/>
              <a:gd name="connsiteX7" fmla="*/ 10802466 w 15641072"/>
              <a:gd name="connsiteY7" fmla="*/ 13716189 h 13716189"/>
              <a:gd name="connsiteX8" fmla="*/ 0 w 15641072"/>
              <a:gd name="connsiteY8" fmla="*/ 2898184 h 13716189"/>
              <a:gd name="connsiteX0" fmla="*/ 0 w 15641072"/>
              <a:gd name="connsiteY0" fmla="*/ 2898184 h 13716189"/>
              <a:gd name="connsiteX1" fmla="*/ 2913452 w 15641072"/>
              <a:gd name="connsiteY1" fmla="*/ 189 h 13716189"/>
              <a:gd name="connsiteX2" fmla="*/ 11378068 w 15641072"/>
              <a:gd name="connsiteY2" fmla="*/ 0 h 13716189"/>
              <a:gd name="connsiteX3" fmla="*/ 13493775 w 15641072"/>
              <a:gd name="connsiteY3" fmla="*/ 2112345 h 13716189"/>
              <a:gd name="connsiteX4" fmla="*/ 11598596 w 15641072"/>
              <a:gd name="connsiteY4" fmla="*/ 4021998 h 13716189"/>
              <a:gd name="connsiteX5" fmla="*/ 15628155 w 15641072"/>
              <a:gd name="connsiteY5" fmla="*/ 7997315 h 13716189"/>
              <a:gd name="connsiteX6" fmla="*/ 15641072 w 15641072"/>
              <a:gd name="connsiteY6" fmla="*/ 8865220 h 13716189"/>
              <a:gd name="connsiteX7" fmla="*/ 10802466 w 15641072"/>
              <a:gd name="connsiteY7" fmla="*/ 13716189 h 13716189"/>
              <a:gd name="connsiteX8" fmla="*/ 0 w 15641072"/>
              <a:gd name="connsiteY8" fmla="*/ 2898184 h 13716189"/>
              <a:gd name="connsiteX0" fmla="*/ 0 w 15641072"/>
              <a:gd name="connsiteY0" fmla="*/ 2898184 h 13716189"/>
              <a:gd name="connsiteX1" fmla="*/ 2913452 w 15641072"/>
              <a:gd name="connsiteY1" fmla="*/ 189 h 13716189"/>
              <a:gd name="connsiteX2" fmla="*/ 11378068 w 15641072"/>
              <a:gd name="connsiteY2" fmla="*/ 0 h 13716189"/>
              <a:gd name="connsiteX3" fmla="*/ 13493775 w 15641072"/>
              <a:gd name="connsiteY3" fmla="*/ 2112345 h 13716189"/>
              <a:gd name="connsiteX4" fmla="*/ 11592246 w 15641072"/>
              <a:gd name="connsiteY4" fmla="*/ 4006123 h 13716189"/>
              <a:gd name="connsiteX5" fmla="*/ 15628155 w 15641072"/>
              <a:gd name="connsiteY5" fmla="*/ 7997315 h 13716189"/>
              <a:gd name="connsiteX6" fmla="*/ 15641072 w 15641072"/>
              <a:gd name="connsiteY6" fmla="*/ 8865220 h 13716189"/>
              <a:gd name="connsiteX7" fmla="*/ 10802466 w 15641072"/>
              <a:gd name="connsiteY7" fmla="*/ 13716189 h 13716189"/>
              <a:gd name="connsiteX8" fmla="*/ 0 w 15641072"/>
              <a:gd name="connsiteY8" fmla="*/ 2898184 h 13716189"/>
              <a:gd name="connsiteX0" fmla="*/ 0 w 15641072"/>
              <a:gd name="connsiteY0" fmla="*/ 2898184 h 13716189"/>
              <a:gd name="connsiteX1" fmla="*/ 2913452 w 15641072"/>
              <a:gd name="connsiteY1" fmla="*/ 189 h 13716189"/>
              <a:gd name="connsiteX2" fmla="*/ 11378068 w 15641072"/>
              <a:gd name="connsiteY2" fmla="*/ 0 h 13716189"/>
              <a:gd name="connsiteX3" fmla="*/ 13493775 w 15641072"/>
              <a:gd name="connsiteY3" fmla="*/ 2112345 h 13716189"/>
              <a:gd name="connsiteX4" fmla="*/ 11592246 w 15641072"/>
              <a:gd name="connsiteY4" fmla="*/ 4006123 h 13716189"/>
              <a:gd name="connsiteX5" fmla="*/ 15610692 w 15641072"/>
              <a:gd name="connsiteY5" fmla="*/ 8002078 h 13716189"/>
              <a:gd name="connsiteX6" fmla="*/ 15641072 w 15641072"/>
              <a:gd name="connsiteY6" fmla="*/ 8865220 h 13716189"/>
              <a:gd name="connsiteX7" fmla="*/ 10802466 w 15641072"/>
              <a:gd name="connsiteY7" fmla="*/ 13716189 h 13716189"/>
              <a:gd name="connsiteX8" fmla="*/ 0 w 15641072"/>
              <a:gd name="connsiteY8" fmla="*/ 2898184 h 13716189"/>
              <a:gd name="connsiteX0" fmla="*/ 0 w 15610692"/>
              <a:gd name="connsiteY0" fmla="*/ 2898184 h 13716189"/>
              <a:gd name="connsiteX1" fmla="*/ 2913452 w 15610692"/>
              <a:gd name="connsiteY1" fmla="*/ 189 h 13716189"/>
              <a:gd name="connsiteX2" fmla="*/ 11378068 w 15610692"/>
              <a:gd name="connsiteY2" fmla="*/ 0 h 13716189"/>
              <a:gd name="connsiteX3" fmla="*/ 13493775 w 15610692"/>
              <a:gd name="connsiteY3" fmla="*/ 2112345 h 13716189"/>
              <a:gd name="connsiteX4" fmla="*/ 11592246 w 15610692"/>
              <a:gd name="connsiteY4" fmla="*/ 4006123 h 13716189"/>
              <a:gd name="connsiteX5" fmla="*/ 15610692 w 15610692"/>
              <a:gd name="connsiteY5" fmla="*/ 8002078 h 13716189"/>
              <a:gd name="connsiteX6" fmla="*/ 15609322 w 15610692"/>
              <a:gd name="connsiteY6" fmla="*/ 8879508 h 13716189"/>
              <a:gd name="connsiteX7" fmla="*/ 10802466 w 15610692"/>
              <a:gd name="connsiteY7" fmla="*/ 13716189 h 13716189"/>
              <a:gd name="connsiteX8" fmla="*/ 0 w 15610692"/>
              <a:gd name="connsiteY8" fmla="*/ 2898184 h 13716189"/>
              <a:gd name="connsiteX0" fmla="*/ 0 w 15612548"/>
              <a:gd name="connsiteY0" fmla="*/ 2898184 h 13716189"/>
              <a:gd name="connsiteX1" fmla="*/ 2913452 w 15612548"/>
              <a:gd name="connsiteY1" fmla="*/ 189 h 13716189"/>
              <a:gd name="connsiteX2" fmla="*/ 11378068 w 15612548"/>
              <a:gd name="connsiteY2" fmla="*/ 0 h 13716189"/>
              <a:gd name="connsiteX3" fmla="*/ 13493775 w 15612548"/>
              <a:gd name="connsiteY3" fmla="*/ 2112345 h 13716189"/>
              <a:gd name="connsiteX4" fmla="*/ 11592246 w 15612548"/>
              <a:gd name="connsiteY4" fmla="*/ 4006123 h 13716189"/>
              <a:gd name="connsiteX5" fmla="*/ 15610692 w 15612548"/>
              <a:gd name="connsiteY5" fmla="*/ 8002078 h 13716189"/>
              <a:gd name="connsiteX6" fmla="*/ 15612497 w 15612548"/>
              <a:gd name="connsiteY6" fmla="*/ 8873158 h 13716189"/>
              <a:gd name="connsiteX7" fmla="*/ 10802466 w 15612548"/>
              <a:gd name="connsiteY7" fmla="*/ 13716189 h 13716189"/>
              <a:gd name="connsiteX8" fmla="*/ 0 w 15612548"/>
              <a:gd name="connsiteY8" fmla="*/ 2898184 h 13716189"/>
              <a:gd name="connsiteX0" fmla="*/ 0 w 15612548"/>
              <a:gd name="connsiteY0" fmla="*/ 2898184 h 13717777"/>
              <a:gd name="connsiteX1" fmla="*/ 2913452 w 15612548"/>
              <a:gd name="connsiteY1" fmla="*/ 189 h 13717777"/>
              <a:gd name="connsiteX2" fmla="*/ 11378068 w 15612548"/>
              <a:gd name="connsiteY2" fmla="*/ 0 h 13717777"/>
              <a:gd name="connsiteX3" fmla="*/ 13493775 w 15612548"/>
              <a:gd name="connsiteY3" fmla="*/ 2112345 h 13717777"/>
              <a:gd name="connsiteX4" fmla="*/ 11592246 w 15612548"/>
              <a:gd name="connsiteY4" fmla="*/ 4006123 h 13717777"/>
              <a:gd name="connsiteX5" fmla="*/ 15610692 w 15612548"/>
              <a:gd name="connsiteY5" fmla="*/ 8002078 h 13717777"/>
              <a:gd name="connsiteX6" fmla="*/ 15612497 w 15612548"/>
              <a:gd name="connsiteY6" fmla="*/ 8873158 h 13717777"/>
              <a:gd name="connsiteX7" fmla="*/ 10804053 w 15612548"/>
              <a:gd name="connsiteY7" fmla="*/ 13717777 h 13717777"/>
              <a:gd name="connsiteX8" fmla="*/ 0 w 15612548"/>
              <a:gd name="connsiteY8" fmla="*/ 2898184 h 13717777"/>
              <a:gd name="connsiteX0" fmla="*/ 0 w 15612548"/>
              <a:gd name="connsiteY0" fmla="*/ 2898184 h 13722539"/>
              <a:gd name="connsiteX1" fmla="*/ 2913452 w 15612548"/>
              <a:gd name="connsiteY1" fmla="*/ 189 h 13722539"/>
              <a:gd name="connsiteX2" fmla="*/ 11378068 w 15612548"/>
              <a:gd name="connsiteY2" fmla="*/ 0 h 13722539"/>
              <a:gd name="connsiteX3" fmla="*/ 13493775 w 15612548"/>
              <a:gd name="connsiteY3" fmla="*/ 2112345 h 13722539"/>
              <a:gd name="connsiteX4" fmla="*/ 11592246 w 15612548"/>
              <a:gd name="connsiteY4" fmla="*/ 4006123 h 13722539"/>
              <a:gd name="connsiteX5" fmla="*/ 15610692 w 15612548"/>
              <a:gd name="connsiteY5" fmla="*/ 8002078 h 13722539"/>
              <a:gd name="connsiteX6" fmla="*/ 15612497 w 15612548"/>
              <a:gd name="connsiteY6" fmla="*/ 8873158 h 13722539"/>
              <a:gd name="connsiteX7" fmla="*/ 10799291 w 15612548"/>
              <a:gd name="connsiteY7" fmla="*/ 13722539 h 13722539"/>
              <a:gd name="connsiteX8" fmla="*/ 0 w 15612548"/>
              <a:gd name="connsiteY8" fmla="*/ 2898184 h 13722539"/>
              <a:gd name="connsiteX0" fmla="*/ 0 w 15612548"/>
              <a:gd name="connsiteY0" fmla="*/ 2898184 h 13720952"/>
              <a:gd name="connsiteX1" fmla="*/ 2913452 w 15612548"/>
              <a:gd name="connsiteY1" fmla="*/ 189 h 13720952"/>
              <a:gd name="connsiteX2" fmla="*/ 11378068 w 15612548"/>
              <a:gd name="connsiteY2" fmla="*/ 0 h 13720952"/>
              <a:gd name="connsiteX3" fmla="*/ 13493775 w 15612548"/>
              <a:gd name="connsiteY3" fmla="*/ 2112345 h 13720952"/>
              <a:gd name="connsiteX4" fmla="*/ 11592246 w 15612548"/>
              <a:gd name="connsiteY4" fmla="*/ 4006123 h 13720952"/>
              <a:gd name="connsiteX5" fmla="*/ 15610692 w 15612548"/>
              <a:gd name="connsiteY5" fmla="*/ 8002078 h 13720952"/>
              <a:gd name="connsiteX6" fmla="*/ 15612497 w 15612548"/>
              <a:gd name="connsiteY6" fmla="*/ 8873158 h 13720952"/>
              <a:gd name="connsiteX7" fmla="*/ 10797703 w 15612548"/>
              <a:gd name="connsiteY7" fmla="*/ 13720952 h 13720952"/>
              <a:gd name="connsiteX8" fmla="*/ 0 w 15612548"/>
              <a:gd name="connsiteY8" fmla="*/ 2898184 h 13720952"/>
              <a:gd name="connsiteX0" fmla="*/ 0 w 15612548"/>
              <a:gd name="connsiteY0" fmla="*/ 2898184 h 13716190"/>
              <a:gd name="connsiteX1" fmla="*/ 2913452 w 15612548"/>
              <a:gd name="connsiteY1" fmla="*/ 189 h 13716190"/>
              <a:gd name="connsiteX2" fmla="*/ 11378068 w 15612548"/>
              <a:gd name="connsiteY2" fmla="*/ 0 h 13716190"/>
              <a:gd name="connsiteX3" fmla="*/ 13493775 w 15612548"/>
              <a:gd name="connsiteY3" fmla="*/ 2112345 h 13716190"/>
              <a:gd name="connsiteX4" fmla="*/ 11592246 w 15612548"/>
              <a:gd name="connsiteY4" fmla="*/ 4006123 h 13716190"/>
              <a:gd name="connsiteX5" fmla="*/ 15610692 w 15612548"/>
              <a:gd name="connsiteY5" fmla="*/ 8002078 h 13716190"/>
              <a:gd name="connsiteX6" fmla="*/ 15612497 w 15612548"/>
              <a:gd name="connsiteY6" fmla="*/ 8873158 h 13716190"/>
              <a:gd name="connsiteX7" fmla="*/ 10797703 w 15612548"/>
              <a:gd name="connsiteY7" fmla="*/ 13716190 h 13716190"/>
              <a:gd name="connsiteX8" fmla="*/ 0 w 15612548"/>
              <a:gd name="connsiteY8" fmla="*/ 2898184 h 13716190"/>
              <a:gd name="connsiteX0" fmla="*/ 0 w 15612548"/>
              <a:gd name="connsiteY0" fmla="*/ 2898184 h 13716190"/>
              <a:gd name="connsiteX1" fmla="*/ 2913452 w 15612548"/>
              <a:gd name="connsiteY1" fmla="*/ 189 h 13716190"/>
              <a:gd name="connsiteX2" fmla="*/ 11378068 w 15612548"/>
              <a:gd name="connsiteY2" fmla="*/ 0 h 13716190"/>
              <a:gd name="connsiteX3" fmla="*/ 13493775 w 15612548"/>
              <a:gd name="connsiteY3" fmla="*/ 2112345 h 13716190"/>
              <a:gd name="connsiteX4" fmla="*/ 11622409 w 15612548"/>
              <a:gd name="connsiteY4" fmla="*/ 4006123 h 13716190"/>
              <a:gd name="connsiteX5" fmla="*/ 15610692 w 15612548"/>
              <a:gd name="connsiteY5" fmla="*/ 8002078 h 13716190"/>
              <a:gd name="connsiteX6" fmla="*/ 15612497 w 15612548"/>
              <a:gd name="connsiteY6" fmla="*/ 8873158 h 13716190"/>
              <a:gd name="connsiteX7" fmla="*/ 10797703 w 15612548"/>
              <a:gd name="connsiteY7" fmla="*/ 13716190 h 13716190"/>
              <a:gd name="connsiteX8" fmla="*/ 0 w 15612548"/>
              <a:gd name="connsiteY8" fmla="*/ 2898184 h 13716190"/>
              <a:gd name="connsiteX0" fmla="*/ 0 w 15612548"/>
              <a:gd name="connsiteY0" fmla="*/ 2898184 h 13716190"/>
              <a:gd name="connsiteX1" fmla="*/ 2913452 w 15612548"/>
              <a:gd name="connsiteY1" fmla="*/ 189 h 13716190"/>
              <a:gd name="connsiteX2" fmla="*/ 11378068 w 15612548"/>
              <a:gd name="connsiteY2" fmla="*/ 0 h 13716190"/>
              <a:gd name="connsiteX3" fmla="*/ 13500125 w 15612548"/>
              <a:gd name="connsiteY3" fmla="*/ 2118695 h 13716190"/>
              <a:gd name="connsiteX4" fmla="*/ 11622409 w 15612548"/>
              <a:gd name="connsiteY4" fmla="*/ 4006123 h 13716190"/>
              <a:gd name="connsiteX5" fmla="*/ 15610692 w 15612548"/>
              <a:gd name="connsiteY5" fmla="*/ 8002078 h 13716190"/>
              <a:gd name="connsiteX6" fmla="*/ 15612497 w 15612548"/>
              <a:gd name="connsiteY6" fmla="*/ 8873158 h 13716190"/>
              <a:gd name="connsiteX7" fmla="*/ 10797703 w 15612548"/>
              <a:gd name="connsiteY7" fmla="*/ 13716190 h 13716190"/>
              <a:gd name="connsiteX8" fmla="*/ 0 w 15612548"/>
              <a:gd name="connsiteY8" fmla="*/ 2898184 h 13716190"/>
              <a:gd name="connsiteX0" fmla="*/ 0 w 15612548"/>
              <a:gd name="connsiteY0" fmla="*/ 2898184 h 13716190"/>
              <a:gd name="connsiteX1" fmla="*/ 2913452 w 15612548"/>
              <a:gd name="connsiteY1" fmla="*/ 189 h 13716190"/>
              <a:gd name="connsiteX2" fmla="*/ 11378068 w 15612548"/>
              <a:gd name="connsiteY2" fmla="*/ 0 h 13716190"/>
              <a:gd name="connsiteX3" fmla="*/ 13506475 w 15612548"/>
              <a:gd name="connsiteY3" fmla="*/ 2117107 h 13716190"/>
              <a:gd name="connsiteX4" fmla="*/ 11622409 w 15612548"/>
              <a:gd name="connsiteY4" fmla="*/ 4006123 h 13716190"/>
              <a:gd name="connsiteX5" fmla="*/ 15610692 w 15612548"/>
              <a:gd name="connsiteY5" fmla="*/ 8002078 h 13716190"/>
              <a:gd name="connsiteX6" fmla="*/ 15612497 w 15612548"/>
              <a:gd name="connsiteY6" fmla="*/ 8873158 h 13716190"/>
              <a:gd name="connsiteX7" fmla="*/ 10797703 w 15612548"/>
              <a:gd name="connsiteY7" fmla="*/ 13716190 h 13716190"/>
              <a:gd name="connsiteX8" fmla="*/ 0 w 15612548"/>
              <a:gd name="connsiteY8" fmla="*/ 2898184 h 13716190"/>
              <a:gd name="connsiteX0" fmla="*/ 0 w 15612548"/>
              <a:gd name="connsiteY0" fmla="*/ 2897995 h 13716001"/>
              <a:gd name="connsiteX1" fmla="*/ 2913452 w 15612548"/>
              <a:gd name="connsiteY1" fmla="*/ 0 h 13716001"/>
              <a:gd name="connsiteX2" fmla="*/ 11386006 w 15612548"/>
              <a:gd name="connsiteY2" fmla="*/ 1399 h 13716001"/>
              <a:gd name="connsiteX3" fmla="*/ 13506475 w 15612548"/>
              <a:gd name="connsiteY3" fmla="*/ 2116918 h 13716001"/>
              <a:gd name="connsiteX4" fmla="*/ 11622409 w 15612548"/>
              <a:gd name="connsiteY4" fmla="*/ 4005934 h 13716001"/>
              <a:gd name="connsiteX5" fmla="*/ 15610692 w 15612548"/>
              <a:gd name="connsiteY5" fmla="*/ 8001889 h 13716001"/>
              <a:gd name="connsiteX6" fmla="*/ 15612497 w 15612548"/>
              <a:gd name="connsiteY6" fmla="*/ 8872969 h 13716001"/>
              <a:gd name="connsiteX7" fmla="*/ 10797703 w 15612548"/>
              <a:gd name="connsiteY7" fmla="*/ 13716001 h 13716001"/>
              <a:gd name="connsiteX8" fmla="*/ 0 w 15612548"/>
              <a:gd name="connsiteY8" fmla="*/ 2897995 h 13716001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6475 w 15612548"/>
              <a:gd name="connsiteY3" fmla="*/ 2117106 h 13716189"/>
              <a:gd name="connsiteX4" fmla="*/ 11622409 w 15612548"/>
              <a:gd name="connsiteY4" fmla="*/ 4006122 h 13716189"/>
              <a:gd name="connsiteX5" fmla="*/ 15610692 w 15612548"/>
              <a:gd name="connsiteY5" fmla="*/ 8002077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2409 w 15612548"/>
              <a:gd name="connsiteY4" fmla="*/ 4006122 h 13716189"/>
              <a:gd name="connsiteX5" fmla="*/ 15610692 w 15612548"/>
              <a:gd name="connsiteY5" fmla="*/ 8002077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5584 w 15612548"/>
              <a:gd name="connsiteY4" fmla="*/ 4007709 h 13716189"/>
              <a:gd name="connsiteX5" fmla="*/ 15610692 w 15612548"/>
              <a:gd name="connsiteY5" fmla="*/ 8002077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5584 w 15612548"/>
              <a:gd name="connsiteY4" fmla="*/ 4007709 h 13716189"/>
              <a:gd name="connsiteX5" fmla="*/ 15610692 w 15612548"/>
              <a:gd name="connsiteY5" fmla="*/ 7992552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5584 w 15612548"/>
              <a:gd name="connsiteY4" fmla="*/ 4007709 h 13716189"/>
              <a:gd name="connsiteX5" fmla="*/ 15610692 w 15612548"/>
              <a:gd name="connsiteY5" fmla="*/ 7992552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5584 w 15612548"/>
              <a:gd name="connsiteY4" fmla="*/ 4007709 h 13716189"/>
              <a:gd name="connsiteX5" fmla="*/ 15610692 w 15612548"/>
              <a:gd name="connsiteY5" fmla="*/ 7992552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3014"/>
              <a:gd name="connsiteX1" fmla="*/ 2913452 w 15612548"/>
              <a:gd name="connsiteY1" fmla="*/ 188 h 13713014"/>
              <a:gd name="connsiteX2" fmla="*/ 11389181 w 15612548"/>
              <a:gd name="connsiteY2" fmla="*/ 0 h 13713014"/>
              <a:gd name="connsiteX3" fmla="*/ 13509650 w 15612548"/>
              <a:gd name="connsiteY3" fmla="*/ 2117106 h 13713014"/>
              <a:gd name="connsiteX4" fmla="*/ 11625584 w 15612548"/>
              <a:gd name="connsiteY4" fmla="*/ 4007709 h 13713014"/>
              <a:gd name="connsiteX5" fmla="*/ 15610692 w 15612548"/>
              <a:gd name="connsiteY5" fmla="*/ 7992552 h 13713014"/>
              <a:gd name="connsiteX6" fmla="*/ 15612497 w 15612548"/>
              <a:gd name="connsiteY6" fmla="*/ 8873157 h 13713014"/>
              <a:gd name="connsiteX7" fmla="*/ 10797703 w 15612548"/>
              <a:gd name="connsiteY7" fmla="*/ 13713014 h 13713014"/>
              <a:gd name="connsiteX8" fmla="*/ 0 w 15612548"/>
              <a:gd name="connsiteY8" fmla="*/ 2898183 h 1371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548" h="13713014">
                <a:moveTo>
                  <a:pt x="0" y="2898183"/>
                </a:moveTo>
                <a:lnTo>
                  <a:pt x="2913452" y="188"/>
                </a:lnTo>
                <a:lnTo>
                  <a:pt x="11389181" y="0"/>
                </a:lnTo>
                <a:lnTo>
                  <a:pt x="13509650" y="2117106"/>
                </a:lnTo>
                <a:lnTo>
                  <a:pt x="11625584" y="4007709"/>
                </a:lnTo>
                <a:lnTo>
                  <a:pt x="15610692" y="7992552"/>
                </a:lnTo>
                <a:cubicBezTo>
                  <a:pt x="15610235" y="8285029"/>
                  <a:pt x="15612954" y="8580680"/>
                  <a:pt x="15612497" y="8873157"/>
                </a:cubicBezTo>
                <a:lnTo>
                  <a:pt x="10797703" y="13713014"/>
                </a:lnTo>
                <a:lnTo>
                  <a:pt x="0" y="2898183"/>
                </a:lnTo>
                <a:close/>
              </a:path>
            </a:pathLst>
          </a:custGeom>
          <a:solidFill>
            <a:srgbClr val="F0F0F0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C29ABF-C1C1-472E-9D73-8D1F0BA0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6E47-3916-45AB-B00D-42B6B7C6A40A}" type="datetime1">
              <a:rPr lang="cs-CZ" smtClean="0"/>
              <a:t>21.11.2024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DC3553-90CD-451D-8C37-7D3AB146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04FDF3-5299-4F30-B7F6-2BB64052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3942C1-BDF2-4474-BFA0-1929A31B6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0238" y="8226425"/>
            <a:ext cx="11156859" cy="30607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000" b="1">
                <a:solidFill>
                  <a:schemeClr val="bg2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268DB6-12A5-4355-A6D7-39F91AAD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238" y="954089"/>
            <a:ext cx="11156859" cy="713580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cxnSp>
        <p:nvCxnSpPr>
          <p:cNvPr id="21" name="Foto zleva 24,38 cm (-9,5)" hidden="1">
            <a:extLst>
              <a:ext uri="{FF2B5EF4-FFF2-40B4-BE49-F238E27FC236}">
                <a16:creationId xmlns:a16="http://schemas.microsoft.com/office/drawing/2014/main" id="{4A03EF21-8530-42C5-8F9B-B812AB5197D2}"/>
              </a:ext>
            </a:extLst>
          </p:cNvPr>
          <p:cNvCxnSpPr/>
          <p:nvPr userDrawn="1"/>
        </p:nvCxnSpPr>
        <p:spPr>
          <a:xfrm>
            <a:off x="8776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Foto dole X 54,34 cm (20,5)" hidden="1">
            <a:extLst>
              <a:ext uri="{FF2B5EF4-FFF2-40B4-BE49-F238E27FC236}">
                <a16:creationId xmlns:a16="http://schemas.microsoft.com/office/drawing/2014/main" id="{A6EED55F-B925-4437-B71F-A7F7533479A4}"/>
              </a:ext>
            </a:extLst>
          </p:cNvPr>
          <p:cNvCxnSpPr/>
          <p:nvPr userDrawn="1"/>
        </p:nvCxnSpPr>
        <p:spPr>
          <a:xfrm>
            <a:off x="19562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Foto zleva nahoře Y 8,12 cm (11,0)" hidden="1">
            <a:extLst>
              <a:ext uri="{FF2B5EF4-FFF2-40B4-BE49-F238E27FC236}">
                <a16:creationId xmlns:a16="http://schemas.microsoft.com/office/drawing/2014/main" id="{45C01206-D9B3-4DC8-9FEB-F2DDE8E2CFCE}"/>
              </a:ext>
            </a:extLst>
          </p:cNvPr>
          <p:cNvCxnSpPr/>
          <p:nvPr userDrawn="1"/>
        </p:nvCxnSpPr>
        <p:spPr>
          <a:xfrm>
            <a:off x="0" y="2923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oto vpravo dole Y 24,68 cm (-5,6)" hidden="1">
            <a:extLst>
              <a:ext uri="{FF2B5EF4-FFF2-40B4-BE49-F238E27FC236}">
                <a16:creationId xmlns:a16="http://schemas.microsoft.com/office/drawing/2014/main" id="{22EBEAE4-89B3-4C28-AEC3-5837D5E840D0}"/>
              </a:ext>
            </a:extLst>
          </p:cNvPr>
          <p:cNvCxnSpPr>
            <a:cxnSpLocks/>
          </p:cNvCxnSpPr>
          <p:nvPr userDrawn="1"/>
        </p:nvCxnSpPr>
        <p:spPr>
          <a:xfrm>
            <a:off x="0" y="8884800"/>
            <a:ext cx="243839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to nahoře vlevo 32,42 cm (-1,4)" hidden="1">
            <a:extLst>
              <a:ext uri="{FF2B5EF4-FFF2-40B4-BE49-F238E27FC236}">
                <a16:creationId xmlns:a16="http://schemas.microsoft.com/office/drawing/2014/main" id="{007B8778-05CF-47EB-B106-319714304FB8}"/>
              </a:ext>
            </a:extLst>
          </p:cNvPr>
          <p:cNvCxnSpPr/>
          <p:nvPr userDrawn="1"/>
        </p:nvCxnSpPr>
        <p:spPr>
          <a:xfrm>
            <a:off x="11671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odnadpis úč. Y 24,9 cm" hidden="1">
            <a:extLst>
              <a:ext uri="{FF2B5EF4-FFF2-40B4-BE49-F238E27FC236}">
                <a16:creationId xmlns:a16="http://schemas.microsoft.com/office/drawing/2014/main" id="{14D6EFB1-107F-4704-8299-2539CBB40FB6}"/>
              </a:ext>
            </a:extLst>
          </p:cNvPr>
          <p:cNvCxnSpPr/>
          <p:nvPr userDrawn="1"/>
        </p:nvCxnSpPr>
        <p:spPr>
          <a:xfrm>
            <a:off x="0" y="8964000"/>
            <a:ext cx="2438399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Nadpis 2. ř. úč. Y 21,36 cm" hidden="1">
            <a:extLst>
              <a:ext uri="{FF2B5EF4-FFF2-40B4-BE49-F238E27FC236}">
                <a16:creationId xmlns:a16="http://schemas.microsoft.com/office/drawing/2014/main" id="{C6EDD88E-EC5A-466F-A97A-C3A597C3EABB}"/>
              </a:ext>
            </a:extLst>
          </p:cNvPr>
          <p:cNvCxnSpPr/>
          <p:nvPr userDrawn="1"/>
        </p:nvCxnSpPr>
        <p:spPr>
          <a:xfrm>
            <a:off x="0" y="7689600"/>
            <a:ext cx="2438399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Nadpis 1. ř. úč. Y 16,14 cm" hidden="1">
            <a:extLst>
              <a:ext uri="{FF2B5EF4-FFF2-40B4-BE49-F238E27FC236}">
                <a16:creationId xmlns:a16="http://schemas.microsoft.com/office/drawing/2014/main" id="{B641107B-B499-4717-858A-62886C05B2E7}"/>
              </a:ext>
            </a:extLst>
          </p:cNvPr>
          <p:cNvCxnSpPr/>
          <p:nvPr userDrawn="1"/>
        </p:nvCxnSpPr>
        <p:spPr>
          <a:xfrm>
            <a:off x="0" y="5810400"/>
            <a:ext cx="2438399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Nadpis zleva X 11,91 cm (-22,0)" hidden="1">
            <a:extLst>
              <a:ext uri="{FF2B5EF4-FFF2-40B4-BE49-F238E27FC236}">
                <a16:creationId xmlns:a16="http://schemas.microsoft.com/office/drawing/2014/main" id="{10B275E3-C80D-4B37-BC19-32C031F6FFB2}"/>
              </a:ext>
            </a:extLst>
          </p:cNvPr>
          <p:cNvCxnSpPr/>
          <p:nvPr userDrawn="1"/>
        </p:nvCxnSpPr>
        <p:spPr>
          <a:xfrm>
            <a:off x="4287600" y="0"/>
            <a:ext cx="0" cy="1371599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354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692">
          <p15:clr>
            <a:srgbClr val="FBAE40"/>
          </p15:clr>
        </p15:guide>
        <p15:guide id="10" pos="2690">
          <p15:clr>
            <a:srgbClr val="FBAE40"/>
          </p15:clr>
        </p15:guide>
        <p15:guide id="11" orient="horz" pos="601">
          <p15:clr>
            <a:srgbClr val="FBAE40"/>
          </p15:clr>
        </p15:guide>
        <p15:guide id="12" orient="horz" pos="5091">
          <p15:clr>
            <a:srgbClr val="FBAE40"/>
          </p15:clr>
        </p15:guide>
        <p15:guide id="13" orient="horz" pos="5182">
          <p15:clr>
            <a:srgbClr val="FBAE40"/>
          </p15:clr>
        </p15:guide>
        <p15:guide id="14" orient="horz" pos="7110">
          <p15:clr>
            <a:srgbClr val="FBAE40"/>
          </p15:clr>
        </p15:guide>
        <p15:guide id="15" pos="552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CEE3D-D19F-4791-8E61-57830A51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99CF61-6B1C-452C-950D-155803580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5113" y="3005138"/>
            <a:ext cx="10296525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DF9627-6314-48AF-B051-19C65A284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52364" y="3005138"/>
            <a:ext cx="10296522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BE4540-D4FD-4C77-85FB-C506A15B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1B912-DB4F-4D9A-977A-E21E85B3548F}" type="datetime1">
              <a:rPr lang="cs-CZ" smtClean="0"/>
              <a:t>21.11.2024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E3764A-4DEF-4D34-A431-F9FF2E21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BF089A-A823-424B-ABB7-0B9AF4BF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988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3" userDrawn="1">
          <p15:clr>
            <a:srgbClr val="FBAE40"/>
          </p15:clr>
        </p15:guide>
        <p15:guide id="2" pos="790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pos="967" userDrawn="1">
          <p15:clr>
            <a:srgbClr val="FBAE40"/>
          </p15:clr>
        </p15:guide>
        <p15:guide id="5" orient="horz" pos="601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orient="horz" pos="711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s dělící link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CEE3D-D19F-4791-8E61-57830A51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99CF61-6B1C-452C-950D-155803580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5113" y="3005138"/>
            <a:ext cx="10296525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DF9627-6314-48AF-B051-19C65A284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52364" y="3005138"/>
            <a:ext cx="10296522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BE4540-D4FD-4C77-85FB-C506A15B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C8D9-4A93-418B-BBC0-8D383D3C3703}" type="datetime1">
              <a:rPr lang="cs-CZ" smtClean="0"/>
              <a:t>21.11.2024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E3764A-4DEF-4D34-A431-F9FF2E21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BF089A-A823-424B-ABB7-0B9AF4BF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á dělící linka">
            <a:extLst>
              <a:ext uri="{FF2B5EF4-FFF2-40B4-BE49-F238E27FC236}">
                <a16:creationId xmlns:a16="http://schemas.microsoft.com/office/drawing/2014/main" id="{54A38830-4724-41EA-AA3C-EACD74E0C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74000" y="3005137"/>
            <a:ext cx="36000" cy="8283600"/>
          </a:xfrm>
          <a:solidFill>
            <a:srgbClr val="DADADA"/>
          </a:solidFill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"/>
            </a:lvl1pPr>
            <a:lvl2pPr>
              <a:lnSpc>
                <a:spcPct val="100000"/>
              </a:lnSpc>
              <a:spcBef>
                <a:spcPts val="0"/>
              </a:spcBef>
              <a:defRPr sz="100"/>
            </a:lvl2pPr>
            <a:lvl3pPr>
              <a:lnSpc>
                <a:spcPct val="100000"/>
              </a:lnSpc>
              <a:spcBef>
                <a:spcPts val="0"/>
              </a:spcBef>
              <a:defRPr sz="100"/>
            </a:lvl3pPr>
            <a:lvl4pPr>
              <a:lnSpc>
                <a:spcPct val="100000"/>
              </a:lnSpc>
              <a:spcBef>
                <a:spcPts val="0"/>
              </a:spcBef>
              <a:defRPr sz="100"/>
            </a:lvl4pPr>
            <a:lvl5pPr>
              <a:lnSpc>
                <a:spcPct val="100000"/>
              </a:lnSpc>
              <a:spcBef>
                <a:spcPts val="0"/>
              </a:spcBef>
              <a:defRPr sz="100"/>
            </a:lvl5pPr>
          </a:lstStyle>
          <a:p>
            <a:pPr lvl="0"/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5929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3" userDrawn="1">
          <p15:clr>
            <a:srgbClr val="FBAE40"/>
          </p15:clr>
        </p15:guide>
        <p15:guide id="2" pos="790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pos="967" userDrawn="1">
          <p15:clr>
            <a:srgbClr val="FBAE40"/>
          </p15:clr>
        </p15:guide>
        <p15:guide id="5" orient="horz" pos="601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orient="horz" pos="711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56FD-A5B6-43BD-8FA9-24DB317056B8}" type="datetime1">
              <a:rPr lang="cs-CZ" smtClean="0"/>
              <a:t>21.11.2024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Obrázek zleva X 37,7 cm (3,8)" hidden="1">
            <a:extLst>
              <a:ext uri="{FF2B5EF4-FFF2-40B4-BE49-F238E27FC236}">
                <a16:creationId xmlns:a16="http://schemas.microsoft.com/office/drawing/2014/main" id="{DEDF0174-3988-41B6-A155-B60503CC8DB9}"/>
              </a:ext>
            </a:extLst>
          </p:cNvPr>
          <p:cNvCxnSpPr/>
          <p:nvPr userDrawn="1"/>
        </p:nvCxnSpPr>
        <p:spPr>
          <a:xfrm>
            <a:off x="135720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30,23 cm (-11,2)" hidden="1">
            <a:extLst>
              <a:ext uri="{FF2B5EF4-FFF2-40B4-BE49-F238E27FC236}">
                <a16:creationId xmlns:a16="http://schemas.microsoft.com/office/drawing/2014/main" id="{55BC21DB-5367-4953-B132-40787151B056}"/>
              </a:ext>
            </a:extLst>
          </p:cNvPr>
          <p:cNvCxnSpPr/>
          <p:nvPr userDrawn="1"/>
        </p:nvCxnSpPr>
        <p:spPr>
          <a:xfrm>
            <a:off x="0" y="10882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ástupný symbol obrázku 13">
            <a:extLst>
              <a:ext uri="{FF2B5EF4-FFF2-40B4-BE49-F238E27FC236}">
                <a16:creationId xmlns:a16="http://schemas.microsoft.com/office/drawing/2014/main" id="{6FC8B9C9-EFC6-4BA6-A4FD-A7F7FC2455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60425" y="3113088"/>
            <a:ext cx="9288463" cy="7777162"/>
          </a:xfrm>
          <a:solidFill>
            <a:srgbClr val="F0F0F0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8" name="Zástupný obsah 17">
            <a:extLst>
              <a:ext uri="{FF2B5EF4-FFF2-40B4-BE49-F238E27FC236}">
                <a16:creationId xmlns:a16="http://schemas.microsoft.com/office/drawing/2014/main" id="{592D54E9-8B08-4799-8625-87C384489A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35113" y="3005138"/>
            <a:ext cx="11304587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7989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42" userDrawn="1">
          <p15:clr>
            <a:srgbClr val="FBAE40"/>
          </p15:clr>
        </p15:guide>
        <p15:guide id="2" orient="horz" pos="6860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4" orient="horz" pos="1961" userDrawn="1">
          <p15:clr>
            <a:srgbClr val="FBAE40"/>
          </p15:clr>
        </p15:guide>
        <p15:guide id="5" orient="horz" pos="1893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8" pos="8088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5929-BB78-483D-8593-6CD88000D651}" type="datetime1">
              <a:rPr lang="cs-CZ" smtClean="0"/>
              <a:t>21.11.2024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obrázku 13">
            <a:extLst>
              <a:ext uri="{FF2B5EF4-FFF2-40B4-BE49-F238E27FC236}">
                <a16:creationId xmlns:a16="http://schemas.microsoft.com/office/drawing/2014/main" id="{7C7A9E07-7910-4D0B-85F5-7DA512A575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5112" y="3113088"/>
            <a:ext cx="10296525" cy="7416801"/>
          </a:xfrm>
          <a:solidFill>
            <a:srgbClr val="F0F0F0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ABC6DE-3BB1-4CB4-BB0B-317FF4C72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5113" y="10853738"/>
            <a:ext cx="10296525" cy="4333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000" i="1"/>
            </a:lvl1pPr>
            <a:lvl2pPr>
              <a:spcBef>
                <a:spcPts val="0"/>
              </a:spcBef>
              <a:defRPr sz="2000" i="1"/>
            </a:lvl2pPr>
            <a:lvl3pPr>
              <a:spcBef>
                <a:spcPts val="0"/>
              </a:spcBef>
              <a:defRPr sz="2000" i="1"/>
            </a:lvl3pPr>
            <a:lvl4pPr>
              <a:spcBef>
                <a:spcPts val="0"/>
              </a:spcBef>
              <a:defRPr sz="2000" i="1"/>
            </a:lvl4pPr>
            <a:lvl5pPr>
              <a:spcBef>
                <a:spcPts val="0"/>
              </a:spcBef>
              <a:defRPr sz="2000" i="1"/>
            </a:lvl5pPr>
          </a:lstStyle>
          <a:p>
            <a:pPr lvl="0"/>
            <a:r>
              <a:rPr lang="cs-CZ" dirty="0"/>
              <a:t>Popis obrázku drobným textem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Text zleva X 40,48 cm (6,6)" hidden="1">
            <a:extLst>
              <a:ext uri="{FF2B5EF4-FFF2-40B4-BE49-F238E27FC236}">
                <a16:creationId xmlns:a16="http://schemas.microsoft.com/office/drawing/2014/main" id="{DEDF0174-3988-41B6-A155-B60503CC8DB9}"/>
              </a:ext>
            </a:extLst>
          </p:cNvPr>
          <p:cNvCxnSpPr/>
          <p:nvPr userDrawn="1"/>
        </p:nvCxnSpPr>
        <p:spPr>
          <a:xfrm>
            <a:off x="14572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29,21 cm (-10,2)" hidden="1">
            <a:extLst>
              <a:ext uri="{FF2B5EF4-FFF2-40B4-BE49-F238E27FC236}">
                <a16:creationId xmlns:a16="http://schemas.microsoft.com/office/drawing/2014/main" id="{55BC21DB-5367-4953-B132-40787151B056}"/>
              </a:ext>
            </a:extLst>
          </p:cNvPr>
          <p:cNvCxnSpPr/>
          <p:nvPr userDrawn="1"/>
        </p:nvCxnSpPr>
        <p:spPr>
          <a:xfrm>
            <a:off x="0" y="10515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opisek úč. Y 30,82 cm (-11,1)" hidden="1">
            <a:extLst>
              <a:ext uri="{FF2B5EF4-FFF2-40B4-BE49-F238E27FC236}">
                <a16:creationId xmlns:a16="http://schemas.microsoft.com/office/drawing/2014/main" id="{9D680860-9197-40CF-AEAB-BAAF8AE030B8}"/>
              </a:ext>
            </a:extLst>
          </p:cNvPr>
          <p:cNvCxnSpPr/>
          <p:nvPr userDrawn="1"/>
        </p:nvCxnSpPr>
        <p:spPr>
          <a:xfrm>
            <a:off x="0" y="11095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91A441-7CE7-4DEA-ACB8-1CDF992CA3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568488" y="3005138"/>
            <a:ext cx="8280400" cy="7524750"/>
          </a:xfrm>
        </p:spPr>
        <p:txBody>
          <a:bodyPr anchor="ctr" anchorCtr="0">
            <a:normAutofit/>
          </a:bodyPr>
          <a:lstStyle>
            <a:lvl1pPr>
              <a:spcBef>
                <a:spcPts val="2400"/>
              </a:spcBef>
              <a:defRPr sz="2400"/>
            </a:lvl1pPr>
            <a:lvl2pPr>
              <a:spcBef>
                <a:spcPts val="2400"/>
              </a:spcBef>
              <a:defRPr sz="2400"/>
            </a:lvl2pPr>
            <a:lvl3pPr>
              <a:spcBef>
                <a:spcPts val="2400"/>
              </a:spcBef>
              <a:defRPr sz="2400"/>
            </a:lvl3pPr>
            <a:lvl4pPr>
              <a:spcBef>
                <a:spcPts val="2400"/>
              </a:spcBef>
              <a:defRPr sz="2400"/>
            </a:lvl4pPr>
            <a:lvl5pPr>
              <a:spcBef>
                <a:spcPts val="2400"/>
              </a:spcBef>
              <a:defRPr sz="2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138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177" userDrawn="1">
          <p15:clr>
            <a:srgbClr val="FBAE40"/>
          </p15:clr>
        </p15:guide>
        <p15:guide id="2" orient="horz" pos="6633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4" orient="horz" pos="1961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  <p15:guide id="11" pos="7453" userDrawn="1">
          <p15:clr>
            <a:srgbClr val="FBAE40"/>
          </p15:clr>
        </p15:guide>
        <p15:guide id="12" orient="horz" pos="6837" userDrawn="1">
          <p15:clr>
            <a:srgbClr val="FBAE40"/>
          </p15:clr>
        </p15:guide>
        <p15:guide id="13" orient="horz" pos="189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ogo Drive for success rgb SVG">
            <a:extLst>
              <a:ext uri="{FF2B5EF4-FFF2-40B4-BE49-F238E27FC236}">
                <a16:creationId xmlns:a16="http://schemas.microsoft.com/office/drawing/2014/main" id="{779A3B92-F8C6-48CA-92A5-FDEC74162BB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35114" y="11898313"/>
            <a:ext cx="1770906" cy="1189037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65719F-13AE-41B8-84C2-837C85CE2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113625" y="12871450"/>
            <a:ext cx="2735262" cy="61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2"/>
                </a:solidFill>
              </a:defRPr>
            </a:lvl1pPr>
          </a:lstStyle>
          <a:p>
            <a:fld id="{0ED6978E-916B-48A0-A2DA-9A2465423C00}" type="datetime1">
              <a:rPr lang="cs-CZ" smtClean="0"/>
              <a:t>21.11.2024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63192B-0BFA-4F8E-9976-76CA5B19F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70374" y="12258675"/>
            <a:ext cx="15843251" cy="612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 b="0">
                <a:solidFill>
                  <a:schemeClr val="bg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B8369F-3184-4CAA-9B2E-2F6965415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113625" y="12258675"/>
            <a:ext cx="2735261" cy="612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3</a:t>
            </a:r>
            <a:fld id="{A23A5941-499E-4948-A421-DD6D61E710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37A2BE-BCE7-47B5-8503-5464180B4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5113" y="3005140"/>
            <a:ext cx="21313775" cy="82819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Po kliknutí můžete upravovat styly textu v předloze.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A5F68BB-0DDB-46B0-9E9B-06AF191D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176371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noProof="0" dirty="0"/>
              <a:t>Kliknutím lze upravit styl.</a:t>
            </a:r>
          </a:p>
        </p:txBody>
      </p:sp>
      <p:cxnSp>
        <p:nvCxnSpPr>
          <p:cNvPr id="17" name="Zápatí úč. Y 35,39 cm (-13,7)" hidden="1">
            <a:extLst>
              <a:ext uri="{FF2B5EF4-FFF2-40B4-BE49-F238E27FC236}">
                <a16:creationId xmlns:a16="http://schemas.microsoft.com/office/drawing/2014/main" id="{AAD93220-488F-4318-AA17-35B4CE3DF39D}"/>
              </a:ext>
            </a:extLst>
          </p:cNvPr>
          <p:cNvCxnSpPr/>
          <p:nvPr userDrawn="1"/>
        </p:nvCxnSpPr>
        <p:spPr>
          <a:xfrm>
            <a:off x="0" y="127404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Zápatí zleva X 11,91 cm (-22,0)" hidden="1">
            <a:extLst>
              <a:ext uri="{FF2B5EF4-FFF2-40B4-BE49-F238E27FC236}">
                <a16:creationId xmlns:a16="http://schemas.microsoft.com/office/drawing/2014/main" id="{793570D6-8D4D-4445-B1FC-1A08CB8FE860}"/>
              </a:ext>
            </a:extLst>
          </p:cNvPr>
          <p:cNvCxnSpPr/>
          <p:nvPr userDrawn="1"/>
        </p:nvCxnSpPr>
        <p:spPr>
          <a:xfrm>
            <a:off x="42876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ext 2. odrážka úč. Y 13,02 cm" hidden="1">
            <a:extLst>
              <a:ext uri="{FF2B5EF4-FFF2-40B4-BE49-F238E27FC236}">
                <a16:creationId xmlns:a16="http://schemas.microsoft.com/office/drawing/2014/main" id="{A8CB8F01-BDA0-4E37-95CF-1474B2B8E547}"/>
              </a:ext>
            </a:extLst>
          </p:cNvPr>
          <p:cNvCxnSpPr/>
          <p:nvPr userDrawn="1"/>
        </p:nvCxnSpPr>
        <p:spPr>
          <a:xfrm>
            <a:off x="0" y="4687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ext 2. ř. úč. Y 11,32 cm" hidden="1">
            <a:extLst>
              <a:ext uri="{FF2B5EF4-FFF2-40B4-BE49-F238E27FC236}">
                <a16:creationId xmlns:a16="http://schemas.microsoft.com/office/drawing/2014/main" id="{FC585499-3427-45C8-B127-472590D16665}"/>
              </a:ext>
            </a:extLst>
          </p:cNvPr>
          <p:cNvCxnSpPr/>
          <p:nvPr userDrawn="1"/>
        </p:nvCxnSpPr>
        <p:spPr>
          <a:xfrm>
            <a:off x="0" y="4075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Odražený text X 6,7 cm (-27,2)" hidden="1">
            <a:extLst>
              <a:ext uri="{FF2B5EF4-FFF2-40B4-BE49-F238E27FC236}">
                <a16:creationId xmlns:a16="http://schemas.microsoft.com/office/drawing/2014/main" id="{53FC80C6-74B9-4C6F-8CC9-F6DE536574CB}"/>
              </a:ext>
            </a:extLst>
          </p:cNvPr>
          <p:cNvCxnSpPr/>
          <p:nvPr userDrawn="1"/>
        </p:nvCxnSpPr>
        <p:spPr>
          <a:xfrm>
            <a:off x="24120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ext 1. ř. úč. Y 9,63 cm" hidden="1">
            <a:extLst>
              <a:ext uri="{FF2B5EF4-FFF2-40B4-BE49-F238E27FC236}">
                <a16:creationId xmlns:a16="http://schemas.microsoft.com/office/drawing/2014/main" id="{75703427-80B0-41DC-9995-D0166ED41BC9}"/>
              </a:ext>
            </a:extLst>
          </p:cNvPr>
          <p:cNvCxnSpPr/>
          <p:nvPr userDrawn="1"/>
        </p:nvCxnSpPr>
        <p:spPr>
          <a:xfrm>
            <a:off x="0" y="3466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Obrázek shora Y 8,64 cm" hidden="1">
            <a:extLst>
              <a:ext uri="{FF2B5EF4-FFF2-40B4-BE49-F238E27FC236}">
                <a16:creationId xmlns:a16="http://schemas.microsoft.com/office/drawing/2014/main" id="{0ADD1FFE-F6FA-4948-93A0-1D59D10428AE}"/>
              </a:ext>
            </a:extLst>
          </p:cNvPr>
          <p:cNvCxnSpPr/>
          <p:nvPr userDrawn="1"/>
        </p:nvCxnSpPr>
        <p:spPr>
          <a:xfrm>
            <a:off x="0" y="3110400"/>
            <a:ext cx="24384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Nadpis úč. Y 4,47 cm (-16,4;-11,5))" hidden="1">
            <a:extLst>
              <a:ext uri="{FF2B5EF4-FFF2-40B4-BE49-F238E27FC236}">
                <a16:creationId xmlns:a16="http://schemas.microsoft.com/office/drawing/2014/main" id="{DF5B543E-9EF0-454F-A2A9-37E15F748EEA}"/>
              </a:ext>
            </a:extLst>
          </p:cNvPr>
          <p:cNvCxnSpPr/>
          <p:nvPr userDrawn="1"/>
        </p:nvCxnSpPr>
        <p:spPr>
          <a:xfrm>
            <a:off x="0" y="1609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 okraj Y 32,72 cm (-13,7)" hidden="1">
            <a:extLst>
              <a:ext uri="{FF2B5EF4-FFF2-40B4-BE49-F238E27FC236}">
                <a16:creationId xmlns:a16="http://schemas.microsoft.com/office/drawing/2014/main" id="{E7C1B51A-307C-4A99-A3AA-96B31E28A2CC}"/>
              </a:ext>
            </a:extLst>
          </p:cNvPr>
          <p:cNvCxnSpPr/>
          <p:nvPr userDrawn="1"/>
        </p:nvCxnSpPr>
        <p:spPr>
          <a:xfrm>
            <a:off x="0" y="11779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 okraj X 4,23 cm (-29,6)" hidden="1">
            <a:extLst>
              <a:ext uri="{FF2B5EF4-FFF2-40B4-BE49-F238E27FC236}">
                <a16:creationId xmlns:a16="http://schemas.microsoft.com/office/drawing/2014/main" id="{FF22DC9B-195F-44E6-9A88-EEC4D12DBDD2}"/>
              </a:ext>
            </a:extLst>
          </p:cNvPr>
          <p:cNvCxnSpPr/>
          <p:nvPr userDrawn="1"/>
        </p:nvCxnSpPr>
        <p:spPr>
          <a:xfrm>
            <a:off x="1522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68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9" r:id="rId5"/>
    <p:sldLayoutId id="2147483652" r:id="rId6"/>
    <p:sldLayoutId id="2147483664" r:id="rId7"/>
    <p:sldLayoutId id="2147483657" r:id="rId8"/>
    <p:sldLayoutId id="2147483662" r:id="rId9"/>
    <p:sldLayoutId id="2147483661" r:id="rId10"/>
    <p:sldLayoutId id="2147483665" r:id="rId11"/>
    <p:sldLayoutId id="2147483663" r:id="rId12"/>
    <p:sldLayoutId id="2147483668" r:id="rId13"/>
    <p:sldLayoutId id="2147483653" r:id="rId14"/>
    <p:sldLayoutId id="2147483654" r:id="rId15"/>
    <p:sldLayoutId id="2147483667" r:id="rId16"/>
    <p:sldLayoutId id="2147483666" r:id="rId17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110000"/>
        </a:lnSpc>
        <a:spcBef>
          <a:spcPts val="4800"/>
        </a:spcBef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64000" indent="-864000" algn="l" defTabSz="1828800" rtl="0" eaLnBrk="1" latinLnBrk="0" hangingPunct="1">
        <a:lnSpc>
          <a:spcPct val="110000"/>
        </a:lnSpc>
        <a:spcBef>
          <a:spcPts val="4800"/>
        </a:spcBef>
        <a:buClr>
          <a:schemeClr val="tx2"/>
        </a:buClr>
        <a:buFont typeface="Wingdings 3" panose="05040102010807070707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28000" indent="-864000" algn="l" defTabSz="1828800" rtl="0" eaLnBrk="1" latinLnBrk="0" hangingPunct="1">
        <a:lnSpc>
          <a:spcPct val="110000"/>
        </a:lnSpc>
        <a:spcBef>
          <a:spcPts val="4800"/>
        </a:spcBef>
        <a:buClr>
          <a:schemeClr val="tx2"/>
        </a:buClr>
        <a:buFont typeface="Wingdings 3" panose="05040102010807070707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592000" indent="-864000" algn="l" defTabSz="1828800" rtl="0" eaLnBrk="1" latinLnBrk="0" hangingPunct="1">
        <a:lnSpc>
          <a:spcPct val="110000"/>
        </a:lnSpc>
        <a:spcBef>
          <a:spcPts val="4800"/>
        </a:spcBef>
        <a:buClr>
          <a:schemeClr val="tx2"/>
        </a:buClr>
        <a:buFont typeface="Wingdings 3" panose="05040102010807070707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456000" indent="-864000" algn="l" defTabSz="1828800" rtl="0" eaLnBrk="1" latinLnBrk="0" hangingPunct="1">
        <a:lnSpc>
          <a:spcPct val="110000"/>
        </a:lnSpc>
        <a:spcBef>
          <a:spcPts val="4800"/>
        </a:spcBef>
        <a:buClr>
          <a:schemeClr val="tx2"/>
        </a:buClr>
        <a:buFont typeface="Wingdings 3" panose="05040102010807070707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zechinvest.org/cz/Data-o-Cesku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czechinvest.org/proobc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linkedin.com/in/michal-urban-ci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>
            <a:extLst>
              <a:ext uri="{FF2B5EF4-FFF2-40B4-BE49-F238E27FC236}">
                <a16:creationId xmlns:a16="http://schemas.microsoft.com/office/drawing/2014/main" id="{B6C1680A-F570-4D57-90C9-52F7940C3E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Michal Urban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F0F2702-3425-42E4-8B24-961F4EB0D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5113" y="5746283"/>
            <a:ext cx="13528424" cy="6044080"/>
          </a:xfrm>
        </p:spPr>
        <p:txBody>
          <a:bodyPr>
            <a:normAutofit/>
          </a:bodyPr>
          <a:lstStyle/>
          <a:p>
            <a:r>
              <a:rPr lang="cs-CZ" sz="7200" dirty="0">
                <a:ea typeface="Verdana"/>
              </a:rPr>
              <a:t>Co o vás CzechInvest ví?</a:t>
            </a:r>
            <a:endParaRPr lang="cs-CZ" sz="7200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6E0B0C0-35F9-1633-C33C-A14B8D13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0DD0-DD53-4F08-884B-F90A0383A6E2}" type="datetime1">
              <a:rPr lang="cs-CZ" smtClean="0"/>
              <a:t>21.11.2024</a:t>
            </a:fld>
            <a:endParaRPr lang="cs-CZ" dirty="0"/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D616575D-AED8-2CDC-2757-F031FDC8F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9639" y="8439729"/>
            <a:ext cx="3350634" cy="335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78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E5ADE-BD93-6645-712F-72E6D9E1E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3B2200-3B43-8CC4-D5EC-17D27F4E0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1763713"/>
          </a:xfrm>
        </p:spPr>
        <p:txBody>
          <a:bodyPr anchor="t">
            <a:normAutofit/>
          </a:bodyPr>
          <a:lstStyle/>
          <a:p>
            <a:r>
              <a:rPr lang="cs-CZ" dirty="0"/>
              <a:t>Data tehdy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0898B6-00EE-894C-9787-B802EA63A0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5065"/>
          <a:stretch/>
        </p:blipFill>
        <p:spPr>
          <a:xfrm>
            <a:off x="1535113" y="3005140"/>
            <a:ext cx="21313775" cy="8281986"/>
          </a:xfrm>
          <a:prstGeom prst="rect">
            <a:avLst/>
          </a:prstGeom>
          <a:noFill/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2D72BA-233A-C14A-3925-0BC869C0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625" y="12258675"/>
            <a:ext cx="2735261" cy="6127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23A5941-499E-4948-A421-DD6D61E710B4}" type="slidenum">
              <a:rPr lang="cs-CZ" smtClean="0"/>
              <a:pPr>
                <a:spcAft>
                  <a:spcPts val="600"/>
                </a:spcAft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412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C8349-97CA-27D8-792F-EC70CC4EE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8544EB-F893-9B6B-D60E-B7E0E995F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Data tehdy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EC775A-981C-0B1E-1468-68B04554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11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C2F4D4-86EF-0095-AD93-C8DD49EBC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76"/>
          <a:stretch/>
        </p:blipFill>
        <p:spPr>
          <a:xfrm>
            <a:off x="11834919" y="3029985"/>
            <a:ext cx="7060019" cy="1005098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DBE13D1-AFB3-3E70-3D07-3314F372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170" y="2293344"/>
            <a:ext cx="6565749" cy="1105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96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29206-E54C-EB26-1F08-657B6C497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3ABF92-79CE-D84B-0801-730B05C0E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1763713"/>
          </a:xfrm>
        </p:spPr>
        <p:txBody>
          <a:bodyPr anchor="t">
            <a:normAutofit/>
          </a:bodyPr>
          <a:lstStyle/>
          <a:p>
            <a:r>
              <a:rPr lang="cs-CZ" dirty="0"/>
              <a:t>Data dnes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147F85-278A-DA01-904F-8E655DFEF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9"/>
          <a:stretch/>
        </p:blipFill>
        <p:spPr>
          <a:xfrm>
            <a:off x="12552364" y="4267946"/>
            <a:ext cx="10296522" cy="5756370"/>
          </a:xfrm>
          <a:prstGeom prst="rect">
            <a:avLst/>
          </a:prstGeom>
          <a:noFill/>
          <a:ln>
            <a:solidFill>
              <a:srgbClr val="3C65A6"/>
            </a:solidFill>
          </a:ln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6F738D1-7FD4-A684-18F2-C2B8F352F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625" y="12258675"/>
            <a:ext cx="2735261" cy="6127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23A5941-499E-4948-A421-DD6D61E710B4}" type="slidenum">
              <a:rPr lang="cs-CZ" smtClean="0"/>
              <a:pPr>
                <a:spcAft>
                  <a:spcPts val="600"/>
                </a:spcAft>
              </a:pPr>
              <a:t>12</a:t>
            </a:fld>
            <a:endParaRPr lang="cs-CZ"/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29F59801-F5E3-0A96-ED0D-3856CD4BAC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35113" y="4259822"/>
            <a:ext cx="10296525" cy="5772619"/>
          </a:xfrm>
          <a:prstGeom prst="rect">
            <a:avLst/>
          </a:prstGeom>
          <a:ln>
            <a:solidFill>
              <a:srgbClr val="3C65A6"/>
            </a:solidFill>
          </a:ln>
        </p:spPr>
      </p:pic>
    </p:spTree>
    <p:extLst>
      <p:ext uri="{BB962C8B-B14F-4D97-AF65-F5344CB8AC3E}">
        <p14:creationId xmlns:p14="http://schemas.microsoft.com/office/powerpoint/2010/main" val="3694484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723A9-7473-156B-E292-4673C1BA5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E8C017-3D20-1EBC-DA04-D49DA274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1763713"/>
          </a:xfrm>
        </p:spPr>
        <p:txBody>
          <a:bodyPr anchor="t">
            <a:normAutofit/>
          </a:bodyPr>
          <a:lstStyle/>
          <a:p>
            <a:r>
              <a:rPr lang="cs-CZ" dirty="0"/>
              <a:t>Data dnes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916724-43BB-A88C-2FE6-23C38C19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625" y="12258675"/>
            <a:ext cx="2735261" cy="6127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23A5941-499E-4948-A421-DD6D61E710B4}" type="slidenum">
              <a:rPr lang="cs-CZ" smtClean="0"/>
              <a:pPr>
                <a:spcAft>
                  <a:spcPts val="600"/>
                </a:spcAft>
              </a:pPr>
              <a:t>13</a:t>
            </a:fld>
            <a:endParaRPr lang="cs-CZ"/>
          </a:p>
        </p:txBody>
      </p:sp>
      <p:pic>
        <p:nvPicPr>
          <p:cNvPr id="3" name="Obrázek 4">
            <a:extLst>
              <a:ext uri="{FF2B5EF4-FFF2-40B4-BE49-F238E27FC236}">
                <a16:creationId xmlns:a16="http://schemas.microsoft.com/office/drawing/2014/main" id="{828D9A74-7D67-4F26-E88B-53FF751D4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" r="485"/>
          <a:stretch/>
        </p:blipFill>
        <p:spPr bwMode="auto">
          <a:xfrm>
            <a:off x="1535113" y="2987510"/>
            <a:ext cx="10197598" cy="37476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Obrázek 5">
            <a:extLst>
              <a:ext uri="{FF2B5EF4-FFF2-40B4-BE49-F238E27FC236}">
                <a16:creationId xmlns:a16="http://schemas.microsoft.com/office/drawing/2014/main" id="{642E0B11-4B7F-1891-24ED-159787403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8"/>
          <a:stretch/>
        </p:blipFill>
        <p:spPr bwMode="auto">
          <a:xfrm>
            <a:off x="1535114" y="7431933"/>
            <a:ext cx="10197598" cy="3891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Obrázek 8">
            <a:extLst>
              <a:ext uri="{FF2B5EF4-FFF2-40B4-BE49-F238E27FC236}">
                <a16:creationId xmlns:a16="http://schemas.microsoft.com/office/drawing/2014/main" id="{2E007D4C-12C9-DBED-D9F7-5881C1469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6"/>
          <a:stretch/>
        </p:blipFill>
        <p:spPr bwMode="auto">
          <a:xfrm>
            <a:off x="12814572" y="2987510"/>
            <a:ext cx="9363188" cy="37476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Obrázek 3">
            <a:extLst>
              <a:ext uri="{FF2B5EF4-FFF2-40B4-BE49-F238E27FC236}">
                <a16:creationId xmlns:a16="http://schemas.microsoft.com/office/drawing/2014/main" id="{7F478C40-435B-79D1-DBD8-67AEB30B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572" y="7431933"/>
            <a:ext cx="9363189" cy="3891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098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2EB0904-F6ED-4C8B-B71B-A4D8559CE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14</a:t>
            </a:fld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991021-CCEE-DAD8-652A-5A5D48095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2F4A2EA-D954-96CF-025B-25ACAB8C2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503529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55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497F9-5872-E86B-D53D-1A1B075A6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9D78AE-9F39-ECF0-BED5-0A97F784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625" y="12258675"/>
            <a:ext cx="2735261" cy="6127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23A5941-499E-4948-A421-DD6D61E710B4}" type="slidenum">
              <a:rPr lang="cs-CZ" smtClean="0"/>
              <a:pPr>
                <a:spcAft>
                  <a:spcPts val="600"/>
                </a:spcAft>
              </a:pPr>
              <a:t>15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B158F3-8854-9F97-0250-2CCFFE0F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1763713"/>
          </a:xfrm>
        </p:spPr>
        <p:txBody>
          <a:bodyPr anchor="t">
            <a:normAutofit/>
          </a:bodyPr>
          <a:lstStyle/>
          <a:p>
            <a:r>
              <a:rPr lang="cs-CZ" dirty="0"/>
              <a:t>Data dnes</a:t>
            </a:r>
          </a:p>
        </p:txBody>
      </p:sp>
      <p:pic>
        <p:nvPicPr>
          <p:cNvPr id="7" name="Obrázek 6" descr="Obsah obrázku text, mapa&#10;&#10;Popis se vygeneroval automaticky.">
            <a:extLst>
              <a:ext uri="{FF2B5EF4-FFF2-40B4-BE49-F238E27FC236}">
                <a16:creationId xmlns:a16="http://schemas.microsoft.com/office/drawing/2014/main" id="{D4E84215-5AE1-A40E-EFD0-CD68DFA2F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929" y="3572205"/>
            <a:ext cx="10350209" cy="7322773"/>
          </a:xfrm>
          <a:prstGeom prst="rect">
            <a:avLst/>
          </a:prstGeom>
          <a:ln>
            <a:solidFill>
              <a:srgbClr val="3C65A6"/>
            </a:solidFill>
          </a:ln>
        </p:spPr>
      </p:pic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297A17CA-64F5-4599-BE6D-00B60E9EFD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7871468"/>
              </p:ext>
            </p:extLst>
          </p:nvPr>
        </p:nvGraphicFramePr>
        <p:xfrm>
          <a:off x="14083795" y="3572205"/>
          <a:ext cx="8309276" cy="7322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1218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0CCA40-4F01-46E1-95E0-B1BC8DDAE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Indikátor stability POÚ Moravskoslezského kraje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A22F624-2B36-4BEC-8474-C61358B7E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490" y="1623529"/>
            <a:ext cx="19496198" cy="12249295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CB94615-0D8B-41DB-AC2C-D9D748E3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A5941-499E-4948-A421-DD6D61E710B4}" type="slidenum">
              <a:rPr kumimoji="0" lang="cs-CZ" sz="2400" b="0" i="0" u="none" strike="noStrike" kern="1200" cap="none" spc="0" normalizeH="0" baseline="0" noProof="0" smtClean="0">
                <a:ln>
                  <a:noFill/>
                </a:ln>
                <a:solidFill>
                  <a:srgbClr val="E61A3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srgbClr val="E61A3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AEB86FD3-075A-44A8-AE1D-84A5CB5E0887}"/>
              </a:ext>
            </a:extLst>
          </p:cNvPr>
          <p:cNvSpPr/>
          <p:nvPr/>
        </p:nvSpPr>
        <p:spPr>
          <a:xfrm rot="19724734">
            <a:off x="8467045" y="6364613"/>
            <a:ext cx="6559480" cy="986776"/>
          </a:xfrm>
          <a:prstGeom prst="ellipse">
            <a:avLst/>
          </a:prstGeom>
          <a:solidFill>
            <a:srgbClr val="92D05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12E8C97-ECD4-48CE-BC39-B9A1FC7210B7}"/>
              </a:ext>
            </a:extLst>
          </p:cNvPr>
          <p:cNvSpPr/>
          <p:nvPr/>
        </p:nvSpPr>
        <p:spPr>
          <a:xfrm>
            <a:off x="20335084" y="11050723"/>
            <a:ext cx="2643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Zdroj: CzechInvest</a:t>
            </a:r>
          </a:p>
        </p:txBody>
      </p:sp>
    </p:spTree>
    <p:extLst>
      <p:ext uri="{BB962C8B-B14F-4D97-AF65-F5344CB8AC3E}">
        <p14:creationId xmlns:p14="http://schemas.microsoft.com/office/powerpoint/2010/main" val="3049920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AA84B-F359-3D1C-24BF-B544FD451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A68AEA-0E87-1070-AB10-DEA08BF3B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1763713"/>
          </a:xfrm>
        </p:spPr>
        <p:txBody>
          <a:bodyPr anchor="t">
            <a:normAutofit/>
          </a:bodyPr>
          <a:lstStyle/>
          <a:p>
            <a:r>
              <a:rPr lang="cs-CZ" dirty="0"/>
              <a:t>Data dnes</a:t>
            </a:r>
          </a:p>
        </p:txBody>
      </p:sp>
      <p:pic>
        <p:nvPicPr>
          <p:cNvPr id="3074" name="Obrázek 2" descr="Obsah obrázku text, snímek obrazovky, řada/pruh, diagram&#10;&#10;Popis byl vytvořen automaticky">
            <a:extLst>
              <a:ext uri="{FF2B5EF4-FFF2-40B4-BE49-F238E27FC236}">
                <a16:creationId xmlns:a16="http://schemas.microsoft.com/office/drawing/2014/main" id="{8205A835-1301-3B92-DA78-B421B9CF8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47" b="1"/>
          <a:stretch/>
        </p:blipFill>
        <p:spPr bwMode="auto">
          <a:xfrm>
            <a:off x="1535113" y="3005138"/>
            <a:ext cx="10296525" cy="8281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obsah 4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C1C7FC4A-3730-341F-4ACD-1EAC444553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r="15149"/>
          <a:stretch/>
        </p:blipFill>
        <p:spPr>
          <a:xfrm>
            <a:off x="12552364" y="3005138"/>
            <a:ext cx="10296522" cy="8281987"/>
          </a:xfrm>
          <a:noFill/>
          <a:ln>
            <a:solidFill>
              <a:srgbClr val="3C65A6"/>
            </a:solidFill>
          </a:ln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E461AA3-C1B4-C61B-EE4F-6F2C94B9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625" y="12258675"/>
            <a:ext cx="2735261" cy="6127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23A5941-499E-4948-A421-DD6D61E710B4}" type="slidenum">
              <a:rPr lang="cs-CZ" smtClean="0"/>
              <a:pPr>
                <a:spcAft>
                  <a:spcPts val="600"/>
                </a:spcAft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3035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9E3A60-FA31-492E-84DC-E989FD1D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Podrobná analýza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E63A4D-B16B-401B-8C45-4D0B8D612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18</a:t>
            </a:fld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D51A780-1BB2-4B33-871D-12FD68196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0581" y="2124765"/>
            <a:ext cx="12230700" cy="864583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65A79DF-7CAC-4B89-8BFD-390D64DC5572}"/>
              </a:ext>
            </a:extLst>
          </p:cNvPr>
          <p:cNvSpPr/>
          <p:nvPr/>
        </p:nvSpPr>
        <p:spPr>
          <a:xfrm>
            <a:off x="20357416" y="10992174"/>
            <a:ext cx="2643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Zdroj: CzechInvest</a:t>
            </a:r>
          </a:p>
        </p:txBody>
      </p:sp>
      <p:pic>
        <p:nvPicPr>
          <p:cNvPr id="3" name="Zástupný obsah 6">
            <a:extLst>
              <a:ext uri="{FF2B5EF4-FFF2-40B4-BE49-F238E27FC236}">
                <a16:creationId xmlns:a16="http://schemas.microsoft.com/office/drawing/2014/main" id="{14B20E33-6988-21E7-4E8C-1FE96664E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24" b="7715"/>
          <a:stretch/>
        </p:blipFill>
        <p:spPr>
          <a:xfrm>
            <a:off x="1535114" y="3548743"/>
            <a:ext cx="8745066" cy="63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60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5DE0434-4A2D-C241-2143-EF27EDF77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cs-CZ" dirty="0">
                <a:solidFill>
                  <a:srgbClr val="0F5CAB"/>
                </a:solidFill>
                <a:ea typeface="Verdana"/>
              </a:rPr>
              <a:t>A(I) co dál?</a:t>
            </a:r>
            <a:endParaRPr lang="cs-CZ" dirty="0">
              <a:solidFill>
                <a:srgbClr val="0F5CAB"/>
              </a:solidFill>
            </a:endParaRPr>
          </a:p>
        </p:txBody>
      </p:sp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A97DDC6C-C71A-2F60-E60D-3E02F5899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8803" y="4302125"/>
            <a:ext cx="10294939" cy="4827013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ea typeface="Verdana"/>
              </a:rPr>
              <a:t>Data jsou v roce 2024 normalizovaná, existuje jednotný datový sklad, na který jsou napojeny i veřejné vizualizace v PBI.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ea typeface="Verdana"/>
              </a:rPr>
              <a:t>Chybí, ale komplexní analytika velkého objemu kvantitativních a především </a:t>
            </a:r>
            <a:r>
              <a:rPr lang="cs-CZ" sz="3200" b="1" dirty="0">
                <a:ea typeface="Verdana"/>
              </a:rPr>
              <a:t>kvalitativních</a:t>
            </a:r>
            <a:r>
              <a:rPr lang="cs-CZ" sz="3200" dirty="0">
                <a:ea typeface="Verdana"/>
              </a:rPr>
              <a:t> dat.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ea typeface="Verdana"/>
              </a:rPr>
              <a:t>CI má v plánu zavést prvky generativní AI, která bude pracovat s interními daty a pomáhat v dílčích agendách:</a:t>
            </a:r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DFBB80E0-64FA-7A4B-A03C-FA272EB18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Verdana"/>
              </a:rPr>
              <a:t>Plány do budoucna?</a:t>
            </a:r>
            <a:endParaRPr lang="cs-CZ" dirty="0"/>
          </a:p>
        </p:txBody>
      </p:sp>
      <p:sp>
        <p:nvSpPr>
          <p:cNvPr id="3" name="Obdélník: s jedním odříznutým rohem 2">
            <a:extLst>
              <a:ext uri="{FF2B5EF4-FFF2-40B4-BE49-F238E27FC236}">
                <a16:creationId xmlns:a16="http://schemas.microsoft.com/office/drawing/2014/main" id="{A34D5C10-3162-963E-6154-79D0D50DD6A1}"/>
              </a:ext>
            </a:extLst>
          </p:cNvPr>
          <p:cNvSpPr/>
          <p:nvPr/>
        </p:nvSpPr>
        <p:spPr>
          <a:xfrm>
            <a:off x="0" y="9946739"/>
            <a:ext cx="14384594" cy="3812642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A6A068D-D76F-250D-BF73-2D7FA643E6FF}"/>
              </a:ext>
            </a:extLst>
          </p:cNvPr>
          <p:cNvSpPr txBox="1"/>
          <p:nvPr/>
        </p:nvSpPr>
        <p:spPr>
          <a:xfrm>
            <a:off x="1535111" y="10094353"/>
            <a:ext cx="122103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0" i="0" dirty="0">
                <a:solidFill>
                  <a:srgbClr val="262626"/>
                </a:solidFill>
                <a:effectLst/>
                <a:latin typeface="ui-sans-serif"/>
              </a:rPr>
              <a:t>„Kdybych měl k dispozici hodinu na zvládnutí problému, na kterém by závisel můj život, strávil bych 40 minut jeho studiem, 15 minut jeho analýzou a 5 minut jeho řešením.“</a:t>
            </a:r>
            <a:br>
              <a:rPr lang="cs-CZ" sz="3200" dirty="0"/>
            </a:br>
            <a:br>
              <a:rPr lang="cs-CZ" sz="3200"/>
            </a:br>
            <a:r>
              <a:rPr lang="cs-CZ" sz="3200"/>
              <a:t>					</a:t>
            </a:r>
            <a:r>
              <a:rPr lang="cs-CZ" sz="3200" b="0" i="0">
                <a:solidFill>
                  <a:srgbClr val="262626"/>
                </a:solidFill>
                <a:effectLst/>
                <a:latin typeface="ui-sans-serif"/>
              </a:rPr>
              <a:t>A</a:t>
            </a:r>
            <a:r>
              <a:rPr lang="cs-CZ" sz="3200" b="0" i="0" dirty="0">
                <a:solidFill>
                  <a:srgbClr val="262626"/>
                </a:solidFill>
                <a:effectLst/>
                <a:latin typeface="ui-sans-serif"/>
              </a:rPr>
              <a:t>. Einstein</a:t>
            </a:r>
            <a:endParaRPr lang="cs-CZ" sz="3200" dirty="0"/>
          </a:p>
        </p:txBody>
      </p:sp>
      <p:pic>
        <p:nvPicPr>
          <p:cNvPr id="7" name="Obrázek 6" descr="Obsah obrázku snímek obrazovky, Grafika, design&#10;&#10;Popis byl vytvořen automaticky">
            <a:extLst>
              <a:ext uri="{FF2B5EF4-FFF2-40B4-BE49-F238E27FC236}">
                <a16:creationId xmlns:a16="http://schemas.microsoft.com/office/drawing/2014/main" id="{C562F8EF-3B42-42B5-6260-FC49E5B68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67728" y="6534385"/>
            <a:ext cx="10162315" cy="10162315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29D447A-D9A9-EA26-28CB-D327CD64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19</a:t>
            </a:fld>
            <a:endParaRPr lang="cs-CZ"/>
          </a:p>
        </p:txBody>
      </p:sp>
      <p:sp>
        <p:nvSpPr>
          <p:cNvPr id="6" name="Zástupný symbol obrázku 1">
            <a:extLst>
              <a:ext uri="{FF2B5EF4-FFF2-40B4-BE49-F238E27FC236}">
                <a16:creationId xmlns:a16="http://schemas.microsoft.com/office/drawing/2014/main" id="{A1B0E7CA-263A-E4A9-1E10-D9BE024A76EB}"/>
              </a:ext>
            </a:extLst>
          </p:cNvPr>
          <p:cNvSpPr txBox="1">
            <a:spLocks/>
          </p:cNvSpPr>
          <p:nvPr/>
        </p:nvSpPr>
        <p:spPr>
          <a:xfrm>
            <a:off x="14089061" y="6715631"/>
            <a:ext cx="10294939" cy="482701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8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92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56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cs-CZ" sz="2400" i="1" dirty="0">
                <a:ea typeface="Verdana"/>
              </a:rPr>
              <a:t>SMART lokalizace investic</a:t>
            </a:r>
          </a:p>
          <a:p>
            <a:pPr marL="457200" indent="-45720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cs-CZ" sz="2400" i="1" dirty="0">
                <a:ea typeface="Verdana"/>
              </a:rPr>
              <a:t>Cílený rozvoj startupového prostředí</a:t>
            </a:r>
          </a:p>
          <a:p>
            <a:pPr marL="457200" indent="-45720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cs-CZ" sz="2400" i="1" dirty="0">
                <a:ea typeface="Verdana"/>
              </a:rPr>
              <a:t>Efektivní regionální rozvoj a podpora lokální ekonomiky</a:t>
            </a:r>
          </a:p>
        </p:txBody>
      </p:sp>
    </p:spTree>
    <p:extLst>
      <p:ext uri="{BB962C8B-B14F-4D97-AF65-F5344CB8AC3E}">
        <p14:creationId xmlns:p14="http://schemas.microsoft.com/office/powerpoint/2010/main" val="1571425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B2E325-3685-4BB0-AB21-09E8CDC88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0" y="916059"/>
            <a:ext cx="21313775" cy="1763713"/>
          </a:xfrm>
        </p:spPr>
        <p:txBody>
          <a:bodyPr>
            <a:normAutofit/>
          </a:bodyPr>
          <a:lstStyle/>
          <a:p>
            <a:r>
              <a:rPr lang="cs-CZ" sz="5200" dirty="0">
                <a:solidFill>
                  <a:srgbClr val="DB002E"/>
                </a:solidFill>
              </a:rPr>
              <a:t>OBSAH</a:t>
            </a:r>
            <a:endParaRPr lang="cs-CZ" sz="5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209D3D-F15F-4AFB-8621-5324730F2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523" y="3065299"/>
            <a:ext cx="15996896" cy="8894935"/>
          </a:xfrm>
        </p:spPr>
        <p:txBody>
          <a:bodyPr>
            <a:normAutofit/>
          </a:bodyPr>
          <a:lstStyle/>
          <a:p>
            <a:r>
              <a:rPr lang="cs-CZ" sz="40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Definice potřeb CI a našich klientů z pohledu dat</a:t>
            </a:r>
          </a:p>
          <a:p>
            <a:r>
              <a:rPr lang="cs-CZ" sz="40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Datový audit mapující stav na CI </a:t>
            </a:r>
          </a:p>
          <a:p>
            <a:r>
              <a:rPr lang="cs-CZ" sz="40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Tvorba datového skladu CIIS a DIP</a:t>
            </a:r>
          </a:p>
          <a:p>
            <a:r>
              <a:rPr lang="cs-CZ" sz="4000" dirty="0"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S</a:t>
            </a:r>
            <a:r>
              <a:rPr lang="cs-CZ" sz="40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polupráce na sdílení dat externích subjektů a partnerů</a:t>
            </a:r>
          </a:p>
          <a:p>
            <a:r>
              <a:rPr lang="cs-CZ" sz="40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Sběr nových dat skrze běžící programy a projekty CI</a:t>
            </a:r>
          </a:p>
          <a:p>
            <a:r>
              <a:rPr lang="cs-CZ" sz="40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Plány do budoucna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E08945-CB76-4341-B2E9-F9FEEAFE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2</a:t>
            </a:fld>
            <a:endParaRPr lang="cs-CZ"/>
          </a:p>
        </p:txBody>
      </p:sp>
      <p:pic>
        <p:nvPicPr>
          <p:cNvPr id="6" name="Obrázek 5" descr="Obsah obrázku snímek obrazovky, Grafika, design&#10;&#10;Popis byl vytvořen automaticky">
            <a:extLst>
              <a:ext uri="{FF2B5EF4-FFF2-40B4-BE49-F238E27FC236}">
                <a16:creationId xmlns:a16="http://schemas.microsoft.com/office/drawing/2014/main" id="{B2893B15-2EA4-7D3A-6194-F37AF7111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9300" y="844550"/>
            <a:ext cx="10799931" cy="10799931"/>
          </a:xfrm>
          <a:prstGeom prst="rect">
            <a:avLst/>
          </a:prstGeom>
        </p:spPr>
      </p:pic>
      <p:sp>
        <p:nvSpPr>
          <p:cNvPr id="7" name="Zástupný červený trojúhelník">
            <a:extLst>
              <a:ext uri="{FF2B5EF4-FFF2-40B4-BE49-F238E27FC236}">
                <a16:creationId xmlns:a16="http://schemas.microsoft.com/office/drawing/2014/main" id="{28443B60-1DA5-0335-3B93-A9F0F6094577}"/>
              </a:ext>
            </a:extLst>
          </p:cNvPr>
          <p:cNvSpPr txBox="1">
            <a:spLocks/>
          </p:cNvSpPr>
          <p:nvPr/>
        </p:nvSpPr>
        <p:spPr>
          <a:xfrm rot="16200000">
            <a:off x="18368963" y="1995487"/>
            <a:ext cx="8010526" cy="4019548"/>
          </a:xfrm>
          <a:prstGeom prst="triangle">
            <a:avLst/>
          </a:prstGeom>
          <a:solidFill>
            <a:schemeClr val="tx2"/>
          </a:solidFill>
        </p:spPr>
        <p:txBody>
          <a:bodyPr/>
          <a:lstStyle>
            <a:lvl1pPr marL="0" indent="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8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92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56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 </a:t>
            </a:r>
            <a:endParaRPr lang="cs-CZ" dirty="0"/>
          </a:p>
        </p:txBody>
      </p:sp>
      <p:sp>
        <p:nvSpPr>
          <p:cNvPr id="8" name="Zástupný modrý trojúhelník">
            <a:extLst>
              <a:ext uri="{FF2B5EF4-FFF2-40B4-BE49-F238E27FC236}">
                <a16:creationId xmlns:a16="http://schemas.microsoft.com/office/drawing/2014/main" id="{4FF5D1D6-12D3-54C3-8A92-16DD9BF17D3A}"/>
              </a:ext>
            </a:extLst>
          </p:cNvPr>
          <p:cNvSpPr txBox="1">
            <a:spLocks/>
          </p:cNvSpPr>
          <p:nvPr/>
        </p:nvSpPr>
        <p:spPr>
          <a:xfrm rot="10800000">
            <a:off x="20148550" y="0"/>
            <a:ext cx="4235450" cy="4229100"/>
          </a:xfrm>
          <a:prstGeom prst="rtTriangle">
            <a:avLst/>
          </a:prstGeom>
          <a:solidFill>
            <a:schemeClr val="bg2"/>
          </a:solidFill>
        </p:spPr>
        <p:txBody>
          <a:bodyPr/>
          <a:lstStyle>
            <a:lvl1pPr marL="0" indent="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8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92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56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 </a:t>
            </a:r>
            <a:endParaRPr lang="cs-CZ" dirty="0"/>
          </a:p>
        </p:txBody>
      </p:sp>
      <p:sp>
        <p:nvSpPr>
          <p:cNvPr id="9" name="Zástupný tm. modrý trojúhelník">
            <a:extLst>
              <a:ext uri="{FF2B5EF4-FFF2-40B4-BE49-F238E27FC236}">
                <a16:creationId xmlns:a16="http://schemas.microsoft.com/office/drawing/2014/main" id="{50901749-2906-B793-FFCF-4E56D4EBBB37}"/>
              </a:ext>
            </a:extLst>
          </p:cNvPr>
          <p:cNvSpPr txBox="1">
            <a:spLocks/>
          </p:cNvSpPr>
          <p:nvPr/>
        </p:nvSpPr>
        <p:spPr>
          <a:xfrm rot="16200000">
            <a:off x="21209250" y="1054350"/>
            <a:ext cx="4229100" cy="2120400"/>
          </a:xfrm>
          <a:prstGeom prst="triangle">
            <a:avLst/>
          </a:prstGeom>
          <a:solidFill>
            <a:srgbClr val="002E5F"/>
          </a:solidFill>
        </p:spPr>
        <p:txBody>
          <a:bodyPr/>
          <a:lstStyle>
            <a:lvl1pPr marL="0" indent="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8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92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56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936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6EAF1-DA56-4D0E-920A-2366A67AB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5172987" cy="1763713"/>
          </a:xfrm>
        </p:spPr>
        <p:txBody>
          <a:bodyPr/>
          <a:lstStyle/>
          <a:p>
            <a:r>
              <a:rPr lang="cs-CZ" dirty="0"/>
              <a:t>Kde vše najít?		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6823F23-2D99-4471-8CA6-AD057ABB62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552"/>
          <a:stretch/>
        </p:blipFill>
        <p:spPr>
          <a:xfrm>
            <a:off x="4146339" y="3343166"/>
            <a:ext cx="17033297" cy="941874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1825B7F-3133-7DF2-C65F-8C8886F1FA29}"/>
              </a:ext>
            </a:extLst>
          </p:cNvPr>
          <p:cNvSpPr txBox="1"/>
          <p:nvPr/>
        </p:nvSpPr>
        <p:spPr>
          <a:xfrm>
            <a:off x="1535113" y="2266950"/>
            <a:ext cx="15724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www.czechinvest.org/cz/Data-o-Cesku</a:t>
            </a:r>
            <a:endParaRPr lang="cs-CZ" dirty="0"/>
          </a:p>
          <a:p>
            <a:r>
              <a:rPr lang="cs-CZ" sz="3600" dirty="0">
                <a:solidFill>
                  <a:schemeClr val="bg2"/>
                </a:solidFill>
                <a:hlinkClick r:id="rId4"/>
              </a:rPr>
              <a:t>www.czechinvest.org/proobce</a:t>
            </a:r>
            <a:r>
              <a:rPr lang="cs-CZ" sz="3600" dirty="0">
                <a:solidFill>
                  <a:schemeClr val="bg2"/>
                </a:solidFill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3223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E326CA4-7365-41C4-BE0A-2BE68372C4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6062A625-B6AA-E408-1D6E-8772AAF20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Michal Urban</a:t>
            </a:r>
          </a:p>
          <a:p>
            <a:endParaRPr lang="cs-CZ" dirty="0"/>
          </a:p>
          <a:p>
            <a:r>
              <a:rPr lang="cs-CZ" i="0" dirty="0">
                <a:effectLst/>
                <a:latin typeface="-apple-system"/>
                <a:hlinkClick r:id="rId2"/>
              </a:rPr>
              <a:t>linkedin.com/in/</a:t>
            </a:r>
            <a:r>
              <a:rPr lang="cs-CZ" i="0" dirty="0" err="1">
                <a:effectLst/>
                <a:latin typeface="-apple-system"/>
                <a:hlinkClick r:id="rId2"/>
              </a:rPr>
              <a:t>michal-urban-ci</a:t>
            </a:r>
            <a:endParaRPr lang="cs-CZ" i="0" dirty="0">
              <a:effectLst/>
              <a:latin typeface="-apple-system"/>
            </a:endParaRPr>
          </a:p>
          <a:p>
            <a:r>
              <a:rPr lang="cs-CZ" dirty="0">
                <a:latin typeface="-apple-system"/>
              </a:rPr>
              <a:t>michal.urban@czechinvest.org</a:t>
            </a:r>
            <a:endParaRPr lang="cs-CZ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D31F581A-B883-B9C4-65B1-2D3D6D14D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7051" y="6858000"/>
            <a:ext cx="4434752" cy="443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14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FD3CBC-76A2-58A7-6C7D-6789BAA6E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datových potřeb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142167-491B-86E1-6971-1A7AB7206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Se změnou investičních pobídek, rozjezdem projektu Pasportizace, rozšiřujícími se podpůrnými nástroji směrem k podpoře start-upů vyvstala </a:t>
            </a:r>
            <a:r>
              <a:rPr lang="cs-CZ" b="1" u="sng" dirty="0"/>
              <a:t>potřeba cíleně, strukturovaně a jednotně sbírat, skladovat, analyzovat data</a:t>
            </a:r>
            <a:r>
              <a:rPr lang="cs-CZ" dirty="0"/>
              <a:t>.</a:t>
            </a:r>
          </a:p>
          <a:p>
            <a:r>
              <a:rPr lang="cs-CZ" dirty="0"/>
              <a:t>CzechInvest se chce stát </a:t>
            </a:r>
            <a:r>
              <a:rPr lang="cs-CZ" b="1" u="sng" dirty="0" err="1"/>
              <a:t>drata</a:t>
            </a:r>
            <a:r>
              <a:rPr lang="cs-CZ" b="1" u="sng" dirty="0"/>
              <a:t> </a:t>
            </a:r>
            <a:r>
              <a:rPr lang="cs-CZ" b="1" u="sng" dirty="0" err="1"/>
              <a:t>driven</a:t>
            </a:r>
            <a:r>
              <a:rPr lang="cs-CZ" b="1" u="sng" dirty="0"/>
              <a:t> agenturou</a:t>
            </a:r>
            <a:r>
              <a:rPr lang="cs-CZ" dirty="0"/>
              <a:t>, ale k tomu je nutné zjistit, jaká data, v jakém objemu, kvalitě, </a:t>
            </a:r>
            <a:r>
              <a:rPr lang="cs-CZ" dirty="0" err="1"/>
              <a:t>granularitě</a:t>
            </a:r>
            <a:r>
              <a:rPr lang="cs-CZ" dirty="0"/>
              <a:t> je třeba sbírat a uchovávat.</a:t>
            </a:r>
          </a:p>
          <a:p>
            <a:r>
              <a:rPr lang="cs-CZ" dirty="0"/>
              <a:t>Typ dat se přitom odvíjí od klientů, na které CzechInvest cílí a těmi jsou: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dirty="0"/>
              <a:t>Start-upy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dirty="0"/>
              <a:t>Etablované firmy (SME, VP)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dirty="0"/>
              <a:t>Zahraniční investoři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dirty="0"/>
              <a:t>Municipality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676D4A0-0611-B9DA-9E26-0FFFCAD90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179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DCF6EBA-73B1-3F45-8259-D20944A38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625" y="12258675"/>
            <a:ext cx="2735261" cy="6127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23A5941-499E-4948-A421-DD6D61E710B4}" type="slidenum">
              <a:rPr lang="cs-CZ" smtClean="0"/>
              <a:pPr>
                <a:spcAft>
                  <a:spcPts val="600"/>
                </a:spcAft>
              </a:pPr>
              <a:t>4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41087A-7763-DE41-559E-D5B8ED026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1763713"/>
          </a:xfrm>
        </p:spPr>
        <p:txBody>
          <a:bodyPr anchor="t">
            <a:normAutofit/>
          </a:bodyPr>
          <a:lstStyle/>
          <a:p>
            <a:r>
              <a:rPr lang="cs-CZ" dirty="0"/>
              <a:t>Datový audit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441C44FA-EF4F-FCF3-1B20-7C898C72768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35113" y="3005138"/>
            <a:ext cx="11304587" cy="8281987"/>
          </a:xfrm>
        </p:spPr>
        <p:txBody>
          <a:bodyPr>
            <a:normAutofit/>
          </a:bodyPr>
          <a:lstStyle/>
          <a:p>
            <a:r>
              <a:rPr lang="cs-CZ" dirty="0"/>
              <a:t>V roce 2020 proběhl tzv. </a:t>
            </a:r>
            <a:r>
              <a:rPr lang="cs-CZ" b="1" dirty="0"/>
              <a:t>datový audit, </a:t>
            </a:r>
            <a:r>
              <a:rPr lang="cs-CZ" dirty="0"/>
              <a:t>jehož cílem bylo zjistit, jaké procesy v rámci CI probíhají při práci s daty.</a:t>
            </a:r>
          </a:p>
          <a:p>
            <a:r>
              <a:rPr lang="cs-CZ" dirty="0"/>
              <a:t>Audit proběhl formou strukturovaných rozhovorů a dotazníkovým šetřením na úrovni vedoucí odborů.</a:t>
            </a:r>
          </a:p>
          <a:p>
            <a:r>
              <a:rPr lang="cs-CZ" dirty="0"/>
              <a:t>Byla zjištěna řada nedostatků, ale předně se ukázalo, že většina odborů si vede paralelní datové přehledy.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457747B7-ACA3-1A28-2F03-3E53DA283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546" y="2190307"/>
            <a:ext cx="8429537" cy="104978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327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60A1596-DA50-5D09-6DC1-8493E8AD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625" y="12258675"/>
            <a:ext cx="2735261" cy="6127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23A5941-499E-4948-A421-DD6D61E710B4}" type="slidenum">
              <a:rPr lang="cs-CZ" smtClean="0"/>
              <a:pPr>
                <a:spcAft>
                  <a:spcPts val="600"/>
                </a:spcAft>
              </a:pPr>
              <a:t>5</a:t>
            </a:fld>
            <a:endParaRPr lang="cs-CZ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F75A73D-8AD2-E08B-4108-0E520964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1763713"/>
          </a:xfrm>
        </p:spPr>
        <p:txBody>
          <a:bodyPr/>
          <a:lstStyle/>
          <a:p>
            <a:r>
              <a:rPr lang="cs-CZ" dirty="0"/>
              <a:t>Datový audit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FE01D69-B7FB-AE43-7989-9283EB01CC6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35113" y="3005138"/>
            <a:ext cx="11304587" cy="8281987"/>
          </a:xfrm>
        </p:spPr>
        <p:txBody>
          <a:bodyPr>
            <a:normAutofit/>
          </a:bodyPr>
          <a:lstStyle/>
          <a:p>
            <a:r>
              <a:rPr lang="cs-CZ" dirty="0"/>
              <a:t>Docházelo tak ke ztrátě informací s fluktuací zaměstnanců, kteří byli autory často excelových přehledů.</a:t>
            </a:r>
          </a:p>
          <a:p>
            <a:r>
              <a:rPr lang="cs-CZ" dirty="0"/>
              <a:t>Návrhy na změny byly označeny jako:</a:t>
            </a:r>
          </a:p>
          <a:p>
            <a:r>
              <a:rPr lang="cs-CZ" dirty="0"/>
              <a:t>A: 	rychle aplikovatelné, bez nákladů</a:t>
            </a:r>
          </a:p>
          <a:p>
            <a:r>
              <a:rPr lang="cs-CZ" dirty="0"/>
              <a:t>B: 	aplikovatelné ve střednědobém výhledu, 	nízké náklady</a:t>
            </a:r>
          </a:p>
          <a:p>
            <a:r>
              <a:rPr lang="cs-CZ" dirty="0"/>
              <a:t>C: 	složitě aplikovatelné, vyšší náklady</a:t>
            </a:r>
            <a:endParaRPr lang="en-US" dirty="0"/>
          </a:p>
          <a:p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331EB77-382D-ECC1-4387-3FA49DB8D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2326" y="1835943"/>
            <a:ext cx="9026560" cy="10526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3016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55B7AE-563D-4364-B879-342FB9598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Pasportizace </a:t>
            </a:r>
            <a:r>
              <a:rPr lang="cs-CZ" dirty="0">
                <a:latin typeface="+mn-lt"/>
              </a:rPr>
              <a:t>podnikatelského</a:t>
            </a:r>
            <a:r>
              <a:rPr lang="cs-CZ" dirty="0"/>
              <a:t> prostředí</a:t>
            </a:r>
          </a:p>
        </p:txBody>
      </p:sp>
      <p:graphicFrame>
        <p:nvGraphicFramePr>
          <p:cNvPr id="5" name="Zástupný obsah 8">
            <a:extLst>
              <a:ext uri="{FF2B5EF4-FFF2-40B4-BE49-F238E27FC236}">
                <a16:creationId xmlns:a16="http://schemas.microsoft.com/office/drawing/2014/main" id="{3EDB7781-4A61-4211-8981-C2542F8DB5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53312" y="1867712"/>
          <a:ext cx="10214042" cy="11264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Šipka: doprava 2">
            <a:extLst>
              <a:ext uri="{FF2B5EF4-FFF2-40B4-BE49-F238E27FC236}">
                <a16:creationId xmlns:a16="http://schemas.microsoft.com/office/drawing/2014/main" id="{CD1F135D-1001-4CB9-8A8C-AE1B234C7E31}"/>
              </a:ext>
            </a:extLst>
          </p:cNvPr>
          <p:cNvSpPr/>
          <p:nvPr/>
        </p:nvSpPr>
        <p:spPr>
          <a:xfrm>
            <a:off x="11749155" y="2717800"/>
            <a:ext cx="2107721" cy="21566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se zakulacenými rohy 4">
            <a:extLst>
              <a:ext uri="{FF2B5EF4-FFF2-40B4-BE49-F238E27FC236}">
                <a16:creationId xmlns:a16="http://schemas.microsoft.com/office/drawing/2014/main" id="{741ACADC-6E29-4CFD-B9F3-61824BF44A33}"/>
              </a:ext>
            </a:extLst>
          </p:cNvPr>
          <p:cNvSpPr txBox="1"/>
          <p:nvPr/>
        </p:nvSpPr>
        <p:spPr>
          <a:xfrm>
            <a:off x="14231152" y="2751909"/>
            <a:ext cx="9199536" cy="2156604"/>
          </a:xfrm>
          <a:prstGeom prst="rect">
            <a:avLst/>
          </a:prstGeom>
          <a:solidFill>
            <a:srgbClr val="3C65A6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b="1" kern="1200" cap="none" baseline="0" dirty="0"/>
              <a:t>CIIS</a:t>
            </a:r>
            <a:endParaRPr lang="cs-CZ" sz="2400" b="1" kern="1200" cap="none" baseline="0" dirty="0"/>
          </a:p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i="1" dirty="0">
                <a:solidFill>
                  <a:prstClr val="white"/>
                </a:solidFill>
                <a:latin typeface="Verdana"/>
              </a:rPr>
              <a:t>Informační databázový systém agentury CzechInvest</a:t>
            </a:r>
          </a:p>
        </p:txBody>
      </p:sp>
      <p:sp>
        <p:nvSpPr>
          <p:cNvPr id="14" name="Obdélník: se zakulacenými rohy 4">
            <a:extLst>
              <a:ext uri="{FF2B5EF4-FFF2-40B4-BE49-F238E27FC236}">
                <a16:creationId xmlns:a16="http://schemas.microsoft.com/office/drawing/2014/main" id="{C0C2FAA5-43D0-48FD-BBCB-7588B64D19C9}"/>
              </a:ext>
            </a:extLst>
          </p:cNvPr>
          <p:cNvSpPr txBox="1"/>
          <p:nvPr/>
        </p:nvSpPr>
        <p:spPr>
          <a:xfrm>
            <a:off x="14334912" y="7879404"/>
            <a:ext cx="9199536" cy="4730173"/>
          </a:xfrm>
          <a:prstGeom prst="rect">
            <a:avLst/>
          </a:prstGeom>
          <a:solidFill>
            <a:srgbClr val="3C65A6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b="1" dirty="0"/>
              <a:t>Databáze investičních příležitostí</a:t>
            </a:r>
          </a:p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i="1" dirty="0">
                <a:solidFill>
                  <a:prstClr val="white"/>
                </a:solidFill>
                <a:latin typeface="Verdana"/>
              </a:rPr>
              <a:t>Databáze BF a podnikatelských nemovitostí</a:t>
            </a:r>
          </a:p>
        </p:txBody>
      </p:sp>
      <p:sp>
        <p:nvSpPr>
          <p:cNvPr id="4" name="Šipka: obousměrná svislá 3">
            <a:extLst>
              <a:ext uri="{FF2B5EF4-FFF2-40B4-BE49-F238E27FC236}">
                <a16:creationId xmlns:a16="http://schemas.microsoft.com/office/drawing/2014/main" id="{86F4881F-5380-4164-B3D5-A9DCBDD903F4}"/>
              </a:ext>
            </a:extLst>
          </p:cNvPr>
          <p:cNvSpPr/>
          <p:nvPr/>
        </p:nvSpPr>
        <p:spPr>
          <a:xfrm>
            <a:off x="17684884" y="5330757"/>
            <a:ext cx="1712068" cy="233170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65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772E41A-3E12-9FF1-BA99-5245709B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625" y="12258675"/>
            <a:ext cx="2735261" cy="6127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23A5941-499E-4948-A421-DD6D61E710B4}" type="slidenum">
              <a:rPr lang="cs-CZ" smtClean="0"/>
              <a:pPr>
                <a:spcAft>
                  <a:spcPts val="600"/>
                </a:spcAft>
              </a:pPr>
              <a:t>7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0BB341E-F5DB-A62D-0867-B4362982D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1763713"/>
          </a:xfrm>
        </p:spPr>
        <p:txBody>
          <a:bodyPr anchor="t">
            <a:normAutofit/>
          </a:bodyPr>
          <a:lstStyle/>
          <a:p>
            <a:r>
              <a:rPr lang="cs-CZ" dirty="0"/>
              <a:t>CIIS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ABA83D9-9412-12B3-92CA-FE7FBE70E9C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35113" y="3005138"/>
            <a:ext cx="11304587" cy="8281987"/>
          </a:xfrm>
        </p:spPr>
        <p:txBody>
          <a:bodyPr>
            <a:normAutofit/>
          </a:bodyPr>
          <a:lstStyle/>
          <a:p>
            <a:r>
              <a:rPr lang="cs-CZ" dirty="0"/>
              <a:t>Díky projektu Pasportizace bylo možné začít pracovat na informačním systému, který začal plnit roli datového skladu projektu.</a:t>
            </a:r>
          </a:p>
          <a:p>
            <a:r>
              <a:rPr lang="cs-CZ" dirty="0"/>
              <a:t>Původní záměr se však exponenciálně rozrostl a CIIS se stal </a:t>
            </a:r>
            <a:r>
              <a:rPr lang="cs-CZ" dirty="0" err="1"/>
              <a:t>celoagenturním</a:t>
            </a:r>
            <a:r>
              <a:rPr lang="cs-CZ" dirty="0"/>
              <a:t> systémem napojeným na CRM a Databázi investičních příležitostí.</a:t>
            </a:r>
          </a:p>
          <a:p>
            <a:r>
              <a:rPr lang="cs-CZ" dirty="0"/>
              <a:t>Dnes obsahuje 121 datových sad a je v mnoha případech skrze API napojena na další datové zdroje.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4601E14-26CA-B2DB-5DFA-4D35A5102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8529" y="3005138"/>
            <a:ext cx="10058400" cy="7675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418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69B8A-0DF9-01F0-5897-46367DEBD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B34CA44E-42BD-EAD2-BA16-85F39C26A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1763713"/>
          </a:xfrm>
        </p:spPr>
        <p:txBody>
          <a:bodyPr anchor="t">
            <a:normAutofit/>
          </a:bodyPr>
          <a:lstStyle/>
          <a:p>
            <a:r>
              <a:rPr lang="cs-CZ" dirty="0"/>
              <a:t>Databáze investičních příležitostí (DIP)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C7EE6A-9117-4F3E-2CD2-53D21ED42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5113" y="3005138"/>
            <a:ext cx="10296525" cy="8281987"/>
          </a:xfrm>
        </p:spPr>
        <p:txBody>
          <a:bodyPr>
            <a:normAutofit/>
          </a:bodyPr>
          <a:lstStyle/>
          <a:p>
            <a:r>
              <a:rPr lang="cs-CZ" dirty="0"/>
              <a:t>Spolupráce s VÚMOP</a:t>
            </a:r>
          </a:p>
          <a:p>
            <a:r>
              <a:rPr lang="cs-CZ" dirty="0"/>
              <a:t>GIS</a:t>
            </a:r>
          </a:p>
          <a:p>
            <a:r>
              <a:rPr lang="cs-CZ" dirty="0"/>
              <a:t>Databáze podnikatelských nemovitostí</a:t>
            </a:r>
          </a:p>
          <a:p>
            <a:r>
              <a:rPr lang="cs-CZ" dirty="0"/>
              <a:t>Databáze brownfieldů</a:t>
            </a:r>
          </a:p>
          <a:p>
            <a:r>
              <a:rPr lang="cs-CZ" dirty="0"/>
              <a:t>Napojení na Katastr nemovitostí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2E7EC4B-0917-3866-B9C6-AEA22E3F16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59" r="23117"/>
          <a:stretch/>
        </p:blipFill>
        <p:spPr>
          <a:xfrm>
            <a:off x="12552364" y="3005138"/>
            <a:ext cx="10296522" cy="8281987"/>
          </a:xfrm>
          <a:prstGeom prst="rect">
            <a:avLst/>
          </a:prstGeom>
          <a:noFill/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2582189-7EE9-A9F3-3D68-F655E446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625" y="12258675"/>
            <a:ext cx="2735261" cy="6127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23A5941-499E-4948-A421-DD6D61E710B4}" type="slidenum">
              <a:rPr lang="cs-CZ" smtClean="0"/>
              <a:pPr>
                <a:spcAft>
                  <a:spcPts val="600"/>
                </a:spcAft>
              </a:pPr>
              <a:t>8</a:t>
            </a:fld>
            <a:endParaRPr lang="cs-CZ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40B5512-E41B-2F71-1716-8583BF4753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74000" y="3005137"/>
            <a:ext cx="36000" cy="8283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5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51E47-0ABB-4625-C189-FD231B5B4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B189B-D6F0-BC1A-E094-95153E4A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1763713"/>
          </a:xfrm>
        </p:spPr>
        <p:txBody>
          <a:bodyPr anchor="t">
            <a:normAutofit/>
          </a:bodyPr>
          <a:lstStyle/>
          <a:p>
            <a:r>
              <a:rPr lang="cs-CZ" dirty="0"/>
              <a:t>Data tehdy</a:t>
            </a:r>
          </a:p>
        </p:txBody>
      </p:sp>
      <p:pic>
        <p:nvPicPr>
          <p:cNvPr id="5" name="Zástupný obsah 4" descr="Obsah obrázku text, snímek obrazovky, interiér&#10;&#10;Popis byl vytvořen automaticky">
            <a:extLst>
              <a:ext uri="{FF2B5EF4-FFF2-40B4-BE49-F238E27FC236}">
                <a16:creationId xmlns:a16="http://schemas.microsoft.com/office/drawing/2014/main" id="{F3CAD558-EB6E-D1C6-59C3-D409A58A06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68"/>
          <a:stretch/>
        </p:blipFill>
        <p:spPr>
          <a:xfrm>
            <a:off x="1535113" y="3005138"/>
            <a:ext cx="10296525" cy="8281987"/>
          </a:xfrm>
          <a:noFill/>
          <a:ln>
            <a:solidFill>
              <a:srgbClr val="3C65A6"/>
            </a:solidFill>
          </a:ln>
        </p:spPr>
      </p:pic>
      <p:pic>
        <p:nvPicPr>
          <p:cNvPr id="6" name="Zástupný obsah 4" descr="Obsah obrázku stůl&#10;&#10;Popis byl vytvořen automaticky">
            <a:extLst>
              <a:ext uri="{FF2B5EF4-FFF2-40B4-BE49-F238E27FC236}">
                <a16:creationId xmlns:a16="http://schemas.microsoft.com/office/drawing/2014/main" id="{D674E8EE-820E-DDC8-5CF1-F0C0FCC60E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68"/>
          <a:stretch/>
        </p:blipFill>
        <p:spPr>
          <a:xfrm>
            <a:off x="12552364" y="3005138"/>
            <a:ext cx="10296522" cy="8281987"/>
          </a:xfrm>
          <a:noFill/>
          <a:ln>
            <a:solidFill>
              <a:srgbClr val="3C65A6"/>
            </a:solidFill>
          </a:ln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9B2217-121F-4DE4-9259-27907C85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625" y="12258675"/>
            <a:ext cx="2735261" cy="6127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23A5941-499E-4948-A421-DD6D61E710B4}" type="slidenum">
              <a:rPr lang="cs-CZ" smtClean="0"/>
              <a:pPr>
                <a:spcAft>
                  <a:spcPts val="600"/>
                </a:spcAft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52743"/>
      </p:ext>
    </p:extLst>
  </p:cSld>
  <p:clrMapOvr>
    <a:masterClrMapping/>
  </p:clrMapOvr>
</p:sld>
</file>

<file path=ppt/theme/theme1.xml><?xml version="1.0" encoding="utf-8"?>
<a:theme xmlns:a="http://schemas.openxmlformats.org/drawingml/2006/main" name="CzechInvest PPT 16:9">
  <a:themeElements>
    <a:clrScheme name="CzechInvest">
      <a:dk1>
        <a:sysClr val="windowText" lastClr="000000"/>
      </a:dk1>
      <a:lt1>
        <a:sysClr val="window" lastClr="FFFFFF"/>
      </a:lt1>
      <a:dk2>
        <a:srgbClr val="E61A38"/>
      </a:dk2>
      <a:lt2>
        <a:srgbClr val="0F5CAB"/>
      </a:lt2>
      <a:accent1>
        <a:srgbClr val="3C65A6"/>
      </a:accent1>
      <a:accent2>
        <a:srgbClr val="3BAAE1"/>
      </a:accent2>
      <a:accent3>
        <a:srgbClr val="F39207"/>
      </a:accent3>
      <a:accent4>
        <a:srgbClr val="DF3255"/>
      </a:accent4>
      <a:accent5>
        <a:srgbClr val="F3997B"/>
      </a:accent5>
      <a:accent6>
        <a:srgbClr val="BA4E97"/>
      </a:accent6>
      <a:hlink>
        <a:srgbClr val="0F5CAB"/>
      </a:hlink>
      <a:folHlink>
        <a:srgbClr val="0F5CAB"/>
      </a:folHlink>
    </a:clrScheme>
    <a:fontScheme name="Verdana -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mavě modrá (základní barevná paleta grafů)">
      <a:srgbClr val="3C65A6"/>
    </a:custClr>
    <a:custClr name="Světle modrá (základní barevná paleta grafů)">
      <a:srgbClr val="3BAAE1"/>
    </a:custClr>
    <a:custClr name="Oranžová (základní barevná paleta grafů)">
      <a:srgbClr val="F39207"/>
    </a:custClr>
    <a:custClr name="Červená (základní barevná paleta grafů)">
      <a:srgbClr val="DF3255"/>
    </a:custClr>
    <a:custClr name="Světle oranžová (základní barevná paleta grafů)">
      <a:srgbClr val="F3997B"/>
    </a:custClr>
    <a:custClr name="Fialová modrá (základní barevná paleta grafů)">
      <a:srgbClr val="BA4E97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Tmavě fialová (doplňková barevná paleta grafů)">
      <a:srgbClr val="874C97"/>
    </a:custClr>
    <a:custClr name="Levandulová (doplňková barevná paleta grafů)">
      <a:srgbClr val="C9A7CF"/>
    </a:custClr>
    <a:custClr name="Žlutá (doplňková barevná paleta grafů)">
      <a:srgbClr val="FCC042"/>
    </a:custClr>
    <a:custClr name="Vínová (doplňková barevná paleta grafů)">
      <a:srgbClr val="931738"/>
    </a:custClr>
    <a:custClr name="Prachově modrá (doplňková barevná paleta grafů)">
      <a:srgbClr val="949ACD"/>
    </a:custClr>
    <a:custClr name="Růžová (doplňková barevná paleta grafů)">
      <a:srgbClr val="E17A9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Hlavní červená (barva nadpisů, loga)">
      <a:srgbClr val="E61A38"/>
    </a:custClr>
    <a:custClr name="Hlavní modrá (barva podnadpisů, loga)">
      <a:srgbClr val="0F5CAB"/>
    </a:custClr>
    <a:custClr name="Tmavší odstín světle šedé (linie tabulky)">
      <a:srgbClr val="DADADA"/>
    </a:custClr>
    <a:custClr name="Světle šedá (podbarvení buněk v tabulce)">
      <a:srgbClr val="F0F0F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Prezentace4" id="{7A59E645-1572-4FF3-B23A-3C777D11F4BA}" vid="{FC4348D2-84A4-4D30-8311-09149366F901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CI_PPT_obecná_16x9</Template>
  <TotalTime>4805</TotalTime>
  <Words>614</Words>
  <Application>Microsoft Office PowerPoint</Application>
  <PresentationFormat>Vlastní</PresentationFormat>
  <Paragraphs>106</Paragraphs>
  <Slides>21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9" baseType="lpstr">
      <vt:lpstr>-apple-system</vt:lpstr>
      <vt:lpstr>Arial</vt:lpstr>
      <vt:lpstr>Calibri</vt:lpstr>
      <vt:lpstr>Segoe UI</vt:lpstr>
      <vt:lpstr>ui-sans-serif</vt:lpstr>
      <vt:lpstr>Verdana</vt:lpstr>
      <vt:lpstr>Wingdings 3</vt:lpstr>
      <vt:lpstr>CzechInvest PPT 16:9</vt:lpstr>
      <vt:lpstr>Co o vás CzechInvest ví?</vt:lpstr>
      <vt:lpstr>OBSAH</vt:lpstr>
      <vt:lpstr>Definice datových potřeb</vt:lpstr>
      <vt:lpstr>Datový audit</vt:lpstr>
      <vt:lpstr>Datový audit</vt:lpstr>
      <vt:lpstr>Pasportizace podnikatelského prostředí</vt:lpstr>
      <vt:lpstr>CIIS</vt:lpstr>
      <vt:lpstr>Databáze investičních příležitostí (DIP)</vt:lpstr>
      <vt:lpstr>Data tehdy</vt:lpstr>
      <vt:lpstr>Data tehdy</vt:lpstr>
      <vt:lpstr>Data tehdy</vt:lpstr>
      <vt:lpstr>Data dnes</vt:lpstr>
      <vt:lpstr>Data dnes</vt:lpstr>
      <vt:lpstr>Prezentace aplikace PowerPoint</vt:lpstr>
      <vt:lpstr>Data dnes</vt:lpstr>
      <vt:lpstr>Indikátor stability POÚ Moravskoslezského kraje</vt:lpstr>
      <vt:lpstr>Data dnes</vt:lpstr>
      <vt:lpstr>Podrobná analýza</vt:lpstr>
      <vt:lpstr>Plány do budoucna?</vt:lpstr>
      <vt:lpstr>Kde vše najít?  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Šablona prezentace CzechInvest: dlouhý nadpis prezentace</dc:title>
  <dc:creator>Štěpánková Martina</dc:creator>
  <cp:lastModifiedBy>Urban Michal</cp:lastModifiedBy>
  <cp:revision>3</cp:revision>
  <dcterms:created xsi:type="dcterms:W3CDTF">2024-06-26T16:25:28Z</dcterms:created>
  <dcterms:modified xsi:type="dcterms:W3CDTF">2024-11-21T16:00:55Z</dcterms:modified>
</cp:coreProperties>
</file>