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27F93-6CE6-4F8A-9BFF-B302BF8CC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EEEBF2-670B-44C1-8E85-AFB02D76A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7379AE-1056-4FD8-95C3-8B670FF8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1DC077-0FAB-4307-B8A4-74B7D057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873908-50A9-4A8E-AFFF-B38220C0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32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95951-4EEE-432B-97F0-DBD03AE3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45E6B7-3A76-44D2-8EFE-ECA514846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09B6E-DD25-4547-A6C5-D7BE538D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2B6DFC-3A40-4209-B50C-6A2C65B0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17F697-5B83-4956-A2D6-515663E5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47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BC92F0-14A6-4AEA-BAAD-D9622F429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EE8434-3C7F-496A-B32C-7D9AD987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F4683-2ECE-424B-8B03-38F8A83D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B2663-27B1-4C71-BC01-FCF0110C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C4F484-3998-499A-97E3-1F994B07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34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848D-2D66-4E14-9034-9BFC5017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E2E61-7F0D-4614-9917-8DD5363C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1234A3-B9B3-4B98-83FC-1D6FDAE1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F76627-33E0-4EF0-B76A-7E0AFC12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8557B-83D6-4056-9C9D-736A7CA8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20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F1C4F-31AE-4933-B3B5-A317A8ED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953FC3-3914-46D5-A1BA-6969F72F2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D85273-AA90-496D-9895-949C5AA8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8DC8CA-D499-4330-B611-22490B0D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CE6490-5EB5-4B1F-936A-C784D0A5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92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3ED18-F779-46C3-B3D1-FFDC2117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94B9B-D25F-49D4-82EC-03B8C47A8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3CA87E-5B2D-4C60-962D-28D3A6CF9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900C63-AA66-48CE-B1A1-6B8C81EB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B8C407-5E6A-452C-B00C-EF09D330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04BA79-E5EB-4211-8C7E-419347FB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75DFC-B60B-42C6-ACAA-BB1079A5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35FB64-184F-4769-8FF8-729639761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2A9E2B-3B3D-4F7D-BD7E-E95A65067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3D925AF-61EA-4A0B-8CB3-16E7686AD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763361-700E-4324-80CE-F8DF5D483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05E749-B693-475E-9D6A-3FB81E16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5DC13E-530A-4B20-A0F5-CAB53CA5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FEF1CF-E13E-457B-9B42-571F2EDB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4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6C0A2-98B1-41BC-8302-7CEB62EB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CC9225-5C06-4001-AAF8-7ECB465A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C764F8-C990-41DB-8E8F-9C0C5D4F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E39052-FC06-4F03-A58F-87BE4D7C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52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5819A3-AFEE-41D0-8FD8-B8DAB355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5D442F-01AB-4B5D-BD30-0E0C4F5E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29512D-4C2E-4870-8B7D-B137BA7A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6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F0E5C-FC9B-4211-B209-ABE2A609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C6FEF-D535-4EBC-A7EA-27B2AE5C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C20B3F-C74E-404C-AB1E-F54D7300F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423C99-6BF6-4A60-88C2-73C22F68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58FB7C-B36D-43E2-817E-9564BEA7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8131B4-3310-4EBA-9070-01BFB1E6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BEE76-845C-4F90-8BA2-89503959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190BA2-84D5-49F0-99E3-79EB873C6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75BC94-6F83-4A7B-8243-A32324044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830A6A-47F8-4000-A189-7E7CD3CB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BC024A-5029-4108-BAFF-FB955205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AE2A56-F776-4485-B04C-CE2076FD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1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5DC896-E934-4A84-BE2A-5C62F98E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6BBDD0-F3B8-408D-88C7-1625D952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101546-1A3C-46EE-BE89-D9AA6A9DD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4204-207B-4F12-A1EF-3A5FAA0B2D8D}" type="datetimeFigureOut">
              <a:rPr lang="cs-CZ" smtClean="0"/>
              <a:t>23.1.2024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B6785-7C43-4C7F-958F-4113EE748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C255BF-9E45-4902-BA7E-1A23124FB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9E5D-BB31-44CD-9DC0-A8F574CD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80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uhlikova@vzacna-onemocne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7BE92-BABA-4E76-AC9D-7BEA4A17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Den vzácných onemocnění 29. 2.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F5648-0C6D-483F-9FB9-AD79B61B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164" y="1690688"/>
            <a:ext cx="6520872" cy="5064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/>
              <a:t>U příležitosti Dne vzácných onemocnění dne 29. 2. 2024 se po celém světě budou osvětlovat významné budovy v barvách loga.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Jde o barvy růžová, světle modrá, světle zelená.</a:t>
            </a:r>
          </a:p>
          <a:p>
            <a:pPr marL="0" indent="0">
              <a:buNone/>
            </a:pPr>
            <a:r>
              <a:rPr lang="cs-CZ" sz="1800" dirty="0"/>
              <a:t>Oslovujeme představitele měst, institucí a společností s prosbou o připojení se k této iniciativě a zviditelnění Dne vzácných onemocnění. </a:t>
            </a:r>
          </a:p>
          <a:p>
            <a:pPr marL="0" indent="0">
              <a:buNone/>
            </a:pPr>
            <a:r>
              <a:rPr lang="cs-CZ" sz="1800" dirty="0"/>
              <a:t>Utvořme společně světelný řetěz  budov v České republice.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B0F0"/>
                </a:solidFill>
              </a:rPr>
              <a:t>PROČ? </a:t>
            </a:r>
            <a:r>
              <a:rPr lang="cs-CZ" sz="1500" dirty="0">
                <a:solidFill>
                  <a:schemeClr val="bg1">
                    <a:lumMod val="65000"/>
                  </a:schemeClr>
                </a:solidFill>
              </a:rPr>
              <a:t>Vzácných onemocnění je velké množství (více jak 6.000), celkově se týká přibližně 5% populace. V České republice jde tedy cca o 500 000 lidí. Chceme touto aktivitou upozornit na problematiku v péči a léčbě lidí se vzácným onemocněním. </a:t>
            </a:r>
          </a:p>
          <a:p>
            <a:pPr marL="0" indent="0">
              <a:buNone/>
            </a:pPr>
            <a:r>
              <a:rPr lang="cs-CZ" sz="1400" dirty="0"/>
              <a:t>Hlavní kontakt: Kateřina Uhlíková, místopředsedkyně České asociace pro vzácná onemocnění, </a:t>
            </a:r>
            <a:r>
              <a:rPr lang="cs-CZ" sz="1400" dirty="0" err="1"/>
              <a:t>z.s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dirty="0"/>
              <a:t>Tel:731 664 602 , email: </a:t>
            </a:r>
            <a:r>
              <a:rPr lang="cs-CZ" sz="1400" dirty="0">
                <a:hlinkClick r:id="rId2"/>
              </a:rPr>
              <a:t>uhlikova@vzacna-onemocneni.cz</a:t>
            </a:r>
            <a:r>
              <a:rPr lang="cs-CZ" sz="14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3BECA0-446B-4DB4-989C-B50D13F7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455" y="365125"/>
            <a:ext cx="1914310" cy="877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F35A6D7-E39B-4A31-8A44-12DBACD1F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3" t="13333" r="50512" b="4319"/>
          <a:stretch/>
        </p:blipFill>
        <p:spPr>
          <a:xfrm>
            <a:off x="946597" y="1690688"/>
            <a:ext cx="4063286" cy="45510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FF934C5-32DF-767F-2618-85A923E7A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617" y="2138352"/>
            <a:ext cx="1340263" cy="13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68CEE-2CF8-4871-BBBD-D69925E6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Jak budovu osvětlit? </a:t>
            </a:r>
          </a:p>
        </p:txBody>
      </p:sp>
      <p:pic>
        <p:nvPicPr>
          <p:cNvPr id="1026" name="Obrázek 3" descr="Obsah obrázku exteriér, noc, město, světlo&#10;&#10;Popis byl vytvořen automaticky">
            <a:extLst>
              <a:ext uri="{FF2B5EF4-FFF2-40B4-BE49-F238E27FC236}">
                <a16:creationId xmlns:a16="http://schemas.microsoft.com/office/drawing/2014/main" id="{8F4464B0-47F1-4A96-9284-40BB6234D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r="47838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9B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9B984D18-3640-4ABA-9902-2244BD036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455" y="365125"/>
            <a:ext cx="1914310" cy="8779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EDB62-D5B1-4449-955D-6F2FFA8A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10" y="6405655"/>
            <a:ext cx="2339081" cy="290840"/>
          </a:xfr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/>
              <a:t>Tančící dům, Praha 2021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0BF11D-3E8B-41BB-9233-54265A89C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07" t="21884" r="24370" b="12264"/>
          <a:stretch/>
        </p:blipFill>
        <p:spPr>
          <a:xfrm>
            <a:off x="7340051" y="3224239"/>
            <a:ext cx="4851949" cy="3326836"/>
          </a:xfrm>
          <a:prstGeom prst="rect">
            <a:avLst/>
          </a:prstGeom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D55C759-D664-4EC9-A2BB-2570F1F89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50" y="3449473"/>
            <a:ext cx="2318338" cy="2393392"/>
          </a:xfrm>
          <a:prstGeom prst="rect">
            <a:avLst/>
          </a:prstGeom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E7F4D8B7-0732-4FA5-A90A-2EDEA27B78DF}"/>
              </a:ext>
            </a:extLst>
          </p:cNvPr>
          <p:cNvSpPr txBox="1">
            <a:spLocks/>
          </p:cNvSpPr>
          <p:nvPr/>
        </p:nvSpPr>
        <p:spPr>
          <a:xfrm>
            <a:off x="5034885" y="2450509"/>
            <a:ext cx="5801124" cy="66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Vyberte kombinaci tří zvolených barev (růžová, světle modrá a světle zelená) v odstínech dle vašich možností. </a:t>
            </a:r>
          </a:p>
        </p:txBody>
      </p:sp>
    </p:spTree>
    <p:extLst>
      <p:ext uri="{BB962C8B-B14F-4D97-AF65-F5344CB8AC3E}">
        <p14:creationId xmlns:p14="http://schemas.microsoft.com/office/powerpoint/2010/main" val="12585489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177</Words>
  <Application>Microsoft Office PowerPoint</Application>
  <PresentationFormat>Širokoúhlá obrazovka</PresentationFormat>
  <Paragraphs>15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Den vzácných onemocnění 29. 2. 2024</vt:lpstr>
      <vt:lpstr>Jak budovu osvětlit?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Rene Břečťan</dc:creator>
  <cp:lastModifiedBy>Anna Arellanesová</cp:lastModifiedBy>
  <cp:revision>8</cp:revision>
  <dcterms:created xsi:type="dcterms:W3CDTF">2021-01-14T11:39:12Z</dcterms:created>
  <dcterms:modified xsi:type="dcterms:W3CDTF">2024-01-23T12:35:12Z</dcterms:modified>
</cp:coreProperties>
</file>