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4"/>
  </p:sldMasterIdLst>
  <p:notesMasterIdLst>
    <p:notesMasterId r:id="rId39"/>
  </p:notesMasterIdLst>
  <p:handoutMasterIdLst>
    <p:handoutMasterId r:id="rId40"/>
  </p:handoutMasterIdLst>
  <p:sldIdLst>
    <p:sldId id="301" r:id="rId5"/>
    <p:sldId id="310" r:id="rId6"/>
    <p:sldId id="288" r:id="rId7"/>
    <p:sldId id="287" r:id="rId8"/>
    <p:sldId id="289" r:id="rId9"/>
    <p:sldId id="308" r:id="rId10"/>
    <p:sldId id="314" r:id="rId11"/>
    <p:sldId id="311" r:id="rId12"/>
    <p:sldId id="312" r:id="rId13"/>
    <p:sldId id="313" r:id="rId14"/>
    <p:sldId id="315" r:id="rId15"/>
    <p:sldId id="322" r:id="rId16"/>
    <p:sldId id="321" r:id="rId17"/>
    <p:sldId id="330" r:id="rId18"/>
    <p:sldId id="331" r:id="rId19"/>
    <p:sldId id="332" r:id="rId20"/>
    <p:sldId id="333" r:id="rId21"/>
    <p:sldId id="334" r:id="rId22"/>
    <p:sldId id="316" r:id="rId23"/>
    <p:sldId id="317" r:id="rId24"/>
    <p:sldId id="318" r:id="rId25"/>
    <p:sldId id="319" r:id="rId26"/>
    <p:sldId id="320" r:id="rId27"/>
    <p:sldId id="325" r:id="rId28"/>
    <p:sldId id="326" r:id="rId29"/>
    <p:sldId id="335" r:id="rId30"/>
    <p:sldId id="336" r:id="rId31"/>
    <p:sldId id="337" r:id="rId32"/>
    <p:sldId id="327" r:id="rId33"/>
    <p:sldId id="328" r:id="rId34"/>
    <p:sldId id="329" r:id="rId35"/>
    <p:sldId id="324" r:id="rId36"/>
    <p:sldId id="323" r:id="rId37"/>
    <p:sldId id="267" r:id="rId38"/>
  </p:sldIdLst>
  <p:sldSz cx="10693400" cy="6011863"/>
  <p:notesSz cx="6858000" cy="9144000"/>
  <p:defaultTextStyle>
    <a:defPPr>
      <a:defRPr lang="cs-CZ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782" userDrawn="1">
          <p15:clr>
            <a:srgbClr val="A4A3A4"/>
          </p15:clr>
        </p15:guide>
        <p15:guide id="4" orient="horz" pos="3458" userDrawn="1">
          <p15:clr>
            <a:srgbClr val="A4A3A4"/>
          </p15:clr>
        </p15:guide>
        <p15:guide id="5" orient="horz" pos="1894" userDrawn="1">
          <p15:clr>
            <a:srgbClr val="A4A3A4"/>
          </p15:clr>
        </p15:guide>
        <p15:guide id="7" pos="352" userDrawn="1">
          <p15:clr>
            <a:srgbClr val="A4A3A4"/>
          </p15:clr>
        </p15:guide>
        <p15:guide id="8" pos="6384" userDrawn="1">
          <p15:clr>
            <a:srgbClr val="A4A3A4"/>
          </p15:clr>
        </p15:guide>
        <p15:guide id="9" pos="3141" userDrawn="1">
          <p15:clr>
            <a:srgbClr val="A4A3A4"/>
          </p15:clr>
        </p15:guide>
        <p15:guide id="10" pos="35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3" autoAdjust="0"/>
    <p:restoredTop sz="94719"/>
  </p:normalViewPr>
  <p:slideViewPr>
    <p:cSldViewPr snapToGrid="0">
      <p:cViewPr varScale="1">
        <p:scale>
          <a:sx n="92" d="100"/>
          <a:sy n="92" d="100"/>
        </p:scale>
        <p:origin x="677" y="77"/>
      </p:cViewPr>
      <p:guideLst>
        <p:guide orient="horz" pos="782"/>
        <p:guide orient="horz" pos="3458"/>
        <p:guide orient="horz" pos="1894"/>
        <p:guide pos="352"/>
        <p:guide pos="6384"/>
        <p:guide pos="3141"/>
        <p:guide pos="359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>
        <p:scale>
          <a:sx n="200" d="100"/>
          <a:sy n="200" d="100"/>
        </p:scale>
        <p:origin x="1308" y="-331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lnSpc>
                <a:spcPct val="114000"/>
              </a:lnSpc>
            </a:pPr>
            <a:endParaRPr lang="en-US" sz="850" dirty="0">
              <a:ea typeface="Verdana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265A4-7ECE-4568-9246-39EF07969DAF}" type="datetimeFigureOut">
              <a:rPr lang="cs-CZ" sz="850"/>
              <a:pPr/>
              <a:t>14.06.2022</a:t>
            </a:fld>
            <a:endParaRPr lang="cs-CZ" sz="85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lnSpc>
                <a:spcPct val="114000"/>
              </a:lnSpc>
            </a:pPr>
            <a:endParaRPr lang="en-US" sz="850" dirty="0">
              <a:ea typeface="Verdana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lnSpc>
                <a:spcPct val="114000"/>
              </a:lnSpc>
            </a:pPr>
            <a:fld id="{132F5CCF-D3B6-455B-9F4D-42635BDF45C0}" type="slidenum">
              <a:rPr lang="en-US" sz="850" smtClean="0">
                <a:ea typeface="Verdana" pitchFamily="34" charset="0"/>
                <a:cs typeface="Calibri" panose="020F0502020204030204" pitchFamily="34" charset="0"/>
              </a:rPr>
              <a:pPr>
                <a:lnSpc>
                  <a:spcPct val="114000"/>
                </a:lnSpc>
              </a:pPr>
              <a:t>‹#›</a:t>
            </a:fld>
            <a:endParaRPr lang="en-US" sz="850" dirty="0">
              <a:ea typeface="Verdana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30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lnSpc>
                <a:spcPct val="115000"/>
              </a:lnSpc>
              <a:defRPr sz="850">
                <a:solidFill>
                  <a:schemeClr val="tx1"/>
                </a:solidFill>
                <a:latin typeface="+mn-lt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lnSpc>
                <a:spcPct val="115000"/>
              </a:lnSpc>
              <a:defRPr sz="850">
                <a:solidFill>
                  <a:schemeClr val="tx1"/>
                </a:solidFill>
                <a:latin typeface="+mn-lt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fld id="{3DF265A4-7ECE-4568-9246-39EF07969DAF}" type="datetimeFigureOut">
              <a:rPr lang="cs-CZ" smtClean="0"/>
              <a:pPr/>
              <a:t>14.06.2022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9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5</a:t>
            </a:r>
          </a:p>
          <a:p>
            <a:pPr lvl="5"/>
            <a:r>
              <a:rPr lang="cs-CZ" dirty="0"/>
              <a:t>6</a:t>
            </a:r>
          </a:p>
          <a:p>
            <a:pPr lvl="6"/>
            <a:r>
              <a:rPr lang="cs-CZ" dirty="0"/>
              <a:t>7</a:t>
            </a:r>
          </a:p>
          <a:p>
            <a:pPr lvl="7"/>
            <a:r>
              <a:rPr lang="cs-CZ" dirty="0"/>
              <a:t>8</a:t>
            </a:r>
          </a:p>
          <a:p>
            <a:pPr lvl="8"/>
            <a:r>
              <a:rPr lang="cs-CZ" dirty="0"/>
              <a:t>9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lnSpc>
                <a:spcPct val="115000"/>
              </a:lnSpc>
              <a:defRPr sz="850">
                <a:solidFill>
                  <a:schemeClr val="tx1"/>
                </a:solidFill>
                <a:latin typeface="+mn-lt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lnSpc>
                <a:spcPct val="115000"/>
              </a:lnSpc>
              <a:defRPr sz="850">
                <a:solidFill>
                  <a:schemeClr val="tx1"/>
                </a:solidFill>
                <a:latin typeface="+mn-lt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fld id="{7DCD363E-0387-4F03-A368-7EC1FE0C90C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6008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136800" algn="l" defTabSz="1043056" rtl="0" eaLnBrk="1" latinLnBrk="0" hangingPunct="1">
      <a:buClr>
        <a:schemeClr val="tx2"/>
      </a:buClr>
      <a:buFont typeface="Calibri" panose="020F0502020204030204" pitchFamily="34" charset="0"/>
      <a:buChar char="•"/>
      <a:defRPr sz="850" kern="1200">
        <a:solidFill>
          <a:schemeClr val="tx1"/>
        </a:solidFill>
        <a:latin typeface="+mn-lt"/>
        <a:ea typeface="Verdana" pitchFamily="34" charset="0"/>
        <a:cs typeface="Calibri" panose="020F0502020204030204" pitchFamily="34" charset="0"/>
      </a:defRPr>
    </a:lvl1pPr>
    <a:lvl2pPr marL="136800" indent="136800" algn="l" defTabSz="1043056" rtl="0" eaLnBrk="1" latinLnBrk="0" hangingPunct="1">
      <a:buClr>
        <a:schemeClr val="bg2"/>
      </a:buClr>
      <a:buSzPct val="100000"/>
      <a:buFont typeface="Calibri" panose="020F0502020204030204" pitchFamily="34" charset="0"/>
      <a:buChar char="•"/>
      <a:defRPr sz="850" kern="1200">
        <a:solidFill>
          <a:schemeClr val="tx1"/>
        </a:solidFill>
        <a:latin typeface="+mn-lt"/>
        <a:ea typeface="Verdana" pitchFamily="34" charset="0"/>
        <a:cs typeface="Calibri" panose="020F0502020204030204" pitchFamily="34" charset="0"/>
      </a:defRPr>
    </a:lvl2pPr>
    <a:lvl3pPr marL="273600" indent="136800" algn="l" defTabSz="1043056" rtl="0" eaLnBrk="1" latinLnBrk="0" hangingPunct="1">
      <a:buClr>
        <a:schemeClr val="tx2"/>
      </a:buClr>
      <a:buSzPct val="100000"/>
      <a:buFont typeface="Arial" panose="020B0604020202020204" pitchFamily="34" charset="0"/>
      <a:buChar char="•"/>
      <a:defRPr sz="850" kern="1200">
        <a:solidFill>
          <a:schemeClr val="tx1"/>
        </a:solidFill>
        <a:latin typeface="+mn-lt"/>
        <a:ea typeface="Verdana" pitchFamily="34" charset="0"/>
        <a:cs typeface="Calibri" panose="020F0502020204030204" pitchFamily="34" charset="0"/>
      </a:defRPr>
    </a:lvl3pPr>
    <a:lvl4pPr marL="410400" indent="136800" algn="l" defTabSz="1043056" rtl="0" eaLnBrk="1" latinLnBrk="0" hangingPunct="1">
      <a:buClr>
        <a:schemeClr val="bg2"/>
      </a:buClr>
      <a:buSzPct val="100000"/>
      <a:buFont typeface="Arial" panose="020B0604020202020204" pitchFamily="34" charset="0"/>
      <a:buChar char="•"/>
      <a:defRPr sz="850" kern="1200">
        <a:solidFill>
          <a:schemeClr val="tx1"/>
        </a:solidFill>
        <a:latin typeface="+mn-lt"/>
        <a:ea typeface="Verdana" pitchFamily="34" charset="0"/>
        <a:cs typeface="Calibri" panose="020F0502020204030204" pitchFamily="34" charset="0"/>
      </a:defRPr>
    </a:lvl4pPr>
    <a:lvl5pPr marL="547200" indent="136800" algn="l" defTabSz="1043056" rtl="0" eaLnBrk="1" latinLnBrk="0" hangingPunct="1">
      <a:buClr>
        <a:schemeClr val="tx2"/>
      </a:buClr>
      <a:buFont typeface="Calibri" panose="020F0502020204030204" pitchFamily="34" charset="0"/>
      <a:buChar char="◦"/>
      <a:defRPr lang="cs-CZ" sz="850" kern="1200" dirty="0" smtClean="0">
        <a:solidFill>
          <a:schemeClr val="tx1"/>
        </a:solidFill>
        <a:latin typeface="+mn-lt"/>
        <a:ea typeface="Verdana" pitchFamily="34" charset="0"/>
        <a:cs typeface="Lucida Sans Unicode" pitchFamily="34" charset="0"/>
      </a:defRPr>
    </a:lvl5pPr>
    <a:lvl6pPr marL="684000" indent="136800" algn="l" defTabSz="1043056" rtl="0" eaLnBrk="1" latinLnBrk="0" hangingPunct="1">
      <a:buClr>
        <a:schemeClr val="bg2"/>
      </a:buClr>
      <a:buFont typeface="Calibri" panose="020F0502020204030204" pitchFamily="34" charset="0"/>
      <a:buChar char="◦"/>
      <a:defRPr lang="cs-CZ" sz="850" kern="1200" dirty="0">
        <a:solidFill>
          <a:schemeClr val="tx1"/>
        </a:solidFill>
        <a:latin typeface="+mn-lt"/>
        <a:ea typeface="+mn-ea"/>
        <a:cs typeface="+mn-cs"/>
      </a:defRPr>
    </a:lvl6pPr>
    <a:lvl7pPr marL="820800" indent="136800" algn="l" defTabSz="1043056" rtl="0" eaLnBrk="1" latinLnBrk="0" hangingPunct="1">
      <a:buClr>
        <a:schemeClr val="tx2"/>
      </a:buClr>
      <a:buFont typeface="Montserrat" panose="00000500000000000000" pitchFamily="2" charset="-18"/>
      <a:buChar char="‐"/>
      <a:defRPr sz="850" kern="1200">
        <a:solidFill>
          <a:schemeClr val="tx1"/>
        </a:solidFill>
        <a:latin typeface="+mn-lt"/>
        <a:ea typeface="+mn-ea"/>
        <a:cs typeface="+mn-cs"/>
      </a:defRPr>
    </a:lvl7pPr>
    <a:lvl8pPr marL="957600" indent="136800" algn="l" defTabSz="1043056" rtl="0" eaLnBrk="1" latinLnBrk="0" hangingPunct="1">
      <a:buClr>
        <a:schemeClr val="bg2"/>
      </a:buClr>
      <a:buFont typeface="Montserrat" panose="00000500000000000000" pitchFamily="2" charset="-18"/>
      <a:buChar char="‐"/>
      <a:defRPr sz="850" kern="1200">
        <a:solidFill>
          <a:schemeClr val="tx1"/>
        </a:solidFill>
        <a:latin typeface="+mn-lt"/>
        <a:ea typeface="+mn-ea"/>
        <a:cs typeface="+mn-cs"/>
      </a:defRPr>
    </a:lvl8pPr>
    <a:lvl9pPr marL="1094400" indent="136800" algn="l" defTabSz="1043056" rtl="0" eaLnBrk="1" latinLnBrk="0" hangingPunct="1">
      <a:buClr>
        <a:schemeClr val="tx2"/>
      </a:buClr>
      <a:buFont typeface="Calibri" panose="020F0502020204030204" pitchFamily="34" charset="0"/>
      <a:buChar char="∙"/>
      <a:defRPr sz="8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gif"/><Relationship Id="rId4" Type="http://schemas.openxmlformats.org/officeDocument/2006/relationships/image" Target="../media/image7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3548FDA4-5488-4556-AF58-790952293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" y="0"/>
            <a:ext cx="10690577" cy="6013450"/>
          </a:xfrm>
          <a:prstGeom prst="rect">
            <a:avLst/>
          </a:prstGeom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326000" y="5670000"/>
            <a:ext cx="2628000" cy="1800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134003" y="5670000"/>
            <a:ext cx="360000" cy="180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96016758-1A75-4D06-A49E-9B863093CFA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918001" y="679938"/>
            <a:ext cx="6066000" cy="1800000"/>
          </a:xfrm>
        </p:spPr>
        <p:txBody>
          <a:bodyPr anchor="b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401" b="1">
                <a:solidFill>
                  <a:schemeClr val="tx2"/>
                </a:solidFill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918000" y="2645138"/>
            <a:ext cx="8856000" cy="360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Jméno Příjmení  |  x. x. 20xx  |  Město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4"/>
          </p:nvPr>
        </p:nvSpPr>
        <p:spPr>
          <a:xfrm>
            <a:off x="6425999" y="5670000"/>
            <a:ext cx="720000" cy="1800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ED98696B-2131-4F66-B659-B6B4CBA8CAFB}" type="datetime1">
              <a:rPr lang="cs-CZ" smtClean="0"/>
              <a:pPr/>
              <a:t>14.06.2022</a:t>
            </a:fld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2B4C0D6-EB5D-4A6A-83FB-97C73C0D10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003" y="360000"/>
            <a:ext cx="2160000" cy="103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01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3" userDrawn="1">
          <p15:clr>
            <a:srgbClr val="FBAE40"/>
          </p15:clr>
        </p15:guide>
        <p15:guide id="2" pos="336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E780-A0FA-4C02-ADD2-F7B8FCA1333F}" type="datetime1">
              <a:rPr lang="cs-CZ" smtClean="0"/>
              <a:t>14.06.2022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D81879F-FF41-4F42-AFBF-42085769B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snímku)</a:t>
            </a:r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 bez zápat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26600" y="5670000"/>
            <a:ext cx="720000" cy="1800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BA0E74DF-D89E-4EE2-869B-E6CED570AE3E}" type="datetime1">
              <a:rPr lang="cs-CZ" smtClean="0"/>
              <a:pPr/>
              <a:t>14.06.2022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326599" y="5670000"/>
            <a:ext cx="2628000" cy="1800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0134606" y="5670000"/>
            <a:ext cx="360000" cy="1800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0868D59-C69E-47E5-A52B-44A9C18CE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snímku)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7721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26600" y="5670000"/>
            <a:ext cx="720000" cy="1800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BA0E74DF-D89E-4EE2-869B-E6CED570AE3E}" type="datetime1">
              <a:rPr lang="cs-CZ" smtClean="0"/>
              <a:pPr/>
              <a:t>14.06.2022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326599" y="5670000"/>
            <a:ext cx="2628000" cy="1800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0134606" y="5670000"/>
            <a:ext cx="360000" cy="1800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D1B99BF9-765A-47C5-B8E1-16AE835C77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02" y="5670550"/>
            <a:ext cx="8191500" cy="179450"/>
          </a:xfrm>
        </p:spPr>
        <p:txBody>
          <a:bodyPr anchor="b" anchorCtr="0"/>
          <a:lstStyle>
            <a:lvl1pPr>
              <a:defRPr sz="1000" b="1">
                <a:noFill/>
              </a:defRPr>
            </a:lvl1pPr>
          </a:lstStyle>
          <a:p>
            <a:r>
              <a:rPr lang="cs-CZ" noProof="0" dirty="0"/>
              <a:t>Popis</a:t>
            </a:r>
          </a:p>
        </p:txBody>
      </p:sp>
    </p:spTree>
    <p:extLst>
      <p:ext uri="{BB962C8B-B14F-4D97-AF65-F5344CB8AC3E}">
        <p14:creationId xmlns:p14="http://schemas.microsoft.com/office/powerpoint/2010/main" val="1609114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rázek na čer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26600" y="5670000"/>
            <a:ext cx="720000" cy="1800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BA0E74DF-D89E-4EE2-869B-E6CED570AE3E}" type="datetime1">
              <a:rPr lang="cs-CZ" smtClean="0"/>
              <a:pPr/>
              <a:t>14.06.2022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326599" y="5670000"/>
            <a:ext cx="2628000" cy="1800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0134606" y="5670000"/>
            <a:ext cx="360000" cy="1800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D1B99BF9-765A-47C5-B8E1-16AE835C77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02" y="5670550"/>
            <a:ext cx="8191500" cy="179450"/>
          </a:xfrm>
        </p:spPr>
        <p:txBody>
          <a:bodyPr anchor="b" anchorCtr="0"/>
          <a:lstStyle>
            <a:lvl1pPr>
              <a:defRPr sz="1000" b="1">
                <a:noFill/>
              </a:defRPr>
            </a:lvl1pPr>
          </a:lstStyle>
          <a:p>
            <a:r>
              <a:rPr lang="cs-CZ" noProof="0" dirty="0"/>
              <a:t>Popis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7C8BE92-B317-4482-BD3A-B543ED9D55C5}"/>
              </a:ext>
            </a:extLst>
          </p:cNvPr>
          <p:cNvSpPr/>
          <p:nvPr userDrawn="1"/>
        </p:nvSpPr>
        <p:spPr>
          <a:xfrm>
            <a:off x="4" y="2"/>
            <a:ext cx="10693400" cy="6011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101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951960BF-9CFC-4CE4-9A14-7A07DB8B1A8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 rot="5400000">
            <a:off x="2341397" y="-2340000"/>
            <a:ext cx="6012000" cy="1069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Obrázek</a:t>
            </a:r>
          </a:p>
        </p:txBody>
      </p:sp>
    </p:spTree>
    <p:extLst>
      <p:ext uri="{BB962C8B-B14F-4D97-AF65-F5344CB8AC3E}">
        <p14:creationId xmlns:p14="http://schemas.microsoft.com/office/powerpoint/2010/main" val="2042064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C8844489-C35A-46AD-B155-72FE1F3912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" y="2"/>
            <a:ext cx="10687756" cy="6011863"/>
          </a:xfrm>
          <a:prstGeom prst="rect">
            <a:avLst/>
          </a:prstGeom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326000" y="5670550"/>
            <a:ext cx="2628000" cy="180000"/>
          </a:xfrm>
        </p:spPr>
        <p:txBody>
          <a:bodyPr vert="horz" lIns="0" tIns="0" rIns="0" bIns="0" rtlCol="0" anchor="t" anchorCtr="0"/>
          <a:lstStyle>
            <a:lvl1pPr>
              <a:defRPr lang="cs-CZ" dirty="0">
                <a:noFill/>
                <a:ea typeface="+mn-ea"/>
                <a:cs typeface="+mn-cs"/>
              </a:defRPr>
            </a:lvl1pPr>
          </a:lstStyle>
          <a:p>
            <a:pPr algn="l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134003" y="5670550"/>
            <a:ext cx="36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cs-CZ" smtClean="0">
                <a:noFill/>
                <a:ea typeface="+mn-ea"/>
                <a:cs typeface="+mn-cs"/>
              </a:defRPr>
            </a:lvl1pPr>
          </a:lstStyle>
          <a:p>
            <a:pPr algn="l"/>
            <a:fld id="{96016758-1A75-4D06-A49E-9B863093CFA3}" type="slidenum">
              <a:rPr lang="cs-CZ" smtClean="0"/>
              <a:pPr algn="l"/>
              <a:t>‹#›</a:t>
            </a:fld>
            <a:endParaRPr 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558800" y="3798019"/>
            <a:ext cx="9576000" cy="720000"/>
          </a:xfrm>
        </p:spPr>
        <p:txBody>
          <a:bodyPr anchor="b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1">
                <a:solidFill>
                  <a:schemeClr val="tx2"/>
                </a:solidFill>
              </a:defRPr>
            </a:lvl1pPr>
          </a:lstStyle>
          <a:p>
            <a:r>
              <a:rPr lang="cs-CZ" noProof="0" dirty="0"/>
              <a:t>Název kapitoly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58800" y="4644019"/>
            <a:ext cx="9576000" cy="360000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Podtitulek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4"/>
          </p:nvPr>
        </p:nvSpPr>
        <p:spPr>
          <a:xfrm>
            <a:off x="0" y="900000"/>
            <a:ext cx="10692000" cy="270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5"/>
          </p:nvPr>
        </p:nvSpPr>
        <p:spPr>
          <a:xfrm>
            <a:off x="6425999" y="5670550"/>
            <a:ext cx="720000" cy="180000"/>
          </a:xfrm>
        </p:spPr>
        <p:txBody>
          <a:bodyPr vert="horz" lIns="0" tIns="0" rIns="0" bIns="0" rtlCol="0" anchor="t" anchorCtr="0"/>
          <a:lstStyle>
            <a:lvl1pPr>
              <a:defRPr lang="cs-CZ" smtClean="0">
                <a:noFill/>
              </a:defRPr>
            </a:lvl1pPr>
          </a:lstStyle>
          <a:p>
            <a:fld id="{43FA60ED-B575-452E-A623-04285D0944A7}" type="datetime1">
              <a:rPr lang="cs-CZ" smtClean="0"/>
              <a:pPr/>
              <a:t>14.06.2022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3954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DD0409B6-69DC-46B7-9DB1-422D4BE2F3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" y="2"/>
            <a:ext cx="10687756" cy="6011863"/>
          </a:xfrm>
          <a:prstGeom prst="rect">
            <a:avLst/>
          </a:prstGeom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326000" y="5670000"/>
            <a:ext cx="2628000" cy="18000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134003" y="5670000"/>
            <a:ext cx="360000" cy="18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96016758-1A75-4D06-A49E-9B863093CFA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558802" y="2681263"/>
            <a:ext cx="5292000" cy="7200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401">
                <a:solidFill>
                  <a:schemeClr val="tx2"/>
                </a:solidFill>
              </a:defRPr>
            </a:lvl1pPr>
          </a:lstStyle>
          <a:p>
            <a:r>
              <a:rPr lang="cs-CZ" noProof="0" dirty="0"/>
              <a:t>Kontaktujte nás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58802" y="3527263"/>
            <a:ext cx="5292000" cy="360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Jméno</a:t>
            </a:r>
          </a:p>
        </p:txBody>
      </p:sp>
      <p:sp>
        <p:nvSpPr>
          <p:cNvPr id="12" name="Zástupný symbol pro text 14"/>
          <p:cNvSpPr>
            <a:spLocks noGrp="1"/>
          </p:cNvSpPr>
          <p:nvPr>
            <p:ph type="body" sz="quarter" idx="14" hasCustomPrompt="1"/>
          </p:nvPr>
        </p:nvSpPr>
        <p:spPr>
          <a:xfrm>
            <a:off x="558802" y="3887235"/>
            <a:ext cx="5292000" cy="360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pozice</a:t>
            </a:r>
          </a:p>
        </p:txBody>
      </p:sp>
      <p:sp>
        <p:nvSpPr>
          <p:cNvPr id="13" name="Zástupný symbol pro text 14"/>
          <p:cNvSpPr>
            <a:spLocks noGrp="1"/>
          </p:cNvSpPr>
          <p:nvPr>
            <p:ph type="body" sz="quarter" idx="15" hasCustomPrompt="1"/>
          </p:nvPr>
        </p:nvSpPr>
        <p:spPr>
          <a:xfrm>
            <a:off x="918800" y="4409603"/>
            <a:ext cx="4932000" cy="360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+420</a:t>
            </a:r>
          </a:p>
        </p:txBody>
      </p:sp>
      <p:sp>
        <p:nvSpPr>
          <p:cNvPr id="14" name="Zástupný symbol pro text 14"/>
          <p:cNvSpPr>
            <a:spLocks noGrp="1"/>
          </p:cNvSpPr>
          <p:nvPr>
            <p:ph type="body" sz="quarter" idx="16" hasCustomPrompt="1"/>
          </p:nvPr>
        </p:nvSpPr>
        <p:spPr>
          <a:xfrm>
            <a:off x="918800" y="4769575"/>
            <a:ext cx="4932000" cy="360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0" u="sng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 dirty="0"/>
              <a:t>jmeno.prijmeni@igalileo.cz</a:t>
            </a:r>
          </a:p>
        </p:txBody>
      </p:sp>
      <p:sp>
        <p:nvSpPr>
          <p:cNvPr id="16" name="Zástupný symbol pro text 14"/>
          <p:cNvSpPr>
            <a:spLocks noGrp="1"/>
          </p:cNvSpPr>
          <p:nvPr>
            <p:ph type="body" sz="quarter" idx="17" hasCustomPrompt="1"/>
          </p:nvPr>
        </p:nvSpPr>
        <p:spPr>
          <a:xfrm>
            <a:off x="558802" y="5129575"/>
            <a:ext cx="5292000" cy="360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0" u="sng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 dirty="0"/>
              <a:t>www.igalileo.cz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6" y="4441738"/>
            <a:ext cx="288001" cy="288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6" y="4805575"/>
            <a:ext cx="288001" cy="288000"/>
          </a:xfrm>
          <a:prstGeom prst="rect">
            <a:avLst/>
          </a:prstGeom>
        </p:spPr>
      </p:pic>
      <p:sp>
        <p:nvSpPr>
          <p:cNvPr id="17" name="Zástupný symbol pro datum 16"/>
          <p:cNvSpPr>
            <a:spLocks noGrp="1"/>
          </p:cNvSpPr>
          <p:nvPr>
            <p:ph type="dt" sz="half" idx="18"/>
          </p:nvPr>
        </p:nvSpPr>
        <p:spPr>
          <a:xfrm>
            <a:off x="6425999" y="5670000"/>
            <a:ext cx="720000" cy="18000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BCB6039D-E6F6-4C8F-A6BD-E47A4C349EC3}" type="datetime1">
              <a:rPr lang="cs-CZ" smtClean="0"/>
              <a:pPr/>
              <a:t>14.06.2022</a:t>
            </a:fld>
            <a:endParaRPr lang="cs-CZ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351F3A3B-A380-4979-AC98-59E87CDDC7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999" y="3897521"/>
            <a:ext cx="3240000" cy="155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39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58804" y="1241429"/>
            <a:ext cx="9575800" cy="4248149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A2D6-6340-4912-84E0-687FCEF375B3}" type="datetime1">
              <a:rPr lang="cs-CZ" smtClean="0"/>
              <a:t>14.06.2022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snímku)</a:t>
            </a:r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558806" y="1241425"/>
            <a:ext cx="9575199" cy="4248150"/>
          </a:xfrm>
        </p:spPr>
        <p:txBody>
          <a:bodyPr/>
          <a:lstStyle>
            <a:lvl1pPr algn="l">
              <a:buFontTx/>
              <a:buNone/>
              <a:defRPr/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9" name="Nadpis 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snímku)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D42B427-B623-4F8E-9454-C446E0A4B801}" type="datetime1">
              <a:rPr lang="cs-CZ" smtClean="0"/>
              <a:t>14.06.2022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bsahy svis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snímku)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2" hasCustomPrompt="1"/>
          </p:nvPr>
        </p:nvSpPr>
        <p:spPr>
          <a:xfrm>
            <a:off x="558806" y="1241429"/>
            <a:ext cx="4427999" cy="424814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3" hasCustomPrompt="1"/>
          </p:nvPr>
        </p:nvSpPr>
        <p:spPr>
          <a:xfrm>
            <a:off x="5706004" y="1241429"/>
            <a:ext cx="4428600" cy="424814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</p:txBody>
      </p:sp>
      <p:cxnSp>
        <p:nvCxnSpPr>
          <p:cNvPr id="4" name="Přímá spojnice 3"/>
          <p:cNvCxnSpPr>
            <a:cxnSpLocks/>
          </p:cNvCxnSpPr>
          <p:nvPr userDrawn="1"/>
        </p:nvCxnSpPr>
        <p:spPr>
          <a:xfrm>
            <a:off x="5346701" y="1242000"/>
            <a:ext cx="0" cy="424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7D33195-BDD0-40E2-89EF-F4FB6B20BE3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9A8AC1-2E4D-44C1-A124-4EB5FF1266FD}" type="datetime1">
              <a:rPr lang="cs-CZ" smtClean="0"/>
              <a:t>14.06.2022</a:t>
            </a:fld>
            <a:endParaRPr lang="cs-CZ" dirty="0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FCA0A611-BB85-4B1D-9687-5C81126B4A2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D4E58151-EED2-4BBD-BC0A-5D7E4B1F33E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708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bsahy svisle velk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2" hasCustomPrompt="1"/>
          </p:nvPr>
        </p:nvSpPr>
        <p:spPr>
          <a:xfrm>
            <a:off x="558804" y="341315"/>
            <a:ext cx="4787200" cy="532923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3" hasCustomPrompt="1"/>
          </p:nvPr>
        </p:nvSpPr>
        <p:spPr>
          <a:xfrm>
            <a:off x="5706004" y="1241429"/>
            <a:ext cx="4428600" cy="44285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</p:txBody>
      </p:sp>
      <p:sp>
        <p:nvSpPr>
          <p:cNvPr id="13" name="Nadpis 12"/>
          <p:cNvSpPr>
            <a:spLocks noGrp="1"/>
          </p:cNvSpPr>
          <p:nvPr>
            <p:ph type="title" hasCustomPrompt="1"/>
          </p:nvPr>
        </p:nvSpPr>
        <p:spPr>
          <a:xfrm>
            <a:off x="558802" y="5670550"/>
            <a:ext cx="8191500" cy="179450"/>
          </a:xfrm>
        </p:spPr>
        <p:txBody>
          <a:bodyPr anchor="b" anchorCtr="0"/>
          <a:lstStyle>
            <a:lvl1pPr>
              <a:defRPr sz="1000" b="1"/>
            </a:lvl1pPr>
          </a:lstStyle>
          <a:p>
            <a:r>
              <a:rPr lang="cs-CZ" noProof="0" dirty="0"/>
              <a:t>Popis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E2E3572-A289-4845-91CA-487234233BA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425999" y="5670550"/>
            <a:ext cx="720000" cy="180000"/>
          </a:xfrm>
          <a:noFill/>
        </p:spPr>
        <p:txBody>
          <a:bodyPr vert="horz" lIns="0" tIns="0" rIns="0" bIns="0" rtlCol="0" anchor="t" anchorCtr="0"/>
          <a:lstStyle>
            <a:lvl1pPr>
              <a:defRPr lang="cs-CZ" smtClean="0">
                <a:noFill/>
              </a:defRPr>
            </a:lvl1pPr>
          </a:lstStyle>
          <a:p>
            <a:fld id="{1D9A8AC1-2E4D-44C1-A124-4EB5FF1266FD}" type="datetime1">
              <a:rPr lang="cs-CZ" smtClean="0"/>
              <a:pPr/>
              <a:t>14.06.2022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1A59C69-77F5-4556-A1C2-EC1AD001C2B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26000" y="5670550"/>
            <a:ext cx="2628000" cy="180000"/>
          </a:xfrm>
          <a:noFill/>
        </p:spPr>
        <p:txBody>
          <a:bodyPr vert="horz" lIns="0" tIns="0" rIns="0" bIns="0" rtlCol="0" anchor="t" anchorCtr="0"/>
          <a:lstStyle>
            <a:lvl1pPr>
              <a:defRPr lang="cs-CZ" dirty="0">
                <a:noFill/>
                <a:ea typeface="+mn-ea"/>
                <a:cs typeface="+mn-cs"/>
              </a:defRPr>
            </a:lvl1pPr>
          </a:lstStyle>
          <a:p>
            <a:pPr algn="l"/>
            <a:endParaRPr lang="cs-CZ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90166699-8F3C-4FC6-B41F-1B270A6D6A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3" y="5670000"/>
            <a:ext cx="360000" cy="180000"/>
          </a:xfrm>
          <a:noFill/>
        </p:spPr>
        <p:txBody>
          <a:bodyPr vert="horz" lIns="0" tIns="0" rIns="0" bIns="0" rtlCol="0" anchor="t" anchorCtr="0"/>
          <a:lstStyle>
            <a:lvl1pPr>
              <a:defRPr lang="cs-CZ" smtClean="0">
                <a:noFill/>
                <a:ea typeface="+mn-ea"/>
                <a:cs typeface="+mn-cs"/>
              </a:defRPr>
            </a:lvl1pPr>
          </a:lstStyle>
          <a:p>
            <a:pPr algn="l"/>
            <a:fld id="{1E956721-BB38-4972-8ACD-5A2C9377E3B4}" type="slidenum">
              <a:rPr lang="cs-CZ" smtClean="0"/>
              <a:pPr algn="l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7164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 obrázek svis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6" y="1241425"/>
            <a:ext cx="4427199" cy="42481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5706004" y="1241429"/>
            <a:ext cx="4428600" cy="4248149"/>
          </a:xfrm>
        </p:spPr>
        <p:txBody>
          <a:bodyPr/>
          <a:lstStyle>
            <a:lvl1pPr algn="l">
              <a:buFontTx/>
              <a:buNone/>
              <a:defRPr/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Nadpis 1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snímku)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8C5E830-0E1C-4D95-AF2F-A2BD3DC2E32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9A8AC1-2E4D-44C1-A124-4EB5FF1266FD}" type="datetime1">
              <a:rPr lang="cs-CZ" smtClean="0"/>
              <a:t>14.06.2022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D68E402-72CA-462C-AC28-8EEF205D20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3C18952-D327-44B7-A915-D5D3C017F6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E6C6BA8F-044B-4E44-A8F5-2F9DCE2D3150}"/>
              </a:ext>
            </a:extLst>
          </p:cNvPr>
          <p:cNvCxnSpPr>
            <a:cxnSpLocks/>
          </p:cNvCxnSpPr>
          <p:nvPr userDrawn="1"/>
        </p:nvCxnSpPr>
        <p:spPr>
          <a:xfrm>
            <a:off x="5346701" y="1242000"/>
            <a:ext cx="0" cy="424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bsahy vodorovn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snímku)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2" hasCustomPrompt="1"/>
          </p:nvPr>
        </p:nvSpPr>
        <p:spPr>
          <a:xfrm>
            <a:off x="558806" y="1242000"/>
            <a:ext cx="9575199" cy="201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3" hasCustomPrompt="1"/>
          </p:nvPr>
        </p:nvSpPr>
        <p:spPr>
          <a:xfrm>
            <a:off x="558804" y="3474000"/>
            <a:ext cx="9575800" cy="201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028A934-B8C4-4112-A253-CEB0D2450902}" type="datetime1">
              <a:rPr lang="cs-CZ" smtClean="0"/>
              <a:t>14.06.2022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7082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 obrázek vodorovn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241428"/>
            <a:ext cx="9576000" cy="20161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558000" y="3473454"/>
            <a:ext cx="9576000" cy="2016125"/>
          </a:xfrm>
        </p:spPr>
        <p:txBody>
          <a:bodyPr/>
          <a:lstStyle>
            <a:lvl1pPr algn="l">
              <a:buFontTx/>
              <a:buNone/>
              <a:defRPr/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Nadpis 1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snímku)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780C5DE-AB63-472B-990A-EE8F2C1FE153}" type="datetime1">
              <a:rPr lang="cs-CZ" smtClean="0"/>
              <a:t>14.06.2022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950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brázky s titul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558007" y="1242000"/>
            <a:ext cx="4427999" cy="1620000"/>
          </a:xfrm>
        </p:spPr>
        <p:txBody>
          <a:bodyPr/>
          <a:lstStyle>
            <a:lvl1pPr algn="l">
              <a:buFontTx/>
              <a:buNone/>
              <a:defRPr/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558007" y="2969550"/>
            <a:ext cx="4427999" cy="288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4000"/>
              </a:lnSpc>
              <a:buFontTx/>
              <a:buNone/>
              <a:defRPr sz="1601"/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4" name="Zástupný symbol pro obrázek 10"/>
          <p:cNvSpPr>
            <a:spLocks noGrp="1"/>
          </p:cNvSpPr>
          <p:nvPr>
            <p:ph type="pic" sz="quarter" idx="15" hasCustomPrompt="1"/>
          </p:nvPr>
        </p:nvSpPr>
        <p:spPr>
          <a:xfrm>
            <a:off x="558007" y="3473450"/>
            <a:ext cx="4427999" cy="1620000"/>
          </a:xfrm>
        </p:spPr>
        <p:txBody>
          <a:bodyPr/>
          <a:lstStyle>
            <a:lvl1pPr algn="l">
              <a:buFontTx/>
              <a:buNone/>
              <a:defRPr/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6" hasCustomPrompt="1"/>
          </p:nvPr>
        </p:nvSpPr>
        <p:spPr>
          <a:xfrm>
            <a:off x="558007" y="5201450"/>
            <a:ext cx="4427999" cy="288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4000"/>
              </a:lnSpc>
              <a:buFontTx/>
              <a:buNone/>
              <a:defRPr sz="1601"/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6" name="Zástupný symbol pro obrázek 10"/>
          <p:cNvSpPr>
            <a:spLocks noGrp="1"/>
          </p:cNvSpPr>
          <p:nvPr>
            <p:ph type="pic" sz="quarter" idx="17" hasCustomPrompt="1"/>
          </p:nvPr>
        </p:nvSpPr>
        <p:spPr>
          <a:xfrm>
            <a:off x="5706006" y="1242000"/>
            <a:ext cx="4427999" cy="1620000"/>
          </a:xfrm>
        </p:spPr>
        <p:txBody>
          <a:bodyPr/>
          <a:lstStyle>
            <a:lvl1pPr algn="l">
              <a:buFontTx/>
              <a:buNone/>
              <a:defRPr/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7" name="Zástupný symbol pro text 12"/>
          <p:cNvSpPr>
            <a:spLocks noGrp="1"/>
          </p:cNvSpPr>
          <p:nvPr>
            <p:ph type="body" sz="quarter" idx="18" hasCustomPrompt="1"/>
          </p:nvPr>
        </p:nvSpPr>
        <p:spPr>
          <a:xfrm>
            <a:off x="5706006" y="2969550"/>
            <a:ext cx="4427999" cy="288000"/>
          </a:xfrm>
        </p:spPr>
        <p:txBody>
          <a:bodyPr anchor="ctr" anchorCtr="0">
            <a:noAutofit/>
          </a:bodyPr>
          <a:lstStyle>
            <a:lvl1pPr marL="0" marR="0" indent="0" algn="l" defTabSz="1042992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601"/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8" name="Zástupný symbol pro obrázek 10"/>
          <p:cNvSpPr>
            <a:spLocks noGrp="1"/>
          </p:cNvSpPr>
          <p:nvPr>
            <p:ph type="pic" sz="quarter" idx="19" hasCustomPrompt="1"/>
          </p:nvPr>
        </p:nvSpPr>
        <p:spPr>
          <a:xfrm>
            <a:off x="5706006" y="3473450"/>
            <a:ext cx="4427999" cy="1620000"/>
          </a:xfrm>
        </p:spPr>
        <p:txBody>
          <a:bodyPr/>
          <a:lstStyle>
            <a:lvl1pPr algn="l">
              <a:buFontTx/>
              <a:buNone/>
              <a:defRPr/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9" name="Zástupný symbol pro text 12"/>
          <p:cNvSpPr>
            <a:spLocks noGrp="1"/>
          </p:cNvSpPr>
          <p:nvPr>
            <p:ph type="body" sz="quarter" idx="20" hasCustomPrompt="1"/>
          </p:nvPr>
        </p:nvSpPr>
        <p:spPr>
          <a:xfrm>
            <a:off x="5706006" y="5201450"/>
            <a:ext cx="4427999" cy="288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4000"/>
              </a:lnSpc>
              <a:buFontTx/>
              <a:buNone/>
              <a:defRPr sz="1601"/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22" name="Nadpis 2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snímku)</a:t>
            </a:r>
          </a:p>
        </p:txBody>
      </p:sp>
      <p:cxnSp>
        <p:nvCxnSpPr>
          <p:cNvPr id="20" name="Přímá spojnice 19"/>
          <p:cNvCxnSpPr>
            <a:cxnSpLocks/>
          </p:cNvCxnSpPr>
          <p:nvPr userDrawn="1"/>
        </p:nvCxnSpPr>
        <p:spPr>
          <a:xfrm>
            <a:off x="5346701" y="1242000"/>
            <a:ext cx="0" cy="4247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B97AAF0-7A65-4AA9-B063-EEA0977EF3F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9A8AC1-2E4D-44C1-A124-4EB5FF1266FD}" type="datetime1">
              <a:rPr lang="cs-CZ" smtClean="0"/>
              <a:t>14.06.2022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498EAD6-D0E3-445B-A98E-464C99523A7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63BE00C-08AF-4420-8305-815D7CB62BF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03CCEA-D5FC-4B63-9A33-145A74A5882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000" y="4569850"/>
            <a:ext cx="1980000" cy="144201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00C0BF4-C311-461F-BC7E-A200B891431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01" y="4"/>
            <a:ext cx="4140000" cy="3440911"/>
          </a:xfrm>
          <a:prstGeom prst="rect">
            <a:avLst/>
          </a:prstGeom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cs-CZ" noProof="0" dirty="0"/>
              <a:t>Nadpis (shrnutí snímku)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58806" y="1242001"/>
            <a:ext cx="9575199" cy="42411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710000" y="5670550"/>
            <a:ext cx="666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 b="0">
                <a:solidFill>
                  <a:schemeClr val="tx2"/>
                </a:solidFill>
                <a:latin typeface="+mn-lt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>
          <a:xfrm>
            <a:off x="10134001" y="5670000"/>
            <a:ext cx="252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0">
                <a:solidFill>
                  <a:schemeClr val="tx2"/>
                </a:solidFill>
                <a:latin typeface="+mn-lt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2"/>
          </p:nvPr>
        </p:nvSpPr>
        <p:spPr>
          <a:xfrm>
            <a:off x="558001" y="5670550"/>
            <a:ext cx="792087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0">
                <a:solidFill>
                  <a:schemeClr val="tx2"/>
                </a:solidFill>
                <a:latin typeface="+mn-lt"/>
              </a:defRPr>
            </a:lvl1pPr>
          </a:lstStyle>
          <a:p>
            <a:fld id="{1D9A8AC1-2E4D-44C1-A124-4EB5FF1266FD}" type="datetime1">
              <a:rPr lang="cs-CZ" smtClean="0"/>
              <a:pPr/>
              <a:t>14.06.2022</a:t>
            </a:fld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F2844C8-F224-4350-82BD-B00951732D7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289" y="367076"/>
            <a:ext cx="1404700" cy="6748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686" r:id="rId2"/>
    <p:sldLayoutId id="2147483688" r:id="rId3"/>
    <p:sldLayoutId id="2147483692" r:id="rId4"/>
    <p:sldLayoutId id="2147483720" r:id="rId5"/>
    <p:sldLayoutId id="2147483687" r:id="rId6"/>
    <p:sldLayoutId id="2147483693" r:id="rId7"/>
    <p:sldLayoutId id="2147483691" r:id="rId8"/>
    <p:sldLayoutId id="2147483689" r:id="rId9"/>
    <p:sldLayoutId id="2147483685" r:id="rId10"/>
    <p:sldLayoutId id="2147483719" r:id="rId11"/>
    <p:sldLayoutId id="2147483721" r:id="rId12"/>
    <p:sldLayoutId id="2147483723" r:id="rId13"/>
    <p:sldLayoutId id="2147483717" r:id="rId14"/>
    <p:sldLayoutId id="2147483718" r:id="rId15"/>
  </p:sldLayoutIdLst>
  <p:hf hdr="0"/>
  <p:txStyles>
    <p:titleStyle>
      <a:lvl1pPr algn="l" defTabSz="1042992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Verdana" pitchFamily="34" charset="0"/>
          <a:cs typeface="Calibri" panose="020F0502020204030204" pitchFamily="34" charset="0"/>
        </a:defRPr>
      </a:lvl1pPr>
    </p:titleStyle>
    <p:bodyStyle>
      <a:lvl1pPr marL="273585" indent="-273585" algn="l" defTabSz="1042992" rtl="0" eaLnBrk="1" latinLnBrk="0" hangingPunct="1">
        <a:lnSpc>
          <a:spcPct val="115000"/>
        </a:lnSpc>
        <a:spcBef>
          <a:spcPts val="0"/>
        </a:spcBef>
        <a:buClr>
          <a:schemeClr val="tx2"/>
        </a:buClr>
        <a:buSzPct val="100000"/>
        <a:buFont typeface="Calibri" panose="020F0502020204030204" pitchFamily="34" charset="0"/>
        <a:buChar char="•"/>
        <a:defRPr sz="2399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1pPr>
      <a:lvl2pPr marL="547165" indent="-273585" algn="l" defTabSz="1042992" rtl="0" eaLnBrk="1" latinLnBrk="0" hangingPunct="1">
        <a:lnSpc>
          <a:spcPct val="115000"/>
        </a:lnSpc>
        <a:spcBef>
          <a:spcPts val="0"/>
        </a:spcBef>
        <a:buClr>
          <a:schemeClr val="bg2"/>
        </a:buClr>
        <a:buSzPct val="100000"/>
        <a:buFont typeface="Calibri" panose="020F0502020204030204" pitchFamily="34" charset="0"/>
        <a:buChar char="•"/>
        <a:defRPr sz="1999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2pPr>
      <a:lvl3pPr marL="820751" indent="-273585" algn="l" defTabSz="1042992" rtl="0" eaLnBrk="1" latinLnBrk="0" hangingPunct="1">
        <a:lnSpc>
          <a:spcPct val="115000"/>
        </a:lnSpc>
        <a:spcBef>
          <a:spcPts val="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3pPr>
      <a:lvl4pPr marL="1094336" indent="-273585" algn="l" defTabSz="1042992" rtl="0" eaLnBrk="1" latinLnBrk="0" hangingPunct="1">
        <a:lnSpc>
          <a:spcPct val="115000"/>
        </a:lnSpc>
        <a:spcBef>
          <a:spcPts val="0"/>
        </a:spcBef>
        <a:buClr>
          <a:schemeClr val="bg2"/>
        </a:buClr>
        <a:buSzPct val="100000"/>
        <a:buFont typeface="Arial" panose="020B0604020202020204" pitchFamily="34" charset="0"/>
        <a:buChar char="•"/>
        <a:defRPr sz="1601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4pPr>
      <a:lvl5pPr marL="1367918" indent="-273585" algn="l" defTabSz="1042992" rtl="0" eaLnBrk="1" latinLnBrk="0" hangingPunct="1">
        <a:lnSpc>
          <a:spcPct val="114000"/>
        </a:lnSpc>
        <a:spcBef>
          <a:spcPts val="0"/>
        </a:spcBef>
        <a:buClr>
          <a:schemeClr val="tx2"/>
        </a:buClr>
        <a:buSzPct val="100000"/>
        <a:buFont typeface="Calibri" panose="020F0502020204030204" pitchFamily="34" charset="0"/>
        <a:buChar char="◦"/>
        <a:defRPr sz="1499" kern="1200">
          <a:solidFill>
            <a:schemeClr val="tx1"/>
          </a:solidFill>
          <a:latin typeface="+mn-lt"/>
          <a:ea typeface="Verdana" pitchFamily="34" charset="0"/>
          <a:cs typeface="Lucida Sans Unicode" pitchFamily="34" charset="0"/>
        </a:defRPr>
      </a:lvl5pPr>
      <a:lvl6pPr marL="1641504" indent="-273585" algn="l" defTabSz="1042992" rtl="0" eaLnBrk="1" latinLnBrk="0" hangingPunct="1">
        <a:lnSpc>
          <a:spcPct val="114000"/>
        </a:lnSpc>
        <a:spcBef>
          <a:spcPts val="0"/>
        </a:spcBef>
        <a:buClr>
          <a:schemeClr val="bg2"/>
        </a:buClr>
        <a:buFont typeface="Calibri" panose="020F0502020204030204" pitchFamily="34" charset="0"/>
        <a:buChar char="◦"/>
        <a:defRPr sz="1499" kern="1200">
          <a:solidFill>
            <a:schemeClr val="tx1"/>
          </a:solidFill>
          <a:latin typeface="+mn-lt"/>
          <a:ea typeface="+mn-ea"/>
          <a:cs typeface="+mn-cs"/>
        </a:defRPr>
      </a:lvl6pPr>
      <a:lvl7pPr marL="1915085" indent="-273585" algn="l" defTabSz="1042992" rtl="0" eaLnBrk="1" latinLnBrk="0" hangingPunct="1">
        <a:lnSpc>
          <a:spcPct val="114000"/>
        </a:lnSpc>
        <a:spcBef>
          <a:spcPts val="0"/>
        </a:spcBef>
        <a:buClr>
          <a:schemeClr val="tx2"/>
        </a:buClr>
        <a:buFont typeface="Montserrat" panose="00000500000000000000" pitchFamily="2" charset="-18"/>
        <a:buChar char="‐"/>
        <a:defRPr sz="1499" kern="1200">
          <a:solidFill>
            <a:schemeClr val="tx1"/>
          </a:solidFill>
          <a:latin typeface="+mn-lt"/>
          <a:ea typeface="+mn-ea"/>
          <a:cs typeface="+mn-cs"/>
        </a:defRPr>
      </a:lvl7pPr>
      <a:lvl8pPr marL="2188671" indent="-273585" algn="l" defTabSz="1042992" rtl="0" eaLnBrk="1" latinLnBrk="0" hangingPunct="1">
        <a:lnSpc>
          <a:spcPct val="114000"/>
        </a:lnSpc>
        <a:spcBef>
          <a:spcPts val="0"/>
        </a:spcBef>
        <a:buClr>
          <a:schemeClr val="bg2"/>
        </a:buClr>
        <a:buFont typeface="Montserrat" panose="00000500000000000000" pitchFamily="2" charset="-18"/>
        <a:buChar char="‐"/>
        <a:defRPr lang="cs-CZ" sz="1499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2462253" indent="-273585" algn="l" defTabSz="1042992" rtl="0" eaLnBrk="1" latinLnBrk="0" hangingPunct="1">
        <a:lnSpc>
          <a:spcPct val="114000"/>
        </a:lnSpc>
        <a:spcBef>
          <a:spcPts val="0"/>
        </a:spcBef>
        <a:buClr>
          <a:schemeClr val="tx2"/>
        </a:buClr>
        <a:buFont typeface="Calibri" panose="020F0502020204030204" pitchFamily="34" charset="0"/>
        <a:buChar char="∙"/>
        <a:defRPr sz="1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42992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21499" algn="l" defTabSz="1042992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1042992" algn="l" defTabSz="1042992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3pPr>
      <a:lvl4pPr marL="1564491" algn="l" defTabSz="1042992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4pPr>
      <a:lvl5pPr marL="2085986" algn="l" defTabSz="1042992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5pPr>
      <a:lvl6pPr marL="2607483" algn="l" defTabSz="1042992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6pPr>
      <a:lvl7pPr marL="3128982" algn="l" defTabSz="1042992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7pPr>
      <a:lvl8pPr marL="3650478" algn="l" defTabSz="1042992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8pPr>
      <a:lvl9pPr marL="4171975" algn="l" defTabSz="1042992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5" userDrawn="1">
          <p15:clr>
            <a:srgbClr val="F26B43"/>
          </p15:clr>
        </p15:guide>
        <p15:guide id="2" pos="6384" userDrawn="1">
          <p15:clr>
            <a:srgbClr val="F26B43"/>
          </p15:clr>
        </p15:guide>
        <p15:guide id="3" pos="352" userDrawn="1">
          <p15:clr>
            <a:srgbClr val="F26B43"/>
          </p15:clr>
        </p15:guide>
        <p15:guide id="4" orient="horz" pos="3458" userDrawn="1">
          <p15:clr>
            <a:srgbClr val="F26B43"/>
          </p15:clr>
        </p15:guide>
        <p15:guide id="5" orient="horz" pos="782" userDrawn="1">
          <p15:clr>
            <a:srgbClr val="F26B43"/>
          </p15:clr>
        </p15:guide>
        <p15:guide id="6" orient="horz" pos="3572" userDrawn="1">
          <p15:clr>
            <a:srgbClr val="F26B43"/>
          </p15:clr>
        </p15:guide>
        <p15:guide id="7" pos="3369" userDrawn="1">
          <p15:clr>
            <a:srgbClr val="F26B43"/>
          </p15:clr>
        </p15:guide>
        <p15:guide id="8" orient="horz" pos="2052" userDrawn="1">
          <p15:clr>
            <a:srgbClr val="F26B43"/>
          </p15:clr>
        </p15:guide>
        <p15:guide id="9" orient="horz" pos="21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2A0719B-0E2D-4D88-B550-4D4A6AAD0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CE81C2E-9371-4CAD-A9C4-8A33A31C5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A2D6-6340-4912-84E0-687FCEF375B3}" type="datetime1">
              <a:rPr lang="cs-CZ" smtClean="0"/>
              <a:t>14.06.2022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9AE208F-9F14-49D8-95B3-56170383B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AC318C3-31A2-42DB-9BB2-8CCC6068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1</a:t>
            </a:fld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6B165663-B4F9-4590-B52E-FD082F523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2"/>
            <a:ext cx="7650000" cy="909853"/>
          </a:xfrm>
        </p:spPr>
        <p:txBody>
          <a:bodyPr/>
          <a:lstStyle/>
          <a:p>
            <a:r>
              <a:rPr lang="cs-CZ" dirty="0"/>
              <a:t>Představení společnosti </a:t>
            </a:r>
            <a:br>
              <a:rPr lang="cs-CZ" dirty="0"/>
            </a:br>
            <a:r>
              <a:rPr lang="cs-CZ" dirty="0"/>
              <a:t>Galileo </a:t>
            </a:r>
            <a:r>
              <a:rPr lang="cs-CZ" dirty="0" err="1"/>
              <a:t>Corporation</a:t>
            </a:r>
            <a:r>
              <a:rPr lang="cs-CZ" dirty="0"/>
              <a:t> s.r.o.</a:t>
            </a:r>
          </a:p>
        </p:txBody>
      </p:sp>
      <p:sp>
        <p:nvSpPr>
          <p:cNvPr id="8" name="Zástupný symbol pro text 4">
            <a:extLst>
              <a:ext uri="{FF2B5EF4-FFF2-40B4-BE49-F238E27FC236}">
                <a16:creationId xmlns:a16="http://schemas.microsoft.com/office/drawing/2014/main" id="{2155F38D-F607-055E-55DF-515A6B38AE39}"/>
              </a:ext>
            </a:extLst>
          </p:cNvPr>
          <p:cNvSpPr txBox="1">
            <a:spLocks/>
          </p:cNvSpPr>
          <p:nvPr/>
        </p:nvSpPr>
        <p:spPr>
          <a:xfrm>
            <a:off x="918000" y="2645138"/>
            <a:ext cx="8856000" cy="360000"/>
          </a:xfrm>
          <a:prstGeom prst="rect">
            <a:avLst/>
          </a:prstGeom>
        </p:spPr>
        <p:txBody>
          <a:bodyPr/>
          <a:lstStyle>
            <a:lvl1pPr marL="273585" indent="-273585" algn="l" defTabSz="1042992" rtl="0" eaLnBrk="1" latinLnBrk="0" hangingPunct="1">
              <a:lnSpc>
                <a:spcPct val="115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Calibri" panose="020F0502020204030204" pitchFamily="34" charset="0"/>
              <a:buChar char="•"/>
              <a:defRPr sz="2399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  <a:lvl2pPr marL="547165" indent="-273585" algn="l" defTabSz="1042992" rtl="0" eaLnBrk="1" latinLnBrk="0" hangingPunct="1">
              <a:lnSpc>
                <a:spcPct val="115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Calibri" panose="020F0502020204030204" pitchFamily="34" charset="0"/>
              <a:buChar char="•"/>
              <a:defRPr sz="1999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2pPr>
            <a:lvl3pPr marL="820751" indent="-273585" algn="l" defTabSz="1042992" rtl="0" eaLnBrk="1" latinLnBrk="0" hangingPunct="1">
              <a:lnSpc>
                <a:spcPct val="115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3pPr>
            <a:lvl4pPr marL="1094336" indent="-273585" algn="l" defTabSz="1042992" rtl="0" eaLnBrk="1" latinLnBrk="0" hangingPunct="1">
              <a:lnSpc>
                <a:spcPct val="115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1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4pPr>
            <a:lvl5pPr marL="1367918" indent="-273585" algn="l" defTabSz="1042992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Calibri" panose="020F0502020204030204" pitchFamily="34" charset="0"/>
              <a:buChar char="◦"/>
              <a:defRPr sz="1499" kern="1200">
                <a:solidFill>
                  <a:schemeClr val="tx1"/>
                </a:solidFill>
                <a:latin typeface="+mn-lt"/>
                <a:ea typeface="Verdana" pitchFamily="34" charset="0"/>
                <a:cs typeface="Lucida Sans Unicode" pitchFamily="34" charset="0"/>
              </a:defRPr>
            </a:lvl5pPr>
            <a:lvl6pPr marL="1641504" indent="-273585" algn="l" defTabSz="1042992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2"/>
              </a:buClr>
              <a:buFont typeface="Calibri" panose="020F0502020204030204" pitchFamily="34" charset="0"/>
              <a:buChar char="◦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15085" indent="-273585" algn="l" defTabSz="1042992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tx2"/>
              </a:buClr>
              <a:buFont typeface="Montserrat" panose="00000500000000000000" pitchFamily="2" charset="-18"/>
              <a:buChar char="‐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8671" indent="-273585" algn="l" defTabSz="1042992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2"/>
              </a:buClr>
              <a:buFont typeface="Montserrat" panose="00000500000000000000" pitchFamily="2" charset="-18"/>
              <a:buChar char="‐"/>
              <a:defRPr lang="cs-CZ" sz="1499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2253" indent="-273585" algn="l" defTabSz="1042992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tx2"/>
              </a:buClr>
              <a:buFont typeface="Calibri" panose="020F0502020204030204" pitchFamily="34" charset="0"/>
              <a:buChar char="∙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EEBCB863-C137-E62E-6AC9-ED6DE4ED0825}"/>
              </a:ext>
            </a:extLst>
          </p:cNvPr>
          <p:cNvGrpSpPr/>
          <p:nvPr/>
        </p:nvGrpSpPr>
        <p:grpSpPr>
          <a:xfrm>
            <a:off x="2986170" y="3296079"/>
            <a:ext cx="1068127" cy="916846"/>
            <a:chOff x="2501198" y="1523456"/>
            <a:chExt cx="1068127" cy="916846"/>
          </a:xfrm>
        </p:grpSpPr>
        <p:sp>
          <p:nvSpPr>
            <p:cNvPr id="10" name="Šestiúhelník 9">
              <a:extLst>
                <a:ext uri="{FF2B5EF4-FFF2-40B4-BE49-F238E27FC236}">
                  <a16:creationId xmlns:a16="http://schemas.microsoft.com/office/drawing/2014/main" id="{CD4FAC7F-8E6D-80E6-37C1-F0109FFB163B}"/>
                </a:ext>
              </a:extLst>
            </p:cNvPr>
            <p:cNvSpPr/>
            <p:nvPr/>
          </p:nvSpPr>
          <p:spPr>
            <a:xfrm>
              <a:off x="2501198" y="1523456"/>
              <a:ext cx="1068127" cy="91684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2">
                <a:shade val="50000"/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Šestiúhelník 4">
              <a:extLst>
                <a:ext uri="{FF2B5EF4-FFF2-40B4-BE49-F238E27FC236}">
                  <a16:creationId xmlns:a16="http://schemas.microsoft.com/office/drawing/2014/main" id="{794807A3-C1B9-6088-6F34-BC44BA1C34A0}"/>
                </a:ext>
              </a:extLst>
            </p:cNvPr>
            <p:cNvSpPr txBox="1"/>
            <p:nvPr/>
          </p:nvSpPr>
          <p:spPr>
            <a:xfrm>
              <a:off x="2666612" y="1665442"/>
              <a:ext cx="737299" cy="6328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3970" rIns="0" bIns="1397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100" b="1" kern="1200" dirty="0"/>
                <a:t>KOMPLEXNÍ ŘEŠENÍ</a:t>
              </a:r>
            </a:p>
          </p:txBody>
        </p:sp>
      </p:grpSp>
      <p:sp>
        <p:nvSpPr>
          <p:cNvPr id="12" name="Šestiúhelník 11">
            <a:extLst>
              <a:ext uri="{FF2B5EF4-FFF2-40B4-BE49-F238E27FC236}">
                <a16:creationId xmlns:a16="http://schemas.microsoft.com/office/drawing/2014/main" id="{A4356705-31BB-B152-3B92-2813F520F8D6}"/>
              </a:ext>
            </a:extLst>
          </p:cNvPr>
          <p:cNvSpPr/>
          <p:nvPr/>
        </p:nvSpPr>
        <p:spPr>
          <a:xfrm>
            <a:off x="2067436" y="2789300"/>
            <a:ext cx="1068127" cy="916846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000" r="-11000"/>
            </a:stretch>
          </a:blipFill>
        </p:spPr>
        <p:style>
          <a:lnRef idx="1">
            <a:schemeClr val="accent2">
              <a:shade val="5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9E3CBB3D-4914-541D-7852-B78E609CFE8B}"/>
              </a:ext>
            </a:extLst>
          </p:cNvPr>
          <p:cNvGrpSpPr/>
          <p:nvPr/>
        </p:nvGrpSpPr>
        <p:grpSpPr>
          <a:xfrm>
            <a:off x="3905563" y="2786527"/>
            <a:ext cx="1068127" cy="916846"/>
            <a:chOff x="3420591" y="1013904"/>
            <a:chExt cx="1068127" cy="916846"/>
          </a:xfrm>
        </p:grpSpPr>
        <p:sp>
          <p:nvSpPr>
            <p:cNvPr id="14" name="Šestiúhelník 13">
              <a:extLst>
                <a:ext uri="{FF2B5EF4-FFF2-40B4-BE49-F238E27FC236}">
                  <a16:creationId xmlns:a16="http://schemas.microsoft.com/office/drawing/2014/main" id="{216C5CA6-C6A5-9BFE-7723-B8546AC957B4}"/>
                </a:ext>
              </a:extLst>
            </p:cNvPr>
            <p:cNvSpPr/>
            <p:nvPr/>
          </p:nvSpPr>
          <p:spPr>
            <a:xfrm>
              <a:off x="3420591" y="1013904"/>
              <a:ext cx="1068127" cy="91684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2">
                <a:shade val="50000"/>
                <a:hueOff val="195119"/>
                <a:satOff val="-14931"/>
                <a:lumOff val="12640"/>
                <a:alphaOff val="0"/>
              </a:schemeClr>
            </a:lnRef>
            <a:fillRef idx="3">
              <a:schemeClr val="accent2">
                <a:shade val="50000"/>
                <a:hueOff val="195119"/>
                <a:satOff val="-14931"/>
                <a:lumOff val="12640"/>
                <a:alphaOff val="0"/>
              </a:schemeClr>
            </a:fillRef>
            <a:effectRef idx="3">
              <a:schemeClr val="accent2">
                <a:shade val="50000"/>
                <a:hueOff val="195119"/>
                <a:satOff val="-14931"/>
                <a:lumOff val="1264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Šestiúhelník 7">
              <a:extLst>
                <a:ext uri="{FF2B5EF4-FFF2-40B4-BE49-F238E27FC236}">
                  <a16:creationId xmlns:a16="http://schemas.microsoft.com/office/drawing/2014/main" id="{4A875D2B-4B30-3EDB-0852-E9B518689D19}"/>
                </a:ext>
              </a:extLst>
            </p:cNvPr>
            <p:cNvSpPr txBox="1"/>
            <p:nvPr/>
          </p:nvSpPr>
          <p:spPr>
            <a:xfrm>
              <a:off x="3586005" y="1155890"/>
              <a:ext cx="737299" cy="6328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3970" rIns="0" bIns="1397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100" b="1" kern="1200" dirty="0"/>
                <a:t>JEDNIČKA NA CZ I SK TRHU</a:t>
              </a:r>
            </a:p>
          </p:txBody>
        </p:sp>
      </p:grpSp>
      <p:sp>
        <p:nvSpPr>
          <p:cNvPr id="16" name="Šestiúhelník 15">
            <a:extLst>
              <a:ext uri="{FF2B5EF4-FFF2-40B4-BE49-F238E27FC236}">
                <a16:creationId xmlns:a16="http://schemas.microsoft.com/office/drawing/2014/main" id="{647818DB-9505-3BB7-571A-4F3A28183AFD}"/>
              </a:ext>
            </a:extLst>
          </p:cNvPr>
          <p:cNvSpPr/>
          <p:nvPr/>
        </p:nvSpPr>
        <p:spPr>
          <a:xfrm>
            <a:off x="4824298" y="3294346"/>
            <a:ext cx="1068127" cy="916846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000" b="-5000"/>
            </a:stretch>
          </a:blipFill>
        </p:spPr>
        <p:style>
          <a:lnRef idx="1">
            <a:schemeClr val="accent2">
              <a:shade val="50000"/>
              <a:hueOff val="188613"/>
              <a:satOff val="-14650"/>
              <a:lumOff val="11584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6B7EDD21-EB41-7652-4E85-D9D67D6E09AE}"/>
              </a:ext>
            </a:extLst>
          </p:cNvPr>
          <p:cNvGrpSpPr/>
          <p:nvPr/>
        </p:nvGrpSpPr>
        <p:grpSpPr>
          <a:xfrm>
            <a:off x="2986170" y="2282521"/>
            <a:ext cx="1068127" cy="916846"/>
            <a:chOff x="2501198" y="509898"/>
            <a:chExt cx="1068127" cy="916846"/>
          </a:xfrm>
        </p:grpSpPr>
        <p:sp>
          <p:nvSpPr>
            <p:cNvPr id="18" name="Šestiúhelník 17">
              <a:extLst>
                <a:ext uri="{FF2B5EF4-FFF2-40B4-BE49-F238E27FC236}">
                  <a16:creationId xmlns:a16="http://schemas.microsoft.com/office/drawing/2014/main" id="{7D1FDAC3-B559-12A0-187C-800199425556}"/>
                </a:ext>
              </a:extLst>
            </p:cNvPr>
            <p:cNvSpPr/>
            <p:nvPr/>
          </p:nvSpPr>
          <p:spPr>
            <a:xfrm>
              <a:off x="2501198" y="509898"/>
              <a:ext cx="1068127" cy="91684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2">
                <a:shade val="50000"/>
                <a:hueOff val="390238"/>
                <a:satOff val="-29863"/>
                <a:lumOff val="25280"/>
                <a:alphaOff val="0"/>
              </a:schemeClr>
            </a:lnRef>
            <a:fillRef idx="3">
              <a:schemeClr val="accent2">
                <a:shade val="50000"/>
                <a:hueOff val="390238"/>
                <a:satOff val="-29863"/>
                <a:lumOff val="25280"/>
                <a:alphaOff val="0"/>
              </a:schemeClr>
            </a:fillRef>
            <a:effectRef idx="3">
              <a:schemeClr val="accent2">
                <a:shade val="50000"/>
                <a:hueOff val="390238"/>
                <a:satOff val="-29863"/>
                <a:lumOff val="2528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Šestiúhelník 10">
              <a:extLst>
                <a:ext uri="{FF2B5EF4-FFF2-40B4-BE49-F238E27FC236}">
                  <a16:creationId xmlns:a16="http://schemas.microsoft.com/office/drawing/2014/main" id="{64D3DC98-A1D4-A6C2-5D44-9AAEC2CFDBB4}"/>
                </a:ext>
              </a:extLst>
            </p:cNvPr>
            <p:cNvSpPr txBox="1"/>
            <p:nvPr/>
          </p:nvSpPr>
          <p:spPr>
            <a:xfrm>
              <a:off x="2666612" y="651884"/>
              <a:ext cx="737299" cy="6328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3970" rIns="0" bIns="1397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100" b="1" kern="1200" dirty="0"/>
                <a:t>Elektronická spisová</a:t>
              </a:r>
              <a:br>
                <a:rPr lang="cs-CZ" sz="1100" b="1" kern="1200" dirty="0"/>
              </a:br>
              <a:r>
                <a:rPr lang="cs-CZ" sz="1100" b="1" kern="1200" dirty="0"/>
                <a:t>služba</a:t>
              </a:r>
            </a:p>
          </p:txBody>
        </p:sp>
      </p:grpSp>
      <p:sp>
        <p:nvSpPr>
          <p:cNvPr id="20" name="Šestiúhelník 19">
            <a:extLst>
              <a:ext uri="{FF2B5EF4-FFF2-40B4-BE49-F238E27FC236}">
                <a16:creationId xmlns:a16="http://schemas.microsoft.com/office/drawing/2014/main" id="{49F0F526-E63A-07AF-A229-A095B18C6E5A}"/>
              </a:ext>
            </a:extLst>
          </p:cNvPr>
          <p:cNvSpPr/>
          <p:nvPr/>
        </p:nvSpPr>
        <p:spPr>
          <a:xfrm>
            <a:off x="3905563" y="1772623"/>
            <a:ext cx="1068127" cy="916846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000" r="-11000"/>
            </a:stretch>
          </a:blipFill>
        </p:spPr>
        <p:style>
          <a:lnRef idx="1">
            <a:schemeClr val="accent2">
              <a:shade val="50000"/>
              <a:hueOff val="377227"/>
              <a:satOff val="-29300"/>
              <a:lumOff val="23167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D3454AC1-5608-F46F-E9D0-6E47F5B9A4FA}"/>
              </a:ext>
            </a:extLst>
          </p:cNvPr>
          <p:cNvGrpSpPr/>
          <p:nvPr/>
        </p:nvGrpSpPr>
        <p:grpSpPr>
          <a:xfrm>
            <a:off x="4824298" y="2280441"/>
            <a:ext cx="1068127" cy="916846"/>
            <a:chOff x="4339326" y="507818"/>
            <a:chExt cx="1068127" cy="916846"/>
          </a:xfrm>
        </p:grpSpPr>
        <p:sp>
          <p:nvSpPr>
            <p:cNvPr id="22" name="Šestiúhelník 21">
              <a:extLst>
                <a:ext uri="{FF2B5EF4-FFF2-40B4-BE49-F238E27FC236}">
                  <a16:creationId xmlns:a16="http://schemas.microsoft.com/office/drawing/2014/main" id="{C4123C91-EF44-6673-BEB6-1DF0DF73BFEB}"/>
                </a:ext>
              </a:extLst>
            </p:cNvPr>
            <p:cNvSpPr/>
            <p:nvPr/>
          </p:nvSpPr>
          <p:spPr>
            <a:xfrm>
              <a:off x="4339326" y="507818"/>
              <a:ext cx="1068127" cy="91684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2">
                <a:shade val="50000"/>
                <a:hueOff val="585358"/>
                <a:satOff val="-44794"/>
                <a:lumOff val="37920"/>
                <a:alphaOff val="0"/>
              </a:schemeClr>
            </a:lnRef>
            <a:fillRef idx="3">
              <a:schemeClr val="accent2">
                <a:shade val="50000"/>
                <a:hueOff val="585358"/>
                <a:satOff val="-44794"/>
                <a:lumOff val="37920"/>
                <a:alphaOff val="0"/>
              </a:schemeClr>
            </a:fillRef>
            <a:effectRef idx="3">
              <a:schemeClr val="accent2">
                <a:shade val="50000"/>
                <a:hueOff val="585358"/>
                <a:satOff val="-44794"/>
                <a:lumOff val="3792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Šestiúhelník 13">
              <a:extLst>
                <a:ext uri="{FF2B5EF4-FFF2-40B4-BE49-F238E27FC236}">
                  <a16:creationId xmlns:a16="http://schemas.microsoft.com/office/drawing/2014/main" id="{5D789613-7EF7-1826-DF20-A177E8A9890F}"/>
                </a:ext>
              </a:extLst>
            </p:cNvPr>
            <p:cNvSpPr txBox="1"/>
            <p:nvPr/>
          </p:nvSpPr>
          <p:spPr>
            <a:xfrm>
              <a:off x="4504740" y="649804"/>
              <a:ext cx="737299" cy="6328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3970" rIns="0" bIns="1397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100" b="1" kern="1200" dirty="0"/>
                <a:t>VÍCE NEŽ</a:t>
              </a:r>
              <a:br>
                <a:rPr lang="cs-CZ" sz="1100" b="1" kern="1200" dirty="0"/>
              </a:br>
              <a:r>
                <a:rPr lang="cs-CZ" sz="1100" b="1" kern="1200" dirty="0"/>
                <a:t>4 000 ZÁKAZNÍKŮ</a:t>
              </a:r>
            </a:p>
          </p:txBody>
        </p:sp>
      </p:grpSp>
      <p:sp>
        <p:nvSpPr>
          <p:cNvPr id="24" name="Šestiúhelník 23">
            <a:extLst>
              <a:ext uri="{FF2B5EF4-FFF2-40B4-BE49-F238E27FC236}">
                <a16:creationId xmlns:a16="http://schemas.microsoft.com/office/drawing/2014/main" id="{C76C6FAE-3FFB-CCED-BCE6-1932C9068A5C}"/>
              </a:ext>
            </a:extLst>
          </p:cNvPr>
          <p:cNvSpPr/>
          <p:nvPr/>
        </p:nvSpPr>
        <p:spPr>
          <a:xfrm>
            <a:off x="5743032" y="2795886"/>
            <a:ext cx="1068127" cy="916846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000" r="-11000"/>
            </a:stretch>
          </a:blipFill>
        </p:spPr>
        <p:style>
          <a:lnRef idx="1">
            <a:schemeClr val="accent2">
              <a:shade val="50000"/>
              <a:hueOff val="565840"/>
              <a:satOff val="-43950"/>
              <a:lumOff val="34751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FB05941C-6836-BCDB-5B39-195FBD10A6A6}"/>
              </a:ext>
            </a:extLst>
          </p:cNvPr>
          <p:cNvGrpSpPr/>
          <p:nvPr/>
        </p:nvGrpSpPr>
        <p:grpSpPr>
          <a:xfrm>
            <a:off x="5740832" y="1816774"/>
            <a:ext cx="1068127" cy="916846"/>
            <a:chOff x="5255860" y="44151"/>
            <a:chExt cx="1068127" cy="916846"/>
          </a:xfrm>
        </p:grpSpPr>
        <p:sp>
          <p:nvSpPr>
            <p:cNvPr id="26" name="Šestiúhelník 25">
              <a:extLst>
                <a:ext uri="{FF2B5EF4-FFF2-40B4-BE49-F238E27FC236}">
                  <a16:creationId xmlns:a16="http://schemas.microsoft.com/office/drawing/2014/main" id="{3B191DED-FCA1-CD57-56A2-9832F68A3129}"/>
                </a:ext>
              </a:extLst>
            </p:cNvPr>
            <p:cNvSpPr/>
            <p:nvPr/>
          </p:nvSpPr>
          <p:spPr>
            <a:xfrm>
              <a:off x="5255860" y="44151"/>
              <a:ext cx="1068127" cy="91684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2">
                <a:shade val="50000"/>
                <a:hueOff val="780477"/>
                <a:satOff val="-59725"/>
                <a:lumOff val="50560"/>
                <a:alphaOff val="0"/>
              </a:schemeClr>
            </a:lnRef>
            <a:fillRef idx="3">
              <a:schemeClr val="accent2">
                <a:shade val="50000"/>
                <a:hueOff val="780477"/>
                <a:satOff val="-59725"/>
                <a:lumOff val="50560"/>
                <a:alphaOff val="0"/>
              </a:schemeClr>
            </a:fillRef>
            <a:effectRef idx="3">
              <a:schemeClr val="accent2">
                <a:shade val="50000"/>
                <a:hueOff val="780477"/>
                <a:satOff val="-59725"/>
                <a:lumOff val="5056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Šestiúhelník 16">
              <a:extLst>
                <a:ext uri="{FF2B5EF4-FFF2-40B4-BE49-F238E27FC236}">
                  <a16:creationId xmlns:a16="http://schemas.microsoft.com/office/drawing/2014/main" id="{5A8C9391-3F50-673B-EC7F-D7096EA0E9E4}"/>
                </a:ext>
              </a:extLst>
            </p:cNvPr>
            <p:cNvSpPr txBox="1"/>
            <p:nvPr/>
          </p:nvSpPr>
          <p:spPr>
            <a:xfrm>
              <a:off x="5421274" y="186137"/>
              <a:ext cx="737299" cy="6328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3970" rIns="0" bIns="1397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100" b="1" kern="1200" dirty="0"/>
                <a:t>SLEDOVÁNÍ LEGISLATIVY</a:t>
              </a:r>
            </a:p>
          </p:txBody>
        </p:sp>
      </p:grpSp>
      <p:sp>
        <p:nvSpPr>
          <p:cNvPr id="28" name="Šestiúhelník 27">
            <a:extLst>
              <a:ext uri="{FF2B5EF4-FFF2-40B4-BE49-F238E27FC236}">
                <a16:creationId xmlns:a16="http://schemas.microsoft.com/office/drawing/2014/main" id="{A4980D4E-C01B-96F9-0BF2-443EC4E35B5E}"/>
              </a:ext>
            </a:extLst>
          </p:cNvPr>
          <p:cNvSpPr/>
          <p:nvPr/>
        </p:nvSpPr>
        <p:spPr>
          <a:xfrm>
            <a:off x="6662425" y="2293960"/>
            <a:ext cx="1068127" cy="916846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1">
            <a:schemeClr val="accent2">
              <a:shade val="50000"/>
              <a:hueOff val="754454"/>
              <a:satOff val="-58600"/>
              <a:lumOff val="46334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" name="Skupina 28">
            <a:extLst>
              <a:ext uri="{FF2B5EF4-FFF2-40B4-BE49-F238E27FC236}">
                <a16:creationId xmlns:a16="http://schemas.microsoft.com/office/drawing/2014/main" id="{AE42E9AF-2FF7-E7BC-6268-5B590A4A7A6D}"/>
              </a:ext>
            </a:extLst>
          </p:cNvPr>
          <p:cNvGrpSpPr/>
          <p:nvPr/>
        </p:nvGrpSpPr>
        <p:grpSpPr>
          <a:xfrm>
            <a:off x="6662425" y="3306131"/>
            <a:ext cx="1068127" cy="916846"/>
            <a:chOff x="6177453" y="1533508"/>
            <a:chExt cx="1068127" cy="916846"/>
          </a:xfrm>
        </p:grpSpPr>
        <p:sp>
          <p:nvSpPr>
            <p:cNvPr id="30" name="Šestiúhelník 29">
              <a:extLst>
                <a:ext uri="{FF2B5EF4-FFF2-40B4-BE49-F238E27FC236}">
                  <a16:creationId xmlns:a16="http://schemas.microsoft.com/office/drawing/2014/main" id="{1FF4CCA7-3188-3FDF-D0C7-D7AF612A6493}"/>
                </a:ext>
              </a:extLst>
            </p:cNvPr>
            <p:cNvSpPr/>
            <p:nvPr/>
          </p:nvSpPr>
          <p:spPr>
            <a:xfrm>
              <a:off x="6177453" y="1533508"/>
              <a:ext cx="1068127" cy="91684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2">
                <a:shade val="50000"/>
                <a:hueOff val="780477"/>
                <a:satOff val="-59725"/>
                <a:lumOff val="50560"/>
                <a:alphaOff val="0"/>
              </a:schemeClr>
            </a:lnRef>
            <a:fillRef idx="3">
              <a:schemeClr val="accent2">
                <a:shade val="50000"/>
                <a:hueOff val="780477"/>
                <a:satOff val="-59725"/>
                <a:lumOff val="50560"/>
                <a:alphaOff val="0"/>
              </a:schemeClr>
            </a:fillRef>
            <a:effectRef idx="3">
              <a:schemeClr val="accent2">
                <a:shade val="50000"/>
                <a:hueOff val="780477"/>
                <a:satOff val="-59725"/>
                <a:lumOff val="5056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Šestiúhelník 19">
              <a:extLst>
                <a:ext uri="{FF2B5EF4-FFF2-40B4-BE49-F238E27FC236}">
                  <a16:creationId xmlns:a16="http://schemas.microsoft.com/office/drawing/2014/main" id="{72B1CEE3-2C0E-78A0-1734-DB0A9E86E0E1}"/>
                </a:ext>
              </a:extLst>
            </p:cNvPr>
            <p:cNvSpPr txBox="1"/>
            <p:nvPr/>
          </p:nvSpPr>
          <p:spPr>
            <a:xfrm>
              <a:off x="6342867" y="1675494"/>
              <a:ext cx="737299" cy="6328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3970" rIns="0" bIns="1397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100" b="1" kern="1200" dirty="0"/>
                <a:t>REDAKČNÍ SYSTÉM</a:t>
              </a:r>
            </a:p>
          </p:txBody>
        </p:sp>
      </p:grpSp>
      <p:sp>
        <p:nvSpPr>
          <p:cNvPr id="32" name="Šestiúhelník 31">
            <a:extLst>
              <a:ext uri="{FF2B5EF4-FFF2-40B4-BE49-F238E27FC236}">
                <a16:creationId xmlns:a16="http://schemas.microsoft.com/office/drawing/2014/main" id="{D66C0BEE-B101-415B-0082-10141A5BAF87}"/>
              </a:ext>
            </a:extLst>
          </p:cNvPr>
          <p:cNvSpPr/>
          <p:nvPr/>
        </p:nvSpPr>
        <p:spPr>
          <a:xfrm>
            <a:off x="1106504" y="3322394"/>
            <a:ext cx="1068127" cy="916846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000" r="-8000"/>
            </a:stretch>
          </a:blipFill>
        </p:spPr>
        <p:style>
          <a:lnRef idx="1">
            <a:schemeClr val="accent2">
              <a:shade val="50000"/>
              <a:hueOff val="754454"/>
              <a:satOff val="-58600"/>
              <a:lumOff val="46334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8090E0A3-7F7A-B004-C0E6-9470DCC0F7FA}"/>
              </a:ext>
            </a:extLst>
          </p:cNvPr>
          <p:cNvGrpSpPr/>
          <p:nvPr/>
        </p:nvGrpSpPr>
        <p:grpSpPr>
          <a:xfrm>
            <a:off x="1112990" y="2293995"/>
            <a:ext cx="1068127" cy="916846"/>
            <a:chOff x="628018" y="521372"/>
            <a:chExt cx="1068127" cy="916846"/>
          </a:xfrm>
        </p:grpSpPr>
        <p:sp>
          <p:nvSpPr>
            <p:cNvPr id="34" name="Šestiúhelník 33">
              <a:extLst>
                <a:ext uri="{FF2B5EF4-FFF2-40B4-BE49-F238E27FC236}">
                  <a16:creationId xmlns:a16="http://schemas.microsoft.com/office/drawing/2014/main" id="{43E5A8C8-21C8-1E37-8FE7-2D26D1DBBE85}"/>
                </a:ext>
              </a:extLst>
            </p:cNvPr>
            <p:cNvSpPr/>
            <p:nvPr/>
          </p:nvSpPr>
          <p:spPr>
            <a:xfrm>
              <a:off x="628018" y="521372"/>
              <a:ext cx="1068127" cy="91684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2">
                <a:shade val="50000"/>
                <a:hueOff val="585358"/>
                <a:satOff val="-44794"/>
                <a:lumOff val="37920"/>
                <a:alphaOff val="0"/>
              </a:schemeClr>
            </a:lnRef>
            <a:fillRef idx="3">
              <a:schemeClr val="accent2">
                <a:shade val="50000"/>
                <a:hueOff val="585358"/>
                <a:satOff val="-44794"/>
                <a:lumOff val="37920"/>
                <a:alphaOff val="0"/>
              </a:schemeClr>
            </a:fillRef>
            <a:effectRef idx="3">
              <a:schemeClr val="accent2">
                <a:shade val="50000"/>
                <a:hueOff val="585358"/>
                <a:satOff val="-44794"/>
                <a:lumOff val="3792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Šestiúhelník 22">
              <a:extLst>
                <a:ext uri="{FF2B5EF4-FFF2-40B4-BE49-F238E27FC236}">
                  <a16:creationId xmlns:a16="http://schemas.microsoft.com/office/drawing/2014/main" id="{8CE4E5FF-AB9F-D900-56BE-67C2FB3CA2A9}"/>
                </a:ext>
              </a:extLst>
            </p:cNvPr>
            <p:cNvSpPr txBox="1"/>
            <p:nvPr/>
          </p:nvSpPr>
          <p:spPr>
            <a:xfrm>
              <a:off x="793432" y="663358"/>
              <a:ext cx="737299" cy="6328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160" rIns="0" bIns="1016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200" b="1" dirty="0"/>
                <a:t>TVORBA </a:t>
              </a:r>
              <a:br>
                <a:rPr lang="cs-CZ" sz="1200" b="1" dirty="0"/>
              </a:br>
              <a:r>
                <a:rPr lang="cs-CZ" sz="1200" b="1" dirty="0"/>
                <a:t>WWW</a:t>
              </a:r>
            </a:p>
          </p:txBody>
        </p:sp>
      </p:grpSp>
      <p:sp>
        <p:nvSpPr>
          <p:cNvPr id="36" name="Šestiúhelník 35">
            <a:extLst>
              <a:ext uri="{FF2B5EF4-FFF2-40B4-BE49-F238E27FC236}">
                <a16:creationId xmlns:a16="http://schemas.microsoft.com/office/drawing/2014/main" id="{F1DDEC9F-2493-0EE7-B288-C3CDE413B240}"/>
              </a:ext>
            </a:extLst>
          </p:cNvPr>
          <p:cNvSpPr/>
          <p:nvPr/>
        </p:nvSpPr>
        <p:spPr>
          <a:xfrm>
            <a:off x="2062020" y="1772623"/>
            <a:ext cx="1068127" cy="916846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1">
            <a:schemeClr val="accent2">
              <a:shade val="50000"/>
              <a:hueOff val="565840"/>
              <a:satOff val="-43950"/>
              <a:lumOff val="34751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CCD981FC-84E0-6AB2-4E6C-DE9644495554}"/>
              </a:ext>
            </a:extLst>
          </p:cNvPr>
          <p:cNvGrpSpPr/>
          <p:nvPr/>
        </p:nvGrpSpPr>
        <p:grpSpPr>
          <a:xfrm>
            <a:off x="8518769" y="2281896"/>
            <a:ext cx="1068127" cy="916846"/>
            <a:chOff x="8033797" y="509273"/>
            <a:chExt cx="1068127" cy="916846"/>
          </a:xfrm>
        </p:grpSpPr>
        <p:sp>
          <p:nvSpPr>
            <p:cNvPr id="38" name="Šestiúhelník 37">
              <a:extLst>
                <a:ext uri="{FF2B5EF4-FFF2-40B4-BE49-F238E27FC236}">
                  <a16:creationId xmlns:a16="http://schemas.microsoft.com/office/drawing/2014/main" id="{15FD61BE-A85F-A931-9CF0-76ECE88F3EAA}"/>
                </a:ext>
              </a:extLst>
            </p:cNvPr>
            <p:cNvSpPr/>
            <p:nvPr/>
          </p:nvSpPr>
          <p:spPr>
            <a:xfrm>
              <a:off x="8033797" y="509273"/>
              <a:ext cx="1068127" cy="91684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2">
                <a:shade val="50000"/>
                <a:hueOff val="390238"/>
                <a:satOff val="-29863"/>
                <a:lumOff val="25280"/>
                <a:alphaOff val="0"/>
              </a:schemeClr>
            </a:lnRef>
            <a:fillRef idx="3">
              <a:schemeClr val="accent2">
                <a:shade val="50000"/>
                <a:hueOff val="390238"/>
                <a:satOff val="-29863"/>
                <a:lumOff val="25280"/>
                <a:alphaOff val="0"/>
              </a:schemeClr>
            </a:fillRef>
            <a:effectRef idx="3">
              <a:schemeClr val="accent2">
                <a:shade val="50000"/>
                <a:hueOff val="390238"/>
                <a:satOff val="-29863"/>
                <a:lumOff val="2528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Šestiúhelník 25">
              <a:extLst>
                <a:ext uri="{FF2B5EF4-FFF2-40B4-BE49-F238E27FC236}">
                  <a16:creationId xmlns:a16="http://schemas.microsoft.com/office/drawing/2014/main" id="{95EFD25E-2C23-32CE-1A09-B7152CD5C144}"/>
                </a:ext>
              </a:extLst>
            </p:cNvPr>
            <p:cNvSpPr txBox="1"/>
            <p:nvPr/>
          </p:nvSpPr>
          <p:spPr>
            <a:xfrm>
              <a:off x="8199211" y="651259"/>
              <a:ext cx="737299" cy="6328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3970" rIns="0" bIns="1397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100" b="1" kern="1200" dirty="0"/>
                <a:t>20 LET NA TRHU</a:t>
              </a:r>
            </a:p>
          </p:txBody>
        </p:sp>
      </p:grpSp>
      <p:sp>
        <p:nvSpPr>
          <p:cNvPr id="40" name="Šestiúhelník 39">
            <a:extLst>
              <a:ext uri="{FF2B5EF4-FFF2-40B4-BE49-F238E27FC236}">
                <a16:creationId xmlns:a16="http://schemas.microsoft.com/office/drawing/2014/main" id="{C199A306-3538-4039-005E-4151E639768E}"/>
              </a:ext>
            </a:extLst>
          </p:cNvPr>
          <p:cNvSpPr/>
          <p:nvPr/>
        </p:nvSpPr>
        <p:spPr>
          <a:xfrm>
            <a:off x="8508467" y="3285501"/>
            <a:ext cx="1068127" cy="916846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1">
            <a:schemeClr val="accent2">
              <a:shade val="50000"/>
              <a:hueOff val="377227"/>
              <a:satOff val="-29300"/>
              <a:lumOff val="23167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1" name="Skupina 40">
            <a:extLst>
              <a:ext uri="{FF2B5EF4-FFF2-40B4-BE49-F238E27FC236}">
                <a16:creationId xmlns:a16="http://schemas.microsoft.com/office/drawing/2014/main" id="{1DC3187A-2A2E-C7A7-04C9-589CB70974D5}"/>
              </a:ext>
            </a:extLst>
          </p:cNvPr>
          <p:cNvGrpSpPr/>
          <p:nvPr/>
        </p:nvGrpSpPr>
        <p:grpSpPr>
          <a:xfrm>
            <a:off x="7580501" y="1792381"/>
            <a:ext cx="1068127" cy="916846"/>
            <a:chOff x="7095529" y="19758"/>
            <a:chExt cx="1068127" cy="916846"/>
          </a:xfrm>
        </p:grpSpPr>
        <p:sp>
          <p:nvSpPr>
            <p:cNvPr id="42" name="Šestiúhelník 41">
              <a:extLst>
                <a:ext uri="{FF2B5EF4-FFF2-40B4-BE49-F238E27FC236}">
                  <a16:creationId xmlns:a16="http://schemas.microsoft.com/office/drawing/2014/main" id="{2ADCA869-8F5A-9EEF-F1B0-FD84F8145DD7}"/>
                </a:ext>
              </a:extLst>
            </p:cNvPr>
            <p:cNvSpPr/>
            <p:nvPr/>
          </p:nvSpPr>
          <p:spPr>
            <a:xfrm>
              <a:off x="7095529" y="19758"/>
              <a:ext cx="1068127" cy="91684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2">
                <a:shade val="50000"/>
                <a:hueOff val="195119"/>
                <a:satOff val="-14931"/>
                <a:lumOff val="12640"/>
                <a:alphaOff val="0"/>
              </a:schemeClr>
            </a:lnRef>
            <a:fillRef idx="3">
              <a:schemeClr val="accent2">
                <a:shade val="50000"/>
                <a:hueOff val="195119"/>
                <a:satOff val="-14931"/>
                <a:lumOff val="12640"/>
                <a:alphaOff val="0"/>
              </a:schemeClr>
            </a:fillRef>
            <a:effectRef idx="3">
              <a:schemeClr val="accent2">
                <a:shade val="50000"/>
                <a:hueOff val="195119"/>
                <a:satOff val="-14931"/>
                <a:lumOff val="1264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Šestiúhelník 28">
              <a:extLst>
                <a:ext uri="{FF2B5EF4-FFF2-40B4-BE49-F238E27FC236}">
                  <a16:creationId xmlns:a16="http://schemas.microsoft.com/office/drawing/2014/main" id="{32F704AD-170D-7D67-6A11-88F6BD38482B}"/>
                </a:ext>
              </a:extLst>
            </p:cNvPr>
            <p:cNvSpPr txBox="1"/>
            <p:nvPr/>
          </p:nvSpPr>
          <p:spPr>
            <a:xfrm>
              <a:off x="7260943" y="161744"/>
              <a:ext cx="737299" cy="6328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3970" rIns="0" bIns="1397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100" b="1" kern="1200" dirty="0"/>
                <a:t>GALILEO SMART CITY</a:t>
              </a:r>
            </a:p>
          </p:txBody>
        </p:sp>
      </p:grpSp>
      <p:sp>
        <p:nvSpPr>
          <p:cNvPr id="44" name="Šestiúhelník 43">
            <a:extLst>
              <a:ext uri="{FF2B5EF4-FFF2-40B4-BE49-F238E27FC236}">
                <a16:creationId xmlns:a16="http://schemas.microsoft.com/office/drawing/2014/main" id="{655EDC94-9379-3AE6-9526-4B05A7859C85}"/>
              </a:ext>
            </a:extLst>
          </p:cNvPr>
          <p:cNvSpPr/>
          <p:nvPr/>
        </p:nvSpPr>
        <p:spPr>
          <a:xfrm>
            <a:off x="7580501" y="2804552"/>
            <a:ext cx="1068127" cy="916846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000" r="-11000"/>
            </a:stretch>
          </a:blipFill>
        </p:spPr>
        <p:style>
          <a:lnRef idx="1">
            <a:schemeClr val="accent2">
              <a:shade val="50000"/>
              <a:hueOff val="188613"/>
              <a:satOff val="-14650"/>
              <a:lumOff val="11584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45846153-66D5-6B19-2E5C-7ADB8AAAA900}"/>
              </a:ext>
            </a:extLst>
          </p:cNvPr>
          <p:cNvSpPr txBox="1"/>
          <p:nvPr/>
        </p:nvSpPr>
        <p:spPr>
          <a:xfrm>
            <a:off x="509969" y="4782773"/>
            <a:ext cx="22611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Mgr. Václav Lintner</a:t>
            </a:r>
          </a:p>
          <a:p>
            <a:r>
              <a:rPr lang="cs-CZ" dirty="0"/>
              <a:t>čtvrtek 16.6.2022</a:t>
            </a:r>
          </a:p>
        </p:txBody>
      </p:sp>
    </p:spTree>
    <p:extLst>
      <p:ext uri="{BB962C8B-B14F-4D97-AF65-F5344CB8AC3E}">
        <p14:creationId xmlns:p14="http://schemas.microsoft.com/office/powerpoint/2010/main" val="3044879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WWW stránky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E3E4FAF-7AA3-7F72-AB23-00AFE5F15F8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8806" y="1241429"/>
            <a:ext cx="4427999" cy="424814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Splňují</a:t>
            </a:r>
            <a:r>
              <a:rPr lang="en-US" dirty="0"/>
              <a:t> 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aktuální</a:t>
            </a:r>
            <a:r>
              <a:rPr lang="en-US" dirty="0"/>
              <a:t> </a:t>
            </a:r>
            <a:r>
              <a:rPr lang="en-US" dirty="0" err="1"/>
              <a:t>legislativu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err="1"/>
              <a:t>Responzivní</a:t>
            </a:r>
            <a:r>
              <a:rPr lang="en-US" dirty="0"/>
              <a:t> design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Přístupné</a:t>
            </a:r>
            <a:r>
              <a:rPr lang="en-US" dirty="0"/>
              <a:t> 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zákona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err="1"/>
              <a:t>Modulární</a:t>
            </a:r>
            <a:r>
              <a:rPr lang="en-US" dirty="0"/>
              <a:t> (</a:t>
            </a:r>
            <a:r>
              <a:rPr lang="en-US" dirty="0" err="1"/>
              <a:t>rozšiřitelné</a:t>
            </a:r>
            <a:r>
              <a:rPr lang="en-US" dirty="0"/>
              <a:t>)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Intuitivní</a:t>
            </a:r>
            <a:r>
              <a:rPr lang="en-US" dirty="0"/>
              <a:t> </a:t>
            </a:r>
            <a:r>
              <a:rPr lang="en-US" dirty="0" err="1"/>
              <a:t>ovládání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err="1"/>
              <a:t>Nejrozšířenější</a:t>
            </a:r>
            <a:r>
              <a:rPr lang="en-US" dirty="0"/>
              <a:t> </a:t>
            </a:r>
            <a:r>
              <a:rPr lang="en-US" dirty="0" err="1"/>
              <a:t>redakční</a:t>
            </a:r>
            <a:r>
              <a:rPr lang="en-US" dirty="0"/>
              <a:t> system pro </a:t>
            </a:r>
            <a:r>
              <a:rPr lang="en-US" dirty="0" err="1"/>
              <a:t>samosprávy</a:t>
            </a:r>
            <a:r>
              <a:rPr lang="en-US" dirty="0"/>
              <a:t> v ČR </a:t>
            </a:r>
            <a:r>
              <a:rPr lang="en-US" dirty="0" err="1"/>
              <a:t>i</a:t>
            </a:r>
            <a:r>
              <a:rPr lang="en-US" dirty="0"/>
              <a:t> SK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04EF2A6B-67BD-C193-E75E-213208BE4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10</a:t>
            </a:fld>
            <a:endParaRPr lang="cs-CZ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DA883F6D-FCD4-0FE7-CA6D-77871BE3151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90"/>
          <a:stretch/>
        </p:blipFill>
        <p:spPr>
          <a:xfrm>
            <a:off x="5707062" y="341312"/>
            <a:ext cx="4427537" cy="5329237"/>
          </a:xfrm>
        </p:spPr>
      </p:pic>
    </p:spTree>
    <p:extLst>
      <p:ext uri="{BB962C8B-B14F-4D97-AF65-F5344CB8AC3E}">
        <p14:creationId xmlns:p14="http://schemas.microsoft.com/office/powerpoint/2010/main" val="3172030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72AC41A4-B04E-D9FE-83D1-B6F6753BCC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2322811" y="1241425"/>
            <a:ext cx="6047188" cy="4248150"/>
          </a:xfrm>
          <a:prstGeom prst="rect">
            <a:avLst/>
          </a:prstGeom>
          <a:noFill/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Zajímavé rozšiřující moduly 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6A4AD781-B0D3-DB70-B265-2F91E161448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285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cs-CZ" b="1" kern="1200" dirty="0">
                <a:latin typeface="+mj-lt"/>
                <a:ea typeface="Verdana" pitchFamily="34" charset="0"/>
                <a:cs typeface="Calibri" panose="020F0502020204030204" pitchFamily="34" charset="0"/>
              </a:rPr>
              <a:t>Zákonné povinnosti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76BE7B8-5261-F91F-154E-9D24A4A62953}"/>
              </a:ext>
            </a:extLst>
          </p:cNvPr>
          <p:cNvSpPr txBox="1"/>
          <p:nvPr/>
        </p:nvSpPr>
        <p:spPr>
          <a:xfrm>
            <a:off x="558806" y="1241429"/>
            <a:ext cx="4427999" cy="42481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indent="-273585" defTabSz="1042992">
              <a:lnSpc>
                <a:spcPct val="105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500" dirty="0">
                <a:effectLst/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Od. 1.7. 2017 jsou OVM i školy a školky</a:t>
            </a:r>
          </a:p>
          <a:p>
            <a:pPr indent="-273585" defTabSz="1042992">
              <a:lnSpc>
                <a:spcPct val="105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500" dirty="0">
                <a:effectLst/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Vedení úřední desky umožňující dálkový přístup</a:t>
            </a:r>
          </a:p>
          <a:p>
            <a:pPr indent="-273585" defTabSz="1042992">
              <a:lnSpc>
                <a:spcPct val="105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500" dirty="0">
                <a:effectLst/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E-podatelna </a:t>
            </a:r>
          </a:p>
          <a:p>
            <a:pPr indent="-273585" defTabSz="1042992">
              <a:lnSpc>
                <a:spcPct val="105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500" dirty="0">
                <a:effectLst/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Povinné informace dle zák. č. 106/99 SB.</a:t>
            </a:r>
          </a:p>
          <a:p>
            <a:pPr indent="-273585" defTabSz="1042992">
              <a:lnSpc>
                <a:spcPct val="105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500" dirty="0">
                <a:effectLst/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Přístupnost dle zákona 99/2019 Sb.</a:t>
            </a:r>
          </a:p>
          <a:p>
            <a:pPr indent="-273585" defTabSz="1042992">
              <a:lnSpc>
                <a:spcPct val="105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500" dirty="0">
                <a:effectLst/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Cookies (novelu zákona č. 127/2005 Sb., o elektronických komunikacích)</a:t>
            </a:r>
          </a:p>
          <a:p>
            <a:pPr indent="-273585" defTabSz="1042992">
              <a:lnSpc>
                <a:spcPct val="105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500" dirty="0">
                <a:effectLst/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ORP od 1.2. 2022 povinnost vést Úřední desku pomocí OPEN DATA (</a:t>
            </a:r>
            <a:r>
              <a:rPr lang="cs-CZ" sz="1500" dirty="0" err="1">
                <a:effectLst/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úřední</a:t>
            </a:r>
            <a:r>
              <a:rPr lang="cs-CZ" sz="1500" dirty="0">
                <a:effectLst/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deska dle zák. č. 216/2021 Sb. )</a:t>
            </a:r>
          </a:p>
          <a:p>
            <a:pPr indent="-273585" defTabSz="1042992">
              <a:lnSpc>
                <a:spcPct val="105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500" dirty="0" err="1"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Whistleblowing</a:t>
            </a:r>
            <a:r>
              <a:rPr lang="cs-CZ" sz="1500" dirty="0"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 (</a:t>
            </a:r>
            <a:r>
              <a:rPr lang="cs-CZ" sz="1600" dirty="0"/>
              <a:t>Směrnice Evropského parlamentu a Rady (EU) 2019/1937)</a:t>
            </a:r>
            <a:endParaRPr lang="cs-CZ" sz="1500" dirty="0">
              <a:effectLst/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485B616-784C-6C02-C4EE-73D9271C5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71" r="8202" b="-3"/>
          <a:stretch/>
        </p:blipFill>
        <p:spPr>
          <a:xfrm>
            <a:off x="5706004" y="1241429"/>
            <a:ext cx="4428600" cy="4248149"/>
          </a:xfrm>
          <a:prstGeom prst="rect">
            <a:avLst/>
          </a:prstGeom>
          <a:noFill/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8001" y="5670550"/>
            <a:ext cx="792087" cy="180000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58" name="Footer Placeholder 5">
            <a:extLst>
              <a:ext uri="{FF2B5EF4-FFF2-40B4-BE49-F238E27FC236}">
                <a16:creationId xmlns:a16="http://schemas.microsoft.com/office/drawing/2014/main" id="{D4B2E4A5-D847-133C-2AF4-ADB766CC94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1" y="5670000"/>
            <a:ext cx="252000" cy="180000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2800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E422D0D9-63EE-94A6-DA39-C16B82D9D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5" y="1241429"/>
            <a:ext cx="8582118" cy="4248149"/>
          </a:xfrm>
          <a:prstGeom prst="rect">
            <a:avLst/>
          </a:prstGeom>
          <a:noFill/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46" name="Footer Placeholder 3">
            <a:extLst>
              <a:ext uri="{FF2B5EF4-FFF2-40B4-BE49-F238E27FC236}">
                <a16:creationId xmlns:a16="http://schemas.microsoft.com/office/drawing/2014/main" id="{743A0578-A890-7EA9-647C-C9C18F501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13</a:t>
            </a:fld>
            <a:endParaRPr 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Zákonné povinnosti</a:t>
            </a:r>
          </a:p>
        </p:txBody>
      </p:sp>
    </p:spTree>
    <p:extLst>
      <p:ext uri="{BB962C8B-B14F-4D97-AF65-F5344CB8AC3E}">
        <p14:creationId xmlns:p14="http://schemas.microsoft.com/office/powerpoint/2010/main" val="909426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interiér, osoba, zeď&#10;&#10;Popis byl vytvořen automaticky">
            <a:extLst>
              <a:ext uri="{FF2B5EF4-FFF2-40B4-BE49-F238E27FC236}">
                <a16:creationId xmlns:a16="http://schemas.microsoft.com/office/drawing/2014/main" id="{56B82B85-03B0-3DDD-D229-5A35696A1B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9" b="9852"/>
          <a:stretch/>
        </p:blipFill>
        <p:spPr>
          <a:xfrm>
            <a:off x="558806" y="1241425"/>
            <a:ext cx="9575199" cy="4248150"/>
          </a:xfrm>
          <a:prstGeom prst="rect">
            <a:avLst/>
          </a:prstGeom>
          <a:noFill/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Přístupnost webu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F05B1D40-59CA-C427-5CE4-C1E48A2CD64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1168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, interiér, zeď, přenosný počítač&#10;&#10;Popis byl vytvořen automaticky">
            <a:extLst>
              <a:ext uri="{FF2B5EF4-FFF2-40B4-BE49-F238E27FC236}">
                <a16:creationId xmlns:a16="http://schemas.microsoft.com/office/drawing/2014/main" id="{CCE65294-3FB5-6737-ABED-E1AB4E4FF7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9" b="8724"/>
          <a:stretch/>
        </p:blipFill>
        <p:spPr>
          <a:xfrm>
            <a:off x="558806" y="1241425"/>
            <a:ext cx="9575199" cy="4248150"/>
          </a:xfrm>
          <a:prstGeom prst="rect">
            <a:avLst/>
          </a:prstGeom>
          <a:noFill/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Přístupnost webu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56" name="Footer Placeholder 4">
            <a:extLst>
              <a:ext uri="{FF2B5EF4-FFF2-40B4-BE49-F238E27FC236}">
                <a16:creationId xmlns:a16="http://schemas.microsoft.com/office/drawing/2014/main" id="{DC7BFE91-4084-CCB2-5787-0781DB18BA8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9613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interiér, mobilní telefon&#10;&#10;Popis byl vytvořen automaticky">
            <a:extLst>
              <a:ext uri="{FF2B5EF4-FFF2-40B4-BE49-F238E27FC236}">
                <a16:creationId xmlns:a16="http://schemas.microsoft.com/office/drawing/2014/main" id="{9A52266C-8D1D-70DF-7533-B1254BADD0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" t="15850" r="20" b="12194"/>
          <a:stretch/>
        </p:blipFill>
        <p:spPr>
          <a:xfrm>
            <a:off x="558806" y="1241425"/>
            <a:ext cx="9575199" cy="4248150"/>
          </a:xfrm>
          <a:prstGeom prst="rect">
            <a:avLst/>
          </a:prstGeom>
          <a:noFill/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Přístupnost webu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F6CABF1D-1816-8D35-AF6D-B96AF6C4C3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3255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interiér, brýle&#10;&#10;Popis byl vytvořen automaticky">
            <a:extLst>
              <a:ext uri="{FF2B5EF4-FFF2-40B4-BE49-F238E27FC236}">
                <a16:creationId xmlns:a16="http://schemas.microsoft.com/office/drawing/2014/main" id="{B181EA0C-B4A0-1760-0AC6-50097165AF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7" b="10577"/>
          <a:stretch/>
        </p:blipFill>
        <p:spPr>
          <a:xfrm>
            <a:off x="558806" y="1241425"/>
            <a:ext cx="9575199" cy="4248150"/>
          </a:xfrm>
          <a:prstGeom prst="rect">
            <a:avLst/>
          </a:prstGeom>
          <a:noFill/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Přístupnost webu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66" name="Footer Placeholder 4">
            <a:extLst>
              <a:ext uri="{FF2B5EF4-FFF2-40B4-BE49-F238E27FC236}">
                <a16:creationId xmlns:a16="http://schemas.microsoft.com/office/drawing/2014/main" id="{AE662498-E047-AFD3-7AC2-C8FA4006266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0087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interiér, strop, patro, zeď&#10;&#10;Popis byl vytvořen automaticky">
            <a:extLst>
              <a:ext uri="{FF2B5EF4-FFF2-40B4-BE49-F238E27FC236}">
                <a16:creationId xmlns:a16="http://schemas.microsoft.com/office/drawing/2014/main" id="{2DA702E4-EAD8-1796-D7E6-AE1604EDD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91" b="22373"/>
          <a:stretch/>
        </p:blipFill>
        <p:spPr>
          <a:xfrm>
            <a:off x="558804" y="1241429"/>
            <a:ext cx="9575800" cy="4248149"/>
          </a:xfrm>
          <a:prstGeom prst="rect">
            <a:avLst/>
          </a:prstGeom>
          <a:noFill/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71" name="Footer Placeholder 3">
            <a:extLst>
              <a:ext uri="{FF2B5EF4-FFF2-40B4-BE49-F238E27FC236}">
                <a16:creationId xmlns:a16="http://schemas.microsoft.com/office/drawing/2014/main" id="{34E15A20-F868-431A-FF4E-7D6699E51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18</a:t>
            </a:fld>
            <a:endParaRPr 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Přístupnost webu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34BD1A9-354D-CF7F-FFC6-0A21182554B4}"/>
              </a:ext>
            </a:extLst>
          </p:cNvPr>
          <p:cNvSpPr txBox="1"/>
          <p:nvPr/>
        </p:nvSpPr>
        <p:spPr>
          <a:xfrm>
            <a:off x="2674144" y="2797388"/>
            <a:ext cx="534828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0342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A1AF8E2B-3C3D-1838-168F-69D226C2EC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437" r="-29437"/>
          <a:stretch/>
        </p:blipFill>
        <p:spPr>
          <a:xfrm>
            <a:off x="558806" y="1241425"/>
            <a:ext cx="9575199" cy="4248150"/>
          </a:xfrm>
          <a:prstGeom prst="rect">
            <a:avLst/>
          </a:prstGeom>
          <a:noFill/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Zajímavé rozšiřující moduly 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5398E5EF-FF23-03EF-27EB-A65BF5ADF2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847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2A0719B-0E2D-4D88-B550-4D4A6AAD0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Spolehlivý dodavatel produktů, zajištující digitalizaci samospráv a jejich příspěvkových organizací</a:t>
            </a:r>
          </a:p>
          <a:p>
            <a:r>
              <a:rPr lang="cs-CZ" dirty="0"/>
              <a:t>Partner a konzultant pro více než 4000 zákazníků</a:t>
            </a:r>
          </a:p>
          <a:p>
            <a:r>
              <a:rPr lang="cs-CZ" dirty="0"/>
              <a:t>Společnost, která poslední roky určuje trendy</a:t>
            </a:r>
          </a:p>
          <a:p>
            <a:r>
              <a:rPr lang="cs-CZ" dirty="0"/>
              <a:t>Dodavatel komplexního řešení</a:t>
            </a:r>
          </a:p>
          <a:p>
            <a:r>
              <a:rPr lang="cs-CZ" dirty="0"/>
              <a:t>Jsme ryze česká společnost, 20 let na trhu, která zaměstnává a spolupracuje se 130 odborníky a specialisty</a:t>
            </a:r>
          </a:p>
          <a:p>
            <a:r>
              <a:rPr lang="cs-CZ" dirty="0"/>
              <a:t>Držitel ISO 27001</a:t>
            </a:r>
          </a:p>
          <a:p>
            <a:r>
              <a:rPr lang="cs-CZ" dirty="0"/>
              <a:t>Držitel řady ocenění a certifikátů</a:t>
            </a:r>
          </a:p>
          <a:p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CE81C2E-9371-4CAD-A9C4-8A33A31C5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A2D6-6340-4912-84E0-687FCEF375B3}" type="datetime1">
              <a:rPr lang="cs-CZ" smtClean="0"/>
              <a:t>14.06.2022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9AE208F-9F14-49D8-95B3-56170383B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AC318C3-31A2-42DB-9BB2-8CCC6068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6B165663-B4F9-4590-B52E-FD082F523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Kdo je Galileo </a:t>
            </a:r>
            <a:r>
              <a:rPr lang="cs-CZ" dirty="0" err="1"/>
              <a:t>Corporation</a:t>
            </a:r>
            <a:r>
              <a:rPr lang="cs-CZ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897372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12791C8-F6DE-E294-B2E1-6A73F36D3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320" r="-29320"/>
          <a:stretch/>
        </p:blipFill>
        <p:spPr>
          <a:xfrm>
            <a:off x="558804" y="1241429"/>
            <a:ext cx="9575800" cy="4248149"/>
          </a:xfrm>
          <a:prstGeom prst="rect">
            <a:avLst/>
          </a:prstGeom>
          <a:noFill/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48" name="Footer Placeholder 3">
            <a:extLst>
              <a:ext uri="{FF2B5EF4-FFF2-40B4-BE49-F238E27FC236}">
                <a16:creationId xmlns:a16="http://schemas.microsoft.com/office/drawing/2014/main" id="{12CAA50B-D500-3392-84F7-C6E4371E0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20</a:t>
            </a:fld>
            <a:endParaRPr 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Zajímavé rozšiřující moduly </a:t>
            </a:r>
          </a:p>
        </p:txBody>
      </p:sp>
    </p:spTree>
    <p:extLst>
      <p:ext uri="{BB962C8B-B14F-4D97-AF65-F5344CB8AC3E}">
        <p14:creationId xmlns:p14="http://schemas.microsoft.com/office/powerpoint/2010/main" val="541712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7EF0366-7DA3-123D-7AA0-94AE41563E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241" r="-29241"/>
          <a:stretch/>
        </p:blipFill>
        <p:spPr>
          <a:xfrm>
            <a:off x="558806" y="1241425"/>
            <a:ext cx="9575199" cy="4248150"/>
          </a:xfrm>
          <a:prstGeom prst="rect">
            <a:avLst/>
          </a:prstGeom>
          <a:noFill/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Komunikace s občany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53" name="Footer Placeholder 4">
            <a:extLst>
              <a:ext uri="{FF2B5EF4-FFF2-40B4-BE49-F238E27FC236}">
                <a16:creationId xmlns:a16="http://schemas.microsoft.com/office/drawing/2014/main" id="{EC794D6B-9294-3DBF-4583-8281307D43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0666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20908E1C-D6A0-59BD-520D-DEE43CECE5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2" r="2" b="35209"/>
          <a:stretch/>
        </p:blipFill>
        <p:spPr>
          <a:xfrm>
            <a:off x="558804" y="1241429"/>
            <a:ext cx="9575800" cy="4248149"/>
          </a:xfrm>
          <a:prstGeom prst="rect">
            <a:avLst/>
          </a:prstGeom>
          <a:noFill/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58" name="Footer Placeholder 3">
            <a:extLst>
              <a:ext uri="{FF2B5EF4-FFF2-40B4-BE49-F238E27FC236}">
                <a16:creationId xmlns:a16="http://schemas.microsoft.com/office/drawing/2014/main" id="{5C932A26-9A18-6A5B-832E-903D38128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22</a:t>
            </a:fld>
            <a:endParaRPr 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Komunikace s občany</a:t>
            </a:r>
          </a:p>
        </p:txBody>
      </p:sp>
    </p:spTree>
    <p:extLst>
      <p:ext uri="{BB962C8B-B14F-4D97-AF65-F5344CB8AC3E}">
        <p14:creationId xmlns:p14="http://schemas.microsoft.com/office/powerpoint/2010/main" val="750717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8A8D9C8-04B6-ED70-1491-C73B0F69E0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355" r="-29355"/>
          <a:stretch/>
        </p:blipFill>
        <p:spPr>
          <a:xfrm>
            <a:off x="558806" y="1241425"/>
            <a:ext cx="9575199" cy="4248150"/>
          </a:xfrm>
          <a:prstGeom prst="rect">
            <a:avLst/>
          </a:prstGeom>
          <a:noFill/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Elektronické úřední desky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EC5D6B15-609D-F5AC-32FF-0A94BFD08DC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352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Komunikace s občany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EC5D6B15-609D-F5AC-32FF-0A94BFD08DC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24</a:t>
            </a:fld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A79257F-BDAD-E972-B9FC-052D2F96A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976" y="-1"/>
            <a:ext cx="5329624" cy="601186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203579F-6A86-A5BF-C366-90012C19CD77}"/>
              </a:ext>
            </a:extLst>
          </p:cNvPr>
          <p:cNvSpPr txBox="1"/>
          <p:nvPr/>
        </p:nvSpPr>
        <p:spPr>
          <a:xfrm>
            <a:off x="558800" y="1241425"/>
            <a:ext cx="3815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Moderní komunikační prostředek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Plná náhrada za klasickou kamennou úřední desku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Aktualizace odkudkoliv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Off-line záloha obsahu úřední desky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Nízké provozní náklady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Monitoring provozu on-line</a:t>
            </a:r>
          </a:p>
        </p:txBody>
      </p:sp>
    </p:spTree>
    <p:extLst>
      <p:ext uri="{BB962C8B-B14F-4D97-AF65-F5344CB8AC3E}">
        <p14:creationId xmlns:p14="http://schemas.microsoft.com/office/powerpoint/2010/main" val="2096447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Elektronické úřední desky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EC5D6B15-609D-F5AC-32FF-0A94BFD08DC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25</a:t>
            </a:fld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166439A-C549-D101-C0B2-BF67197B9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179" y="294140"/>
            <a:ext cx="4903736" cy="541566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4F55147-6D86-7E7A-6102-F80A4619C30B}"/>
              </a:ext>
            </a:extLst>
          </p:cNvPr>
          <p:cNvSpPr txBox="1"/>
          <p:nvPr/>
        </p:nvSpPr>
        <p:spPr>
          <a:xfrm>
            <a:off x="558800" y="1241425"/>
            <a:ext cx="44275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Vlastní vývoj a výroba</a:t>
            </a:r>
          </a:p>
          <a:p>
            <a:r>
              <a:rPr lang="cs-CZ" dirty="0"/>
              <a:t>Skladové zásoby</a:t>
            </a:r>
          </a:p>
          <a:p>
            <a:r>
              <a:rPr lang="cs-CZ" dirty="0"/>
              <a:t>Skladové zásoby náhradních dílů</a:t>
            </a:r>
          </a:p>
          <a:p>
            <a:r>
              <a:rPr lang="cs-CZ" dirty="0"/>
              <a:t>Vývoj vlastního sw</a:t>
            </a:r>
          </a:p>
          <a:p>
            <a:r>
              <a:rPr lang="cs-CZ" dirty="0"/>
              <a:t>Syntéza řeči</a:t>
            </a:r>
          </a:p>
          <a:p>
            <a:r>
              <a:rPr lang="cs-CZ" dirty="0"/>
              <a:t>Kompletní realizace</a:t>
            </a:r>
          </a:p>
          <a:p>
            <a:r>
              <a:rPr lang="cs-CZ" dirty="0"/>
              <a:t>Výhodné možnosti financování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8077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interiér, patro, strop&#10;&#10;Popis byl vytvořen automaticky">
            <a:extLst>
              <a:ext uri="{FF2B5EF4-FFF2-40B4-BE49-F238E27FC236}">
                <a16:creationId xmlns:a16="http://schemas.microsoft.com/office/drawing/2014/main" id="{A82FE6D3-48ED-1F35-FCD3-AF967C96BF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4" b="19539"/>
          <a:stretch/>
        </p:blipFill>
        <p:spPr>
          <a:xfrm>
            <a:off x="558806" y="1241425"/>
            <a:ext cx="9575199" cy="4248150"/>
          </a:xfrm>
          <a:prstGeom prst="rect">
            <a:avLst/>
          </a:prstGeom>
          <a:noFill/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Elektronické úřední desky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FB803153-FA11-8870-17AD-C70DD5083D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0878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interiér, několik&#10;&#10;Popis byl vytvořen automaticky">
            <a:extLst>
              <a:ext uri="{FF2B5EF4-FFF2-40B4-BE49-F238E27FC236}">
                <a16:creationId xmlns:a16="http://schemas.microsoft.com/office/drawing/2014/main" id="{4C095876-B932-B307-2CC2-957C695EB2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t="29322" r="17" b="11526"/>
          <a:stretch/>
        </p:blipFill>
        <p:spPr>
          <a:xfrm>
            <a:off x="558804" y="1241429"/>
            <a:ext cx="9575800" cy="4248149"/>
          </a:xfrm>
          <a:prstGeom prst="rect">
            <a:avLst/>
          </a:prstGeom>
          <a:noFill/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73" name="Footer Placeholder 3">
            <a:extLst>
              <a:ext uri="{FF2B5EF4-FFF2-40B4-BE49-F238E27FC236}">
                <a16:creationId xmlns:a16="http://schemas.microsoft.com/office/drawing/2014/main" id="{B0D58EAA-86E8-17E1-96E9-F3242E99E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27</a:t>
            </a:fld>
            <a:endParaRPr 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Elektronické úřední desky</a:t>
            </a:r>
          </a:p>
        </p:txBody>
      </p:sp>
    </p:spTree>
    <p:extLst>
      <p:ext uri="{BB962C8B-B14F-4D97-AF65-F5344CB8AC3E}">
        <p14:creationId xmlns:p14="http://schemas.microsoft.com/office/powerpoint/2010/main" val="878853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Elektronické úřední desky</a:t>
            </a:r>
          </a:p>
        </p:txBody>
      </p:sp>
      <p:pic>
        <p:nvPicPr>
          <p:cNvPr id="9" name="Obrázek 8" descr="Obsah obrázku interiér, patro, ocel, nerez&#10;&#10;Popis byl vytvořen automaticky">
            <a:extLst>
              <a:ext uri="{FF2B5EF4-FFF2-40B4-BE49-F238E27FC236}">
                <a16:creationId xmlns:a16="http://schemas.microsoft.com/office/drawing/2014/main" id="{28746C2B-F00C-535A-AC57-406C28E017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r="7265"/>
          <a:stretch/>
        </p:blipFill>
        <p:spPr>
          <a:xfrm>
            <a:off x="558806" y="1241429"/>
            <a:ext cx="2719525" cy="4242479"/>
          </a:xfrm>
          <a:prstGeom prst="rect">
            <a:avLst/>
          </a:prstGeom>
          <a:noFill/>
        </p:spPr>
      </p:pic>
      <p:pic>
        <p:nvPicPr>
          <p:cNvPr id="7" name="Obrázek 6" descr="Obsah obrázku lednička, osoba, interiér, dveře&#10;&#10;Popis byl vytvořen automaticky">
            <a:extLst>
              <a:ext uri="{FF2B5EF4-FFF2-40B4-BE49-F238E27FC236}">
                <a16:creationId xmlns:a16="http://schemas.microsoft.com/office/drawing/2014/main" id="{A4247035-2F53-912D-7472-BD7FAD944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72" r="-8672"/>
          <a:stretch/>
        </p:blipFill>
        <p:spPr>
          <a:xfrm>
            <a:off x="6392700" y="1241430"/>
            <a:ext cx="3741904" cy="4251762"/>
          </a:xfrm>
          <a:prstGeom prst="rect">
            <a:avLst/>
          </a:prstGeom>
          <a:noFill/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78" name="Footer Placeholder 5">
            <a:extLst>
              <a:ext uri="{FF2B5EF4-FFF2-40B4-BE49-F238E27FC236}">
                <a16:creationId xmlns:a16="http://schemas.microsoft.com/office/drawing/2014/main" id="{279CA690-86B5-A11F-400C-BD55C6A354F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28</a:t>
            </a:fld>
            <a:endParaRPr lang="cs-CZ"/>
          </a:p>
        </p:txBody>
      </p:sp>
      <p:pic>
        <p:nvPicPr>
          <p:cNvPr id="11" name="Obrázek 10" descr="Obsah obrázku interiér, kov, ocel, počítač&#10;&#10;Popis byl vytvořen automaticky">
            <a:extLst>
              <a:ext uri="{FF2B5EF4-FFF2-40B4-BE49-F238E27FC236}">
                <a16:creationId xmlns:a16="http://schemas.microsoft.com/office/drawing/2014/main" id="{2A23C710-7755-00C2-EF47-ED3A8BC209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5" r="-2744"/>
          <a:stretch/>
        </p:blipFill>
        <p:spPr>
          <a:xfrm>
            <a:off x="3636815" y="1241425"/>
            <a:ext cx="2787055" cy="424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0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43CCDFD-A2F2-A0B8-6CCC-603E82A4B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639" y="1241425"/>
            <a:ext cx="7903533" cy="4248150"/>
          </a:xfrm>
          <a:prstGeom prst="rect">
            <a:avLst/>
          </a:prstGeo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17E051D4-70CB-AB82-E11F-5CAC70B0B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/>
          <a:lstStyle/>
          <a:p>
            <a:r>
              <a:rPr lang="en-US" dirty="0" err="1"/>
              <a:t>Více</a:t>
            </a:r>
            <a:r>
              <a:rPr lang="en-US" dirty="0"/>
              <a:t> jak 250 </a:t>
            </a:r>
            <a:r>
              <a:rPr lang="en-US" dirty="0" err="1"/>
              <a:t>realizací</a:t>
            </a:r>
            <a:r>
              <a:rPr lang="en-US" dirty="0"/>
              <a:t> </a:t>
            </a:r>
            <a:r>
              <a:rPr lang="en-US" dirty="0" err="1"/>
              <a:t>kiosků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A3E157-FC92-0532-0D83-9B15281B687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0D42B427-B623-4F8E-9454-C446E0A4B801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F00E283-532B-E170-ACBF-E289040742F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E5AD71-5C5E-52EC-EDC6-1A710EDB37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1958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038E6D4-1E72-4ADE-B8C3-B2EE753F4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A2D6-6340-4912-84E0-687FCEF375B3}" type="datetime1">
              <a:rPr lang="cs-CZ" smtClean="0"/>
              <a:t>14.06.2022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7E23411-EB01-4320-AA78-166B0039A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9E9F0D3-AC20-41DA-8E20-7B744BECB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54041405-7E4D-4C08-AECA-D843B1319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Kdo je Galileo </a:t>
            </a:r>
            <a:r>
              <a:rPr lang="cs-CZ" dirty="0" err="1"/>
              <a:t>Corporation</a:t>
            </a:r>
            <a:r>
              <a:rPr lang="cs-CZ" dirty="0"/>
              <a:t> ?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3A93AB-B929-03B1-85F6-3D448D2521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86" b="3553"/>
          <a:stretch/>
        </p:blipFill>
        <p:spPr>
          <a:xfrm>
            <a:off x="558800" y="3006725"/>
            <a:ext cx="9577027" cy="25749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838C9CB-A6AB-E7A5-703C-B81B1E5A90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" t="1283" r="81517" b="13949"/>
          <a:stretch/>
        </p:blipFill>
        <p:spPr>
          <a:xfrm>
            <a:off x="8324251" y="341313"/>
            <a:ext cx="1809750" cy="204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09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BAC2252-89FF-3FED-EDDF-9672C357B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0" r="284" b="1"/>
          <a:stretch/>
        </p:blipFill>
        <p:spPr>
          <a:xfrm>
            <a:off x="558806" y="1241425"/>
            <a:ext cx="9575199" cy="4248150"/>
          </a:xfrm>
          <a:prstGeom prst="rect">
            <a:avLst/>
          </a:prstGeo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17E051D4-70CB-AB82-E11F-5CAC70B0B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en-US" dirty="0" err="1"/>
              <a:t>Více</a:t>
            </a:r>
            <a:r>
              <a:rPr lang="en-US" dirty="0"/>
              <a:t> jak 250 </a:t>
            </a:r>
            <a:r>
              <a:rPr lang="en-US" dirty="0" err="1"/>
              <a:t>realizací</a:t>
            </a:r>
            <a:r>
              <a:rPr lang="en-US" dirty="0"/>
              <a:t> </a:t>
            </a:r>
            <a:r>
              <a:rPr lang="en-US" dirty="0" err="1"/>
              <a:t>kiosků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A3E157-FC92-0532-0D83-9B15281B687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0D42B427-B623-4F8E-9454-C446E0A4B801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2BF2AD10-5922-7AE3-4198-2E2EF61D4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E5AD71-5C5E-52EC-EDC6-1A710EDB37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566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několik&#10;&#10;Popis byl vytvořen automaticky">
            <a:extLst>
              <a:ext uri="{FF2B5EF4-FFF2-40B4-BE49-F238E27FC236}">
                <a16:creationId xmlns:a16="http://schemas.microsoft.com/office/drawing/2014/main" id="{AE485A70-8BCA-26D2-B617-DBA05589F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249" b="-3249"/>
          <a:stretch/>
        </p:blipFill>
        <p:spPr>
          <a:xfrm>
            <a:off x="558804" y="1241429"/>
            <a:ext cx="9575800" cy="4248149"/>
          </a:xfrm>
          <a:prstGeom prst="rect">
            <a:avLst/>
          </a:prstGeom>
          <a:noFill/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A3E157-FC92-0532-0D83-9B15281B6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0D42B427-B623-4F8E-9454-C446E0A4B801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38" name="Footer Placeholder 3">
            <a:extLst>
              <a:ext uri="{FF2B5EF4-FFF2-40B4-BE49-F238E27FC236}">
                <a16:creationId xmlns:a16="http://schemas.microsoft.com/office/drawing/2014/main" id="{0E559D15-38D9-EA7B-C2A8-AFDA0B23A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E5AD71-5C5E-52EC-EDC6-1A710EDB3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31</a:t>
            </a:fld>
            <a:endParaRPr lang="cs-CZ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17E051D4-70CB-AB82-E11F-5CAC70B0B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en-US" dirty="0" err="1"/>
              <a:t>Více</a:t>
            </a:r>
            <a:r>
              <a:rPr lang="en-US" dirty="0"/>
              <a:t> jak 250 </a:t>
            </a:r>
            <a:r>
              <a:rPr lang="en-US" dirty="0" err="1"/>
              <a:t>realizací</a:t>
            </a:r>
            <a:r>
              <a:rPr lang="en-US" dirty="0"/>
              <a:t> </a:t>
            </a:r>
            <a:r>
              <a:rPr lang="en-US" dirty="0" err="1"/>
              <a:t>kiosků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292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Více jak 250 realizací kiosků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EC5D6B15-609D-F5AC-32FF-0A94BFD08DC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32</a:t>
            </a:fld>
            <a:endParaRPr lang="cs-CZ"/>
          </a:p>
        </p:txBody>
      </p:sp>
      <p:pic>
        <p:nvPicPr>
          <p:cNvPr id="7" name="Zástupný obsah 9">
            <a:extLst>
              <a:ext uri="{FF2B5EF4-FFF2-40B4-BE49-F238E27FC236}">
                <a16:creationId xmlns:a16="http://schemas.microsoft.com/office/drawing/2014/main" id="{B79E7861-74C4-7979-4762-B585B24E0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0478" y="1285719"/>
            <a:ext cx="5732443" cy="415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07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791296"/>
          </a:xfrm>
        </p:spPr>
        <p:txBody>
          <a:bodyPr anchor="ctr">
            <a:normAutofit/>
          </a:bodyPr>
          <a:lstStyle/>
          <a:p>
            <a:r>
              <a:rPr lang="cs-CZ" sz="2400" dirty="0"/>
              <a:t>Komplexnost a jedinečnost řešení</a:t>
            </a:r>
            <a:br>
              <a:rPr lang="cs-CZ" sz="2400" dirty="0"/>
            </a:br>
            <a:r>
              <a:rPr lang="cs-CZ" sz="2400" dirty="0"/>
              <a:t>Galileo </a:t>
            </a:r>
            <a:r>
              <a:rPr lang="cs-CZ" sz="2400" dirty="0" err="1"/>
              <a:t>Corporation</a:t>
            </a:r>
            <a:r>
              <a:rPr lang="cs-CZ" sz="2400" dirty="0"/>
              <a:t> s.r.o.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EC5D6B15-609D-F5AC-32FF-0A94BFD08DC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33</a:t>
            </a:fld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12EDB9D-5C9D-06F4-93E1-3766356CA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447" y="-1"/>
            <a:ext cx="5235953" cy="601186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78E1352-9633-8B65-D710-94A2E3C9F959}"/>
              </a:ext>
            </a:extLst>
          </p:cNvPr>
          <p:cNvSpPr txBox="1"/>
          <p:nvPr/>
        </p:nvSpPr>
        <p:spPr>
          <a:xfrm>
            <a:off x="558800" y="1241425"/>
            <a:ext cx="323037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Vlastní řešení</a:t>
            </a:r>
          </a:p>
          <a:p>
            <a:r>
              <a:rPr lang="cs-CZ" dirty="0"/>
              <a:t>Provázanost systémů</a:t>
            </a:r>
          </a:p>
          <a:p>
            <a:r>
              <a:rPr lang="cs-CZ" dirty="0"/>
              <a:t>Import a export dat</a:t>
            </a:r>
          </a:p>
          <a:p>
            <a:r>
              <a:rPr lang="cs-CZ" dirty="0"/>
              <a:t>Automatizace</a:t>
            </a:r>
          </a:p>
          <a:p>
            <a:r>
              <a:rPr lang="cs-CZ" dirty="0"/>
              <a:t>1 informace na více místech</a:t>
            </a:r>
          </a:p>
          <a:p>
            <a:r>
              <a:rPr lang="cs-CZ" dirty="0"/>
              <a:t>Udržitelnost </a:t>
            </a:r>
          </a:p>
        </p:txBody>
      </p:sp>
    </p:spTree>
    <p:extLst>
      <p:ext uri="{BB962C8B-B14F-4D97-AF65-F5344CB8AC3E}">
        <p14:creationId xmlns:p14="http://schemas.microsoft.com/office/powerpoint/2010/main" val="2894538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16758-1A75-4D06-A49E-9B863093CFA3}" type="slidenum">
              <a:rPr lang="cs-CZ" smtClean="0"/>
              <a:pPr/>
              <a:t>34</a:t>
            </a:fld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Mgr. Václav Lintner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Odborný konzultant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+420 608 740 450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 err="1"/>
              <a:t>vaclav.lintner@igalileo.cz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cs-CZ" dirty="0"/>
              <a:t>www.igalileo.cz</a:t>
            </a:r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F1E6C67-1579-443C-AF88-4041573EEF54}" type="datetime1">
              <a:rPr lang="cs-CZ" smtClean="0"/>
              <a:t>14.06.2022</a:t>
            </a:fld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8C9BD81-3A43-AC12-8AFF-025DD95EFDDA}"/>
              </a:ext>
            </a:extLst>
          </p:cNvPr>
          <p:cNvSpPr txBox="1"/>
          <p:nvPr/>
        </p:nvSpPr>
        <p:spPr>
          <a:xfrm>
            <a:off x="558800" y="1318059"/>
            <a:ext cx="44275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429422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Obsah obrázku mapa&#10;&#10;Popis byl vytvořen automaticky">
            <a:extLst>
              <a:ext uri="{FF2B5EF4-FFF2-40B4-BE49-F238E27FC236}">
                <a16:creationId xmlns:a16="http://schemas.microsoft.com/office/drawing/2014/main" id="{C1EC4A41-9EC6-0F67-6DFA-462BA8BB5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2"/>
          <a:stretch/>
        </p:blipFill>
        <p:spPr>
          <a:xfrm>
            <a:off x="558001" y="1115652"/>
            <a:ext cx="8588906" cy="4554348"/>
          </a:xfrm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1E8F1BC-A037-4B5F-BF66-9560DED4C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A2D6-6340-4912-84E0-687FCEF375B3}" type="datetime1">
              <a:rPr lang="cs-CZ" smtClean="0"/>
              <a:t>14.06.2022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78C5215-7A43-4AFB-8C61-C73DC583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A223E19-6F4C-4345-8DB2-6997A303D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0FB0A37D-D41D-4CB7-A7C8-B42B1313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Kdo je Galileo </a:t>
            </a:r>
            <a:r>
              <a:rPr lang="cs-CZ" dirty="0" err="1"/>
              <a:t>Corporation</a:t>
            </a:r>
            <a:r>
              <a:rPr lang="cs-CZ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7473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Portfolio produktů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E3E4FAF-7AA3-7F72-AB23-00AFE5F15F8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8806" y="1241429"/>
            <a:ext cx="4427999" cy="4248149"/>
          </a:xfrm>
        </p:spPr>
        <p:txBody>
          <a:bodyPr/>
          <a:lstStyle/>
          <a:p>
            <a:r>
              <a:rPr lang="en-US" dirty="0"/>
              <a:t>WWW </a:t>
            </a:r>
            <a:r>
              <a:rPr lang="en-US" dirty="0" err="1"/>
              <a:t>stránky</a:t>
            </a:r>
            <a:r>
              <a:rPr lang="en-US" dirty="0"/>
              <a:t> </a:t>
            </a:r>
            <a:r>
              <a:rPr lang="en-US" dirty="0" err="1"/>
              <a:t>splňující</a:t>
            </a:r>
            <a:r>
              <a:rPr lang="en-US" dirty="0"/>
              <a:t> 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aktuální</a:t>
            </a:r>
            <a:r>
              <a:rPr lang="en-US" dirty="0"/>
              <a:t> </a:t>
            </a:r>
            <a:r>
              <a:rPr lang="en-US" dirty="0" err="1"/>
              <a:t>legislativu</a:t>
            </a:r>
            <a:endParaRPr lang="en-US" dirty="0"/>
          </a:p>
          <a:p>
            <a:r>
              <a:rPr lang="en-US" dirty="0" err="1"/>
              <a:t>Mapový</a:t>
            </a:r>
            <a:r>
              <a:rPr lang="en-US" dirty="0"/>
              <a:t> </a:t>
            </a:r>
            <a:r>
              <a:rPr lang="en-US" dirty="0" err="1"/>
              <a:t>systém</a:t>
            </a:r>
            <a:endParaRPr lang="en-US" dirty="0"/>
          </a:p>
          <a:p>
            <a:r>
              <a:rPr lang="en-US" dirty="0" err="1"/>
              <a:t>Mobilní</a:t>
            </a:r>
            <a:r>
              <a:rPr lang="en-US" dirty="0"/>
              <a:t> </a:t>
            </a:r>
            <a:r>
              <a:rPr lang="en-US" dirty="0" err="1"/>
              <a:t>aplikace</a:t>
            </a:r>
            <a:r>
              <a:rPr lang="en-US" dirty="0"/>
              <a:t> “V </a:t>
            </a:r>
            <a:r>
              <a:rPr lang="en-US" dirty="0" err="1"/>
              <a:t>obraze</a:t>
            </a:r>
            <a:r>
              <a:rPr lang="en-US" dirty="0"/>
              <a:t>”</a:t>
            </a:r>
          </a:p>
          <a:p>
            <a:r>
              <a:rPr lang="en-US" dirty="0"/>
              <a:t>SMS a email </a:t>
            </a:r>
            <a:r>
              <a:rPr lang="en-US" dirty="0" err="1"/>
              <a:t>komunikátor</a:t>
            </a:r>
            <a:endParaRPr lang="en-US" dirty="0"/>
          </a:p>
          <a:p>
            <a:r>
              <a:rPr lang="en-US" dirty="0" err="1"/>
              <a:t>Spisová</a:t>
            </a:r>
            <a:r>
              <a:rPr lang="en-US" dirty="0"/>
              <a:t> </a:t>
            </a:r>
            <a:r>
              <a:rPr lang="en-US" dirty="0" err="1"/>
              <a:t>služba</a:t>
            </a:r>
            <a:r>
              <a:rPr lang="en-US" dirty="0"/>
              <a:t> Galileo</a:t>
            </a:r>
          </a:p>
          <a:p>
            <a:r>
              <a:rPr lang="en-US" dirty="0"/>
              <a:t>KIOSKY Galileo Smart City</a:t>
            </a:r>
          </a:p>
          <a:p>
            <a:r>
              <a:rPr lang="en-US" dirty="0" err="1"/>
              <a:t>Služby</a:t>
            </a:r>
            <a:r>
              <a:rPr lang="en-US" dirty="0"/>
              <a:t> </a:t>
            </a:r>
            <a:r>
              <a:rPr lang="en-US" dirty="0" err="1"/>
              <a:t>pověřenců</a:t>
            </a:r>
            <a:r>
              <a:rPr lang="en-US" dirty="0"/>
              <a:t> GDPR</a:t>
            </a:r>
          </a:p>
          <a:p>
            <a:r>
              <a:rPr lang="en-US" dirty="0" err="1"/>
              <a:t>Služby</a:t>
            </a:r>
            <a:r>
              <a:rPr lang="en-US" dirty="0"/>
              <a:t> </a:t>
            </a:r>
            <a:r>
              <a:rPr lang="en-US" dirty="0" err="1"/>
              <a:t>konzultantů</a:t>
            </a:r>
            <a:r>
              <a:rPr lang="en-US" dirty="0"/>
              <a:t> (</a:t>
            </a:r>
            <a:r>
              <a:rPr lang="en-US" dirty="0" err="1"/>
              <a:t>Spisová</a:t>
            </a:r>
            <a:r>
              <a:rPr lang="en-US" dirty="0"/>
              <a:t> </a:t>
            </a:r>
            <a:r>
              <a:rPr lang="en-US" dirty="0" err="1"/>
              <a:t>služba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CE7DAF09-53C9-32A9-89F0-20C8D883C55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120151" y="1241429"/>
            <a:ext cx="3600306" cy="4248149"/>
          </a:xfrm>
          <a:prstGeom prst="rect">
            <a:avLst/>
          </a:prstGeom>
          <a:noFill/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0A900254-B922-803B-CE5D-91449F44315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883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F99CE54E-7CB4-10BB-F3C8-3C1115142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479" y="1241429"/>
            <a:ext cx="6004450" cy="4248149"/>
          </a:xfrm>
          <a:prstGeom prst="rect">
            <a:avLst/>
          </a:prstGeom>
          <a:noFill/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BE9C8868-0D0E-846C-8F45-4D7DDF72C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6</a:t>
            </a:fld>
            <a:endParaRPr 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WWW stránky</a:t>
            </a:r>
          </a:p>
        </p:txBody>
      </p:sp>
    </p:spTree>
    <p:extLst>
      <p:ext uri="{BB962C8B-B14F-4D97-AF65-F5344CB8AC3E}">
        <p14:creationId xmlns:p14="http://schemas.microsoft.com/office/powerpoint/2010/main" val="3099842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WWW stránky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E3E4FAF-7AA3-7F72-AB23-00AFE5F15F8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8806" y="1241429"/>
            <a:ext cx="4427999" cy="424814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Splňují</a:t>
            </a:r>
            <a:r>
              <a:rPr lang="en-US" dirty="0"/>
              <a:t> 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aktuální</a:t>
            </a:r>
            <a:r>
              <a:rPr lang="en-US" dirty="0"/>
              <a:t> </a:t>
            </a:r>
            <a:r>
              <a:rPr lang="en-US" dirty="0" err="1"/>
              <a:t>legislativu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err="1"/>
              <a:t>Responzivní</a:t>
            </a:r>
            <a:r>
              <a:rPr lang="en-US" dirty="0"/>
              <a:t> design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Přístupné</a:t>
            </a:r>
            <a:r>
              <a:rPr lang="en-US" dirty="0"/>
              <a:t> 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zákona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err="1"/>
              <a:t>Modulární</a:t>
            </a:r>
            <a:r>
              <a:rPr lang="en-US" dirty="0"/>
              <a:t> (</a:t>
            </a:r>
            <a:r>
              <a:rPr lang="en-US" dirty="0" err="1"/>
              <a:t>rozšiřitelné</a:t>
            </a:r>
            <a:r>
              <a:rPr lang="en-US" dirty="0"/>
              <a:t>)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Intuitivní</a:t>
            </a:r>
            <a:r>
              <a:rPr lang="en-US" dirty="0"/>
              <a:t> </a:t>
            </a:r>
            <a:r>
              <a:rPr lang="en-US" dirty="0" err="1"/>
              <a:t>ovládání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err="1"/>
              <a:t>Nejrozšířenější</a:t>
            </a:r>
            <a:r>
              <a:rPr lang="en-US" dirty="0"/>
              <a:t> </a:t>
            </a:r>
            <a:r>
              <a:rPr lang="en-US" dirty="0" err="1"/>
              <a:t>redakční</a:t>
            </a:r>
            <a:r>
              <a:rPr lang="en-US" dirty="0"/>
              <a:t> system pro </a:t>
            </a:r>
            <a:r>
              <a:rPr lang="en-US" dirty="0" err="1"/>
              <a:t>samosprávy</a:t>
            </a:r>
            <a:r>
              <a:rPr lang="en-US" dirty="0"/>
              <a:t> v ČR </a:t>
            </a:r>
            <a:r>
              <a:rPr lang="en-US" dirty="0" err="1"/>
              <a:t>i</a:t>
            </a:r>
            <a:r>
              <a:rPr lang="en-US" dirty="0"/>
              <a:t> SK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7A499C6B-8F98-3A88-9817-B934CF4F36D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3" b="43878"/>
          <a:stretch/>
        </p:blipFill>
        <p:spPr>
          <a:xfrm>
            <a:off x="5706005" y="341313"/>
            <a:ext cx="4428445" cy="5329237"/>
          </a:xfrm>
          <a:noFill/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04EF2A6B-67BD-C193-E75E-213208BE4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3240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WWW stránky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E3E4FAF-7AA3-7F72-AB23-00AFE5F15F8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8806" y="1241429"/>
            <a:ext cx="4427999" cy="424814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Splňují</a:t>
            </a:r>
            <a:r>
              <a:rPr lang="en-US" dirty="0"/>
              <a:t> 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aktuální</a:t>
            </a:r>
            <a:r>
              <a:rPr lang="en-US" dirty="0"/>
              <a:t> </a:t>
            </a:r>
            <a:r>
              <a:rPr lang="en-US" dirty="0" err="1"/>
              <a:t>legislativu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err="1"/>
              <a:t>Responzivní</a:t>
            </a:r>
            <a:r>
              <a:rPr lang="en-US" dirty="0"/>
              <a:t> design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Přístupné</a:t>
            </a:r>
            <a:r>
              <a:rPr lang="en-US" dirty="0"/>
              <a:t> 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zákona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err="1"/>
              <a:t>Modulární</a:t>
            </a:r>
            <a:r>
              <a:rPr lang="en-US" dirty="0"/>
              <a:t> (</a:t>
            </a:r>
            <a:r>
              <a:rPr lang="en-US" dirty="0" err="1"/>
              <a:t>rozšiřitelné</a:t>
            </a:r>
            <a:r>
              <a:rPr lang="en-US" dirty="0"/>
              <a:t>)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Intuitivní</a:t>
            </a:r>
            <a:r>
              <a:rPr lang="en-US" dirty="0"/>
              <a:t> </a:t>
            </a:r>
            <a:r>
              <a:rPr lang="en-US" dirty="0" err="1"/>
              <a:t>ovládání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err="1"/>
              <a:t>Nejrozšířenější</a:t>
            </a:r>
            <a:r>
              <a:rPr lang="en-US" dirty="0"/>
              <a:t> </a:t>
            </a:r>
            <a:r>
              <a:rPr lang="en-US" dirty="0" err="1"/>
              <a:t>redakční</a:t>
            </a:r>
            <a:r>
              <a:rPr lang="en-US" dirty="0"/>
              <a:t> system pro </a:t>
            </a:r>
            <a:r>
              <a:rPr lang="en-US" dirty="0" err="1"/>
              <a:t>samosprávy</a:t>
            </a:r>
            <a:r>
              <a:rPr lang="en-US" dirty="0"/>
              <a:t> v ČR </a:t>
            </a:r>
            <a:r>
              <a:rPr lang="en-US" dirty="0" err="1"/>
              <a:t>i</a:t>
            </a:r>
            <a:r>
              <a:rPr lang="en-US" dirty="0"/>
              <a:t> SK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04EF2A6B-67BD-C193-E75E-213208BE4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8</a:t>
            </a:fld>
            <a:endParaRPr lang="cs-CZ"/>
          </a:p>
        </p:txBody>
      </p:sp>
      <p:pic>
        <p:nvPicPr>
          <p:cNvPr id="4" name="Obrázek 3" descr="Obsah obrázku text, snímek obrazovky, elektronika, displej&#10;&#10;Popis byl vytvořen automaticky">
            <a:extLst>
              <a:ext uri="{FF2B5EF4-FFF2-40B4-BE49-F238E27FC236}">
                <a16:creationId xmlns:a16="http://schemas.microsoft.com/office/drawing/2014/main" id="{09E0E7F8-A2E7-6F91-3A81-72601BC827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58"/>
          <a:stretch/>
        </p:blipFill>
        <p:spPr>
          <a:xfrm>
            <a:off x="5771651" y="359571"/>
            <a:ext cx="4362350" cy="531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2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689F4A1-2CD8-4FE8-8CA7-D5BDC3D7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41313"/>
            <a:ext cx="7650000" cy="540000"/>
          </a:xfrm>
        </p:spPr>
        <p:txBody>
          <a:bodyPr anchor="ctr">
            <a:normAutofit/>
          </a:bodyPr>
          <a:lstStyle/>
          <a:p>
            <a:r>
              <a:rPr lang="cs-CZ" dirty="0"/>
              <a:t>WWW stránky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E3E4FAF-7AA3-7F72-AB23-00AFE5F15F8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8806" y="1241429"/>
            <a:ext cx="4427999" cy="424814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Splňují</a:t>
            </a:r>
            <a:r>
              <a:rPr lang="en-US" dirty="0"/>
              <a:t> 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aktuální</a:t>
            </a:r>
            <a:r>
              <a:rPr lang="en-US" dirty="0"/>
              <a:t> </a:t>
            </a:r>
            <a:r>
              <a:rPr lang="en-US" dirty="0" err="1"/>
              <a:t>legislativu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err="1"/>
              <a:t>Responzivní</a:t>
            </a:r>
            <a:r>
              <a:rPr lang="en-US" dirty="0"/>
              <a:t> design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Přístupné</a:t>
            </a:r>
            <a:r>
              <a:rPr lang="en-US" dirty="0"/>
              <a:t> 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zákona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err="1"/>
              <a:t>Modulární</a:t>
            </a:r>
            <a:r>
              <a:rPr lang="en-US" dirty="0"/>
              <a:t> (</a:t>
            </a:r>
            <a:r>
              <a:rPr lang="en-US" dirty="0" err="1"/>
              <a:t>rozšiřitelné</a:t>
            </a:r>
            <a:r>
              <a:rPr lang="en-US" dirty="0"/>
              <a:t>)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Intuitivní</a:t>
            </a:r>
            <a:r>
              <a:rPr lang="en-US" dirty="0"/>
              <a:t> </a:t>
            </a:r>
            <a:r>
              <a:rPr lang="en-US" dirty="0" err="1"/>
              <a:t>ovládání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err="1"/>
              <a:t>Nejrozšířenější</a:t>
            </a:r>
            <a:r>
              <a:rPr lang="en-US" dirty="0"/>
              <a:t> </a:t>
            </a:r>
            <a:r>
              <a:rPr lang="en-US" dirty="0" err="1"/>
              <a:t>redakční</a:t>
            </a:r>
            <a:r>
              <a:rPr lang="en-US" dirty="0"/>
              <a:t> system pro </a:t>
            </a:r>
            <a:r>
              <a:rPr lang="en-US" dirty="0" err="1"/>
              <a:t>samosprávy</a:t>
            </a:r>
            <a:r>
              <a:rPr lang="en-US" dirty="0"/>
              <a:t> v ČR </a:t>
            </a:r>
            <a:r>
              <a:rPr lang="en-US" dirty="0" err="1"/>
              <a:t>i</a:t>
            </a:r>
            <a:r>
              <a:rPr lang="en-US" dirty="0"/>
              <a:t> SK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7474C9-3C14-4CAA-8EB6-3ADAAEC0A05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8001" y="5670550"/>
            <a:ext cx="792087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A00A2D6-6340-4912-84E0-687FCEF375B3}" type="datetime1">
              <a:rPr lang="cs-CZ" smtClean="0"/>
              <a:pPr>
                <a:spcAft>
                  <a:spcPts val="600"/>
                </a:spcAft>
              </a:pPr>
              <a:t>14.06.2022</a:t>
            </a:fld>
            <a:endParaRPr lang="cs-CZ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04EF2A6B-67BD-C193-E75E-213208BE4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10000" y="5670550"/>
            <a:ext cx="6660000" cy="1800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3DEBE-6086-42E3-B9D8-C1EA9148C2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34001" y="5670000"/>
            <a:ext cx="252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smtClean="0"/>
              <a:pPr>
                <a:spcAft>
                  <a:spcPts val="600"/>
                </a:spcAft>
              </a:pPr>
              <a:t>9</a:t>
            </a:fld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39E47EE-4A71-85EC-B179-E28B4C75455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66"/>
          <a:stretch/>
        </p:blipFill>
        <p:spPr>
          <a:xfrm>
            <a:off x="5707062" y="341312"/>
            <a:ext cx="4427537" cy="5329237"/>
          </a:xfrm>
        </p:spPr>
      </p:pic>
    </p:spTree>
    <p:extLst>
      <p:ext uri="{BB962C8B-B14F-4D97-AF65-F5344CB8AC3E}">
        <p14:creationId xmlns:p14="http://schemas.microsoft.com/office/powerpoint/2010/main" val="4261240755"/>
      </p:ext>
    </p:extLst>
  </p:cSld>
  <p:clrMapOvr>
    <a:masterClrMapping/>
  </p:clrMapOvr>
</p:sld>
</file>

<file path=ppt/theme/theme1.xml><?xml version="1.0" encoding="utf-8"?>
<a:theme xmlns:a="http://schemas.openxmlformats.org/drawingml/2006/main" name="GALILEO">
  <a:themeElements>
    <a:clrScheme name="GALILEO">
      <a:dk1>
        <a:srgbClr val="000000"/>
      </a:dk1>
      <a:lt1>
        <a:srgbClr val="FFFFFF"/>
      </a:lt1>
      <a:dk2>
        <a:srgbClr val="002B5C"/>
      </a:dk2>
      <a:lt2>
        <a:srgbClr val="4F8ABE"/>
      </a:lt2>
      <a:accent1>
        <a:srgbClr val="002B5C"/>
      </a:accent1>
      <a:accent2>
        <a:srgbClr val="0066B3"/>
      </a:accent2>
      <a:accent3>
        <a:srgbClr val="ED2224"/>
      </a:accent3>
      <a:accent4>
        <a:srgbClr val="00A651"/>
      </a:accent4>
      <a:accent5>
        <a:srgbClr val="F7921E"/>
      </a:accent5>
      <a:accent6>
        <a:srgbClr val="7F3D1B"/>
      </a:accent6>
      <a:hlink>
        <a:srgbClr val="000000"/>
      </a:hlink>
      <a:folHlink>
        <a:srgbClr val="000000"/>
      </a:folHlink>
    </a:clrScheme>
    <a:fontScheme name="GALILE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ALILEO">
        <a:dk1>
          <a:srgbClr val="000000"/>
        </a:dk1>
        <a:lt1>
          <a:srgbClr val="FFFFFF"/>
        </a:lt1>
        <a:dk2>
          <a:srgbClr val="002B5C"/>
        </a:dk2>
        <a:lt2>
          <a:srgbClr val="4F8ABE"/>
        </a:lt2>
        <a:accent1>
          <a:srgbClr val="002B5C"/>
        </a:accent1>
        <a:accent2>
          <a:srgbClr val="0066B3"/>
        </a:accent2>
        <a:accent3>
          <a:srgbClr val="ED2224"/>
        </a:accent3>
        <a:accent4>
          <a:srgbClr val="00A651"/>
        </a:accent4>
        <a:accent5>
          <a:srgbClr val="F7921E"/>
        </a:accent5>
        <a:accent6>
          <a:srgbClr val="7F3D1B"/>
        </a:accent6>
        <a:hlink>
          <a:srgbClr val="000000"/>
        </a:hlink>
        <a:folHlink>
          <a:srgbClr val="000000"/>
        </a:folHlink>
      </a:clrScheme>
    </a:extraClrScheme>
  </a:extraClrSchemeLst>
  <a:extLst>
    <a:ext uri="{05A4C25C-085E-4340-85A3-A5531E510DB2}">
      <thm15:themeFamily xmlns:thm15="http://schemas.microsoft.com/office/thememl/2012/main" name="GALILEO Širokoúhlá V0.07  -  Jen pro čtení" id="{C0F308D0-4E68-4B8F-BC43-A127E4F6B7AA}" vid="{D9E4FE77-34AC-4C97-8780-056944E487E0}"/>
    </a:ext>
  </a:extLst>
</a:theme>
</file>

<file path=ppt/theme/theme2.xml><?xml version="1.0" encoding="utf-8"?>
<a:theme xmlns:a="http://schemas.openxmlformats.org/drawingml/2006/main" name="GALILEO">
  <a:themeElements>
    <a:clrScheme name="GALILEO">
      <a:dk1>
        <a:srgbClr val="000000"/>
      </a:dk1>
      <a:lt1>
        <a:srgbClr val="FFFFFF"/>
      </a:lt1>
      <a:dk2>
        <a:srgbClr val="002B5C"/>
      </a:dk2>
      <a:lt2>
        <a:srgbClr val="4F8ABE"/>
      </a:lt2>
      <a:accent1>
        <a:srgbClr val="002B5C"/>
      </a:accent1>
      <a:accent2>
        <a:srgbClr val="0066B3"/>
      </a:accent2>
      <a:accent3>
        <a:srgbClr val="ED2224"/>
      </a:accent3>
      <a:accent4>
        <a:srgbClr val="00A651"/>
      </a:accent4>
      <a:accent5>
        <a:srgbClr val="F7921E"/>
      </a:accent5>
      <a:accent6>
        <a:srgbClr val="7F3D1B"/>
      </a:accent6>
      <a:hlink>
        <a:srgbClr val="000000"/>
      </a:hlink>
      <a:folHlink>
        <a:srgbClr val="000000"/>
      </a:folHlink>
    </a:clrScheme>
    <a:fontScheme name="GALILE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ALILEO">
        <a:dk1>
          <a:srgbClr val="000000"/>
        </a:dk1>
        <a:lt1>
          <a:srgbClr val="FFFFFF"/>
        </a:lt1>
        <a:dk2>
          <a:srgbClr val="002B5C"/>
        </a:dk2>
        <a:lt2>
          <a:srgbClr val="4F8ABE"/>
        </a:lt2>
        <a:accent1>
          <a:srgbClr val="002B5C"/>
        </a:accent1>
        <a:accent2>
          <a:srgbClr val="0066B3"/>
        </a:accent2>
        <a:accent3>
          <a:srgbClr val="ED2224"/>
        </a:accent3>
        <a:accent4>
          <a:srgbClr val="00A651"/>
        </a:accent4>
        <a:accent5>
          <a:srgbClr val="F7921E"/>
        </a:accent5>
        <a:accent6>
          <a:srgbClr val="7F3D1B"/>
        </a:accent6>
        <a:hlink>
          <a:srgbClr val="000000"/>
        </a:hlink>
        <a:folHlink>
          <a:srgbClr val="000000"/>
        </a:folHlink>
      </a:clrScheme>
    </a:extraClrScheme>
  </a:extraClrSchemeLst>
</a:theme>
</file>

<file path=ppt/theme/theme3.xml><?xml version="1.0" encoding="utf-8"?>
<a:theme xmlns:a="http://schemas.openxmlformats.org/drawingml/2006/main" name="GALILEO">
  <a:themeElements>
    <a:clrScheme name="GALILEO">
      <a:dk1>
        <a:srgbClr val="000000"/>
      </a:dk1>
      <a:lt1>
        <a:srgbClr val="FFFFFF"/>
      </a:lt1>
      <a:dk2>
        <a:srgbClr val="002B5C"/>
      </a:dk2>
      <a:lt2>
        <a:srgbClr val="4F8ABE"/>
      </a:lt2>
      <a:accent1>
        <a:srgbClr val="002B5C"/>
      </a:accent1>
      <a:accent2>
        <a:srgbClr val="0066B3"/>
      </a:accent2>
      <a:accent3>
        <a:srgbClr val="ED2224"/>
      </a:accent3>
      <a:accent4>
        <a:srgbClr val="00A651"/>
      </a:accent4>
      <a:accent5>
        <a:srgbClr val="F7921E"/>
      </a:accent5>
      <a:accent6>
        <a:srgbClr val="7F3D1B"/>
      </a:accent6>
      <a:hlink>
        <a:srgbClr val="000000"/>
      </a:hlink>
      <a:folHlink>
        <a:srgbClr val="000000"/>
      </a:folHlink>
    </a:clrScheme>
    <a:fontScheme name="GALILE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ALILEO">
        <a:dk1>
          <a:srgbClr val="000000"/>
        </a:dk1>
        <a:lt1>
          <a:srgbClr val="FFFFFF"/>
        </a:lt1>
        <a:dk2>
          <a:srgbClr val="002B5C"/>
        </a:dk2>
        <a:lt2>
          <a:srgbClr val="4F8ABE"/>
        </a:lt2>
        <a:accent1>
          <a:srgbClr val="002B5C"/>
        </a:accent1>
        <a:accent2>
          <a:srgbClr val="0066B3"/>
        </a:accent2>
        <a:accent3>
          <a:srgbClr val="ED2224"/>
        </a:accent3>
        <a:accent4>
          <a:srgbClr val="00A651"/>
        </a:accent4>
        <a:accent5>
          <a:srgbClr val="F7921E"/>
        </a:accent5>
        <a:accent6>
          <a:srgbClr val="7F3D1B"/>
        </a:accent6>
        <a:hlink>
          <a:srgbClr val="000000"/>
        </a:hlink>
        <a:folHlink>
          <a:srgbClr val="000000"/>
        </a:folHlink>
      </a:clrScheme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7997D9B80F9DD47BE744F63EA292284" ma:contentTypeVersion="13" ma:contentTypeDescription="Vytvoří nový dokument" ma:contentTypeScope="" ma:versionID="4c451bf066d7d354b4886169fb00f7f3">
  <xsd:schema xmlns:xsd="http://www.w3.org/2001/XMLSchema" xmlns:xs="http://www.w3.org/2001/XMLSchema" xmlns:p="http://schemas.microsoft.com/office/2006/metadata/properties" xmlns:ns3="68e4c81c-2aba-4faa-a7bf-9531f3fd8280" xmlns:ns4="cdaedb6f-af09-4803-9de7-7d93dfa2a2a9" targetNamespace="http://schemas.microsoft.com/office/2006/metadata/properties" ma:root="true" ma:fieldsID="b616e217db82838e7f4e224e7f311e97" ns3:_="" ns4:_="">
    <xsd:import namespace="68e4c81c-2aba-4faa-a7bf-9531f3fd8280"/>
    <xsd:import namespace="cdaedb6f-af09-4803-9de7-7d93dfa2a2a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e4c81c-2aba-4faa-a7bf-9531f3fd82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aedb6f-af09-4803-9de7-7d93dfa2a2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1538ED-A96F-4742-ACD2-C6C173AE0044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dcmitype/"/>
    <ds:schemaRef ds:uri="http://purl.org/dc/elements/1.1/"/>
    <ds:schemaRef ds:uri="http://schemas.openxmlformats.org/package/2006/metadata/core-properties"/>
    <ds:schemaRef ds:uri="68e4c81c-2aba-4faa-a7bf-9531f3fd8280"/>
    <ds:schemaRef ds:uri="http://www.w3.org/XML/1998/namespace"/>
    <ds:schemaRef ds:uri="http://schemas.microsoft.com/office/2006/documentManagement/types"/>
    <ds:schemaRef ds:uri="cdaedb6f-af09-4803-9de7-7d93dfa2a2a9"/>
  </ds:schemaRefs>
</ds:datastoreItem>
</file>

<file path=customXml/itemProps2.xml><?xml version="1.0" encoding="utf-8"?>
<ds:datastoreItem xmlns:ds="http://schemas.openxmlformats.org/officeDocument/2006/customXml" ds:itemID="{AC1A66F0-61FE-44A6-8D53-BC689CE506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27C78D-EE5E-4327-A91E-FF956D66F5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e4c81c-2aba-4faa-a7bf-9531f3fd8280"/>
    <ds:schemaRef ds:uri="cdaedb6f-af09-4803-9de7-7d93dfa2a2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5923</TotalTime>
  <Words>580</Words>
  <Application>Microsoft Office PowerPoint</Application>
  <PresentationFormat>Vlastní</PresentationFormat>
  <Paragraphs>185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8" baseType="lpstr">
      <vt:lpstr>Arial</vt:lpstr>
      <vt:lpstr>Calibri</vt:lpstr>
      <vt:lpstr>Montserrat</vt:lpstr>
      <vt:lpstr>GALILEO</vt:lpstr>
      <vt:lpstr>Představení společnosti  Galileo Corporation s.r.o.</vt:lpstr>
      <vt:lpstr>Kdo je Galileo Corporation ?</vt:lpstr>
      <vt:lpstr>Kdo je Galileo Corporation ?</vt:lpstr>
      <vt:lpstr>Kdo je Galileo Corporation ?</vt:lpstr>
      <vt:lpstr>Portfolio produktů </vt:lpstr>
      <vt:lpstr>WWW stránky</vt:lpstr>
      <vt:lpstr>WWW stránky</vt:lpstr>
      <vt:lpstr>WWW stránky</vt:lpstr>
      <vt:lpstr>WWW stránky</vt:lpstr>
      <vt:lpstr>WWW stránky</vt:lpstr>
      <vt:lpstr>Zajímavé rozšiřující moduly </vt:lpstr>
      <vt:lpstr>Zákonné povinnosti</vt:lpstr>
      <vt:lpstr>Zákonné povinnosti</vt:lpstr>
      <vt:lpstr>Přístupnost webu</vt:lpstr>
      <vt:lpstr>Přístupnost webu</vt:lpstr>
      <vt:lpstr>Přístupnost webu</vt:lpstr>
      <vt:lpstr>Přístupnost webu</vt:lpstr>
      <vt:lpstr>Přístupnost webu</vt:lpstr>
      <vt:lpstr>Zajímavé rozšiřující moduly </vt:lpstr>
      <vt:lpstr>Zajímavé rozšiřující moduly </vt:lpstr>
      <vt:lpstr>Komunikace s občany</vt:lpstr>
      <vt:lpstr>Komunikace s občany</vt:lpstr>
      <vt:lpstr>Elektronické úřední desky</vt:lpstr>
      <vt:lpstr>Komunikace s občany</vt:lpstr>
      <vt:lpstr>Elektronické úřední desky</vt:lpstr>
      <vt:lpstr>Elektronické úřední desky</vt:lpstr>
      <vt:lpstr>Elektronické úřední desky</vt:lpstr>
      <vt:lpstr>Elektronické úřední desky</vt:lpstr>
      <vt:lpstr>Více jak 250 realizací kiosků</vt:lpstr>
      <vt:lpstr>Více jak 250 realizací kiosků</vt:lpstr>
      <vt:lpstr>Více jak 250 realizací kiosků</vt:lpstr>
      <vt:lpstr>Více jak 250 realizací kiosků</vt:lpstr>
      <vt:lpstr>Komplexnost a jedinečnost řešení Galileo Corporation s.r.o.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Distanční výuka pro školy</dc:title>
  <dc:creator>Jan Postl</dc:creator>
  <cp:lastModifiedBy>Alena Nessmithová</cp:lastModifiedBy>
  <cp:revision>30</cp:revision>
  <dcterms:created xsi:type="dcterms:W3CDTF">2020-09-20T15:44:28Z</dcterms:created>
  <dcterms:modified xsi:type="dcterms:W3CDTF">2022-06-14T11:31:49Z</dcterms:modified>
</cp:coreProperties>
</file>