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7" r:id="rId3"/>
    <p:sldId id="343" r:id="rId4"/>
    <p:sldId id="344" r:id="rId5"/>
    <p:sldId id="345" r:id="rId6"/>
    <p:sldId id="348" r:id="rId7"/>
    <p:sldId id="359" r:id="rId8"/>
    <p:sldId id="357" r:id="rId9"/>
    <p:sldId id="358" r:id="rId10"/>
    <p:sldId id="354" r:id="rId11"/>
    <p:sldId id="356" r:id="rId12"/>
  </p:sldIdLst>
  <p:sldSz cx="9144000" cy="6858000" type="screen4x3"/>
  <p:notesSz cx="6808788" cy="9940925"/>
  <p:defaultTextStyle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1548">
          <p15:clr>
            <a:srgbClr val="A4A3A4"/>
          </p15:clr>
        </p15:guide>
        <p15:guide id="6" orient="horz" pos="2636">
          <p15:clr>
            <a:srgbClr val="A4A3A4"/>
          </p15:clr>
        </p15:guide>
        <p15:guide id="7" orient="horz" pos="663">
          <p15:clr>
            <a:srgbClr val="A4A3A4"/>
          </p15:clr>
        </p15:guide>
        <p15:guide id="8" orient="horz" pos="278">
          <p15:clr>
            <a:srgbClr val="A4A3A4"/>
          </p15:clr>
        </p15:guide>
        <p15:guide id="9" pos="2880">
          <p15:clr>
            <a:srgbClr val="A4A3A4"/>
          </p15:clr>
        </p15:guide>
        <p15:guide id="10" pos="158">
          <p15:clr>
            <a:srgbClr val="A4A3A4"/>
          </p15:clr>
        </p15:guide>
        <p15:guide id="11" pos="5602">
          <p15:clr>
            <a:srgbClr val="A4A3A4"/>
          </p15:clr>
        </p15:guide>
        <p15:guide id="12" pos="771">
          <p15:clr>
            <a:srgbClr val="A4A3A4"/>
          </p15:clr>
        </p15:guide>
        <p15:guide id="13" pos="4989">
          <p15:clr>
            <a:srgbClr val="A4A3A4"/>
          </p15:clr>
        </p15:guide>
        <p15:guide id="14" pos="3810">
          <p15:clr>
            <a:srgbClr val="A4A3A4"/>
          </p15:clr>
        </p15:guide>
        <p15:guide id="15" pos="4694">
          <p15:clr>
            <a:srgbClr val="A4A3A4"/>
          </p15:clr>
        </p15:guide>
        <p15:guide id="16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B"/>
    <a:srgbClr val="015CAB"/>
    <a:srgbClr val="F2F2F2"/>
    <a:srgbClr val="00A77F"/>
    <a:srgbClr val="00539F"/>
    <a:srgbClr val="FF9933"/>
    <a:srgbClr val="FFFF00"/>
    <a:srgbClr val="92A2CC"/>
    <a:srgbClr val="14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5827" autoAdjust="0"/>
  </p:normalViewPr>
  <p:slideViewPr>
    <p:cSldViewPr>
      <p:cViewPr varScale="1">
        <p:scale>
          <a:sx n="69" d="100"/>
          <a:sy n="69" d="100"/>
        </p:scale>
        <p:origin x="1300" y="52"/>
      </p:cViewPr>
      <p:guideLst>
        <p:guide orient="horz" pos="2341"/>
        <p:guide orient="horz" pos="3566"/>
        <p:guide orient="horz" pos="4020"/>
        <p:guide orient="horz" pos="2886"/>
        <p:guide orient="horz" pos="1548"/>
        <p:guide orient="horz" pos="2636"/>
        <p:guide orient="horz" pos="663"/>
        <p:guide orient="horz" pos="278"/>
        <p:guide pos="2880"/>
        <p:guide pos="158"/>
        <p:guide pos="5602"/>
        <p:guide pos="771"/>
        <p:guide pos="4989"/>
        <p:guide pos="3810"/>
        <p:guide pos="469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1374"/>
      </p:cViewPr>
      <p:guideLst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defTabSz="883886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2" y="0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 defTabSz="883886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812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defTabSz="883886">
              <a:defRPr sz="1200"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2" y="9441812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 defTabSz="883886">
              <a:defRPr sz="1200">
                <a:latin typeface="Times New Roman" pitchFamily="18" charset="0"/>
              </a:defRPr>
            </a:lvl1pPr>
          </a:lstStyle>
          <a:p>
            <a:fld id="{B38A19E2-D494-4D50-BA17-8C463198481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44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defTabSz="883886">
              <a:defRPr sz="1200"/>
            </a:lvl1pPr>
          </a:lstStyle>
          <a:p>
            <a:endParaRPr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162" y="0"/>
            <a:ext cx="2949626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 defTabSz="883886">
              <a:defRPr sz="1200"/>
            </a:lvl1pPr>
          </a:lstStyle>
          <a:p>
            <a:endParaRPr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0907"/>
            <a:ext cx="4992899" cy="447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403"/>
            <a:ext cx="2949627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defTabSz="883886">
              <a:defRPr sz="1200"/>
            </a:lvl1pPr>
          </a:lstStyle>
          <a:p>
            <a:endParaRPr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162" y="9443403"/>
            <a:ext cx="2949626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 defTabSz="883886">
              <a:defRPr sz="1200"/>
            </a:lvl1pPr>
          </a:lstStyle>
          <a:p>
            <a:fld id="{F7E026A1-3C72-4630-9B8D-BBE2BAB360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026A1-3C72-4630-9B8D-BBE2BAB3608B}" type="slidenum">
              <a:rPr lang="en-US" smtClean="0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5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t>Click to edit Master text styles</a:t>
            </a:r>
          </a:p>
          <a:p>
            <a:pPr lvl="0"/>
            <a:r>
              <a:t>Who</a:t>
            </a:r>
          </a:p>
          <a:p>
            <a:pPr lvl="0"/>
            <a:r>
              <a:t>Title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18 OCT 2019 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European Investment Bank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8E-CDCA-4122-A04F-4A00D4B669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826060"/>
            <a:ext cx="66960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Oct 2019 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62C7-2F98-4EC2-8CE9-156864FB2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Oct 2019 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7316A-37F8-4256-978D-8561DC3C7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Oct 2019 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019E4-7C71-4300-A3F0-45E802FDC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18 OCT 2019 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European Investment Bank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76BA-5F8F-4E14-AE80-FD98906421D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 Oct 2019 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E8468-CD05-4A6D-840F-584CE6935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t>18 OCT 2019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C0B33D30-2271-4A15-9AC9-30C86CD76851}" type="slidenum">
              <a:rPr lang="en-US"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t>European Investment Bank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530350"/>
            <a:ext cx="7380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t>Click to edit Master title style</a:t>
            </a:r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3105150"/>
            <a:ext cx="73802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t>Click to edit Master text styles</a:t>
            </a:r>
          </a:p>
          <a:p>
            <a:pPr lvl="0"/>
            <a:r>
              <a:t>Who</a:t>
            </a:r>
          </a:p>
          <a:p>
            <a:pPr lvl="0"/>
            <a:r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51929"/>
            <a:ext cx="648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t>18 OCT 2019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58A0D14A-241B-4136-9133-431034B058DC}" type="slidenum">
              <a:rPr lang="en-US"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t>European Investment Bank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@eib.org" TargetMode="External"/><Relationship Id="rId2" Type="http://schemas.openxmlformats.org/officeDocument/2006/relationships/hyperlink" Target="mailto:a.piontek@eib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6A28-E059-4013-B3D8-3CCE8A9B4A67}" type="slidenum">
              <a:rPr lang="en-US"/>
              <a:t>1</a:t>
            </a:fld>
            <a:endParaRPr lang="en-US"/>
          </a:p>
        </p:txBody>
      </p:sp>
      <p:sp>
        <p:nvSpPr>
          <p:cNvPr id="12292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FE0AD0-11DA-4434-98FC-6ACF06F8187C}" type="slidenum">
              <a:rPr lang="en-US" sz="1000">
                <a:solidFill>
                  <a:schemeClr val="bg1"/>
                </a:solidFill>
              </a:rPr>
              <a:pPr algn="r"/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572" y="1628800"/>
            <a:ext cx="8043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600" b="1" i="1">
                <a:solidFill>
                  <a:srgbClr val="015CAB"/>
                </a:solidFill>
              </a:defRPr>
            </a:pPr>
            <a:r>
              <a:rPr lang="cs-CZ"/>
              <a:t>Podpora ELENA pro udržitelné investice </a:t>
            </a:r>
          </a:p>
          <a:p>
            <a:pPr algn="ctr">
              <a:defRPr sz="3600" b="1" i="1">
                <a:solidFill>
                  <a:srgbClr val="015CAB"/>
                </a:solidFill>
              </a:defRPr>
            </a:pPr>
            <a:r>
              <a:rPr lang="cs-CZ"/>
              <a:t>– připravenost na financování</a:t>
            </a:r>
          </a:p>
          <a:p>
            <a:pPr algn="ctr"/>
            <a:endParaRPr sz="3600" b="1" i="1">
              <a:solidFill>
                <a:srgbClr val="015CAB"/>
              </a:solidFill>
            </a:endParaRPr>
          </a:p>
          <a:p>
            <a:pPr algn="ctr">
              <a:defRPr sz="2400" b="1" i="1">
                <a:solidFill>
                  <a:srgbClr val="015CAB"/>
                </a:solidFill>
              </a:defRPr>
            </a:pPr>
            <a:r>
              <a:rPr lang="cs-CZ"/>
              <a:t>Andreas Piontek</a:t>
            </a:r>
          </a:p>
          <a:p>
            <a:pPr algn="ctr">
              <a:defRPr sz="2400" b="1" i="1">
                <a:solidFill>
                  <a:srgbClr val="015CAB"/>
                </a:solidFill>
              </a:defRPr>
            </a:pPr>
            <a:r>
              <a:rPr lang="cs-CZ"/>
              <a:t>Evropská investiční banka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10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839923" y="1140713"/>
            <a:ext cx="1183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Dotazy?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265913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cs-CZ"/>
              <a:t>Děkuji za pozornost </a:t>
            </a:r>
          </a:p>
          <a:p>
            <a:pPr marL="0" indent="0" algn="ctr">
              <a:buNone/>
            </a:pP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defRPr>
            </a:pPr>
            <a:r>
              <a:rPr lang="cs-CZ"/>
              <a:t>a.piontek@eib.org</a:t>
            </a:r>
          </a:p>
          <a:p>
            <a:pPr marL="0" indent="0" algn="ctr">
              <a:buNone/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defRPr>
            </a:pPr>
            <a:r>
              <a:rPr lang="cs-CZ"/>
              <a:t>elena@eib.org</a:t>
            </a:r>
          </a:p>
          <a:p>
            <a:pPr marL="0" indent="0" algn="ctr">
              <a:buNone/>
            </a:pPr>
            <a:endParaRPr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4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2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864825"/>
            <a:ext cx="9036496" cy="4192467"/>
            <a:chOff x="0" y="1864825"/>
            <a:chExt cx="12471526" cy="4993175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EF0C380-F663-7443-8213-6AE836137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864825"/>
              <a:ext cx="6651157" cy="498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29CB7EF-A207-4F49-8E3C-060F9FC3B9FD}"/>
                </a:ext>
              </a:extLst>
            </p:cNvPr>
            <p:cNvSpPr txBox="1">
              <a:spLocks/>
            </p:cNvSpPr>
            <p:nvPr/>
          </p:nvSpPr>
          <p:spPr>
            <a:xfrm>
              <a:off x="4707990" y="1864825"/>
              <a:ext cx="7763536" cy="4993175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defRPr sz="2000"/>
              </a:pPr>
              <a:r>
                <a:rPr lang="cs-CZ" dirty="0"/>
                <a:t>Program založený v roce 2009 jako evropská energetická pomoc na místní úrovni</a:t>
              </a:r>
            </a:p>
            <a:p>
              <a:pPr>
                <a:lnSpc>
                  <a:spcPct val="100000"/>
                </a:lnSpc>
                <a:defRPr sz="2000"/>
              </a:pPr>
              <a:r>
                <a:rPr lang="cs-CZ" dirty="0"/>
                <a:t>Na základě dohody mezi EIB a EK 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rgbClr val="174489"/>
                  </a:solidFill>
                </a:defRPr>
              </a:pPr>
              <a:r>
                <a:rPr lang="cs-CZ" dirty="0"/>
                <a:t>Řízeno EIB 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rgbClr val="174489"/>
                  </a:solidFill>
                </a:defRPr>
              </a:pPr>
              <a:r>
                <a:rPr lang="cs-CZ" dirty="0"/>
                <a:t>Program pro výzkum a inovace Horizont 2020</a:t>
              </a:r>
            </a:p>
            <a:p>
              <a:pPr>
                <a:lnSpc>
                  <a:spcPct val="100000"/>
                </a:lnSpc>
                <a:defRPr sz="2000"/>
              </a:pPr>
              <a:r>
                <a:rPr lang="cs-CZ" dirty="0"/>
                <a:t>Grant na přípravu (nikoliv realizaci) investičních programů </a:t>
              </a:r>
            </a:p>
            <a:p>
              <a:pPr>
                <a:lnSpc>
                  <a:spcPct val="100000"/>
                </a:lnSpc>
                <a:defRPr sz="2000"/>
              </a:pPr>
              <a:r>
                <a:rPr lang="cs-CZ" dirty="0"/>
                <a:t>Téměř 200 mil. EUR vyčleněných na projekty podpory investic ve výši </a:t>
              </a:r>
              <a:r>
                <a:rPr lang="cs-CZ" dirty="0" smtClean="0"/>
                <a:t>přibližně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cs-CZ" dirty="0" smtClean="0"/>
                <a:t>7,0 </a:t>
              </a:r>
              <a:r>
                <a:rPr lang="cs-CZ" dirty="0"/>
                <a:t>mld. EUR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34788" y="1140713"/>
            <a:ext cx="2393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Co je ELENA? </a:t>
            </a:r>
          </a:p>
        </p:txBody>
      </p:sp>
    </p:spTree>
    <p:extLst>
      <p:ext uri="{BB962C8B-B14F-4D97-AF65-F5344CB8AC3E}">
        <p14:creationId xmlns:p14="http://schemas.microsoft.com/office/powerpoint/2010/main" val="6509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3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462415" y="1140713"/>
            <a:ext cx="1938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Hlavní zásady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7711" y="2236054"/>
            <a:ext cx="8927254" cy="4227641"/>
            <a:chOff x="2141695" y="2361132"/>
            <a:chExt cx="10600971" cy="46535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2B6D3E-E935-8F4A-911D-10697F75025C}"/>
                </a:ext>
              </a:extLst>
            </p:cNvPr>
            <p:cNvGrpSpPr/>
            <p:nvPr/>
          </p:nvGrpSpPr>
          <p:grpSpPr>
            <a:xfrm>
              <a:off x="2160877" y="2361132"/>
              <a:ext cx="10304988" cy="591360"/>
              <a:chOff x="2160877" y="2361132"/>
              <a:chExt cx="10304988" cy="591360"/>
            </a:xfrm>
          </p:grpSpPr>
          <p:sp>
            <p:nvSpPr>
              <p:cNvPr id="32" name="Freeform 1096">
                <a:extLst>
                  <a:ext uri="{FF2B5EF4-FFF2-40B4-BE49-F238E27FC236}">
                    <a16:creationId xmlns:a16="http://schemas.microsoft.com/office/drawing/2014/main" id="{39AE935B-F8E4-814A-87A1-229F57EE3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0877" y="2385971"/>
                <a:ext cx="547688" cy="552451"/>
              </a:xfrm>
              <a:custGeom>
                <a:avLst/>
                <a:gdLst>
                  <a:gd name="T0" fmla="*/ 83 w 160"/>
                  <a:gd name="T1" fmla="*/ 77 h 160"/>
                  <a:gd name="T2" fmla="*/ 88 w 160"/>
                  <a:gd name="T3" fmla="*/ 6 h 160"/>
                  <a:gd name="T4" fmla="*/ 111 w 160"/>
                  <a:gd name="T5" fmla="*/ 12 h 160"/>
                  <a:gd name="T6" fmla="*/ 150 w 160"/>
                  <a:gd name="T7" fmla="*/ 53 h 160"/>
                  <a:gd name="T8" fmla="*/ 139 w 160"/>
                  <a:gd name="T9" fmla="*/ 134 h 160"/>
                  <a:gd name="T10" fmla="*/ 137 w 160"/>
                  <a:gd name="T11" fmla="*/ 136 h 160"/>
                  <a:gd name="T12" fmla="*/ 154 w 160"/>
                  <a:gd name="T13" fmla="*/ 88 h 160"/>
                  <a:gd name="T14" fmla="*/ 149 w 160"/>
                  <a:gd name="T15" fmla="*/ 109 h 160"/>
                  <a:gd name="T16" fmla="*/ 133 w 160"/>
                  <a:gd name="T17" fmla="*/ 120 h 160"/>
                  <a:gd name="T18" fmla="*/ 125 w 160"/>
                  <a:gd name="T19" fmla="*/ 112 h 160"/>
                  <a:gd name="T20" fmla="*/ 117 w 160"/>
                  <a:gd name="T21" fmla="*/ 104 h 160"/>
                  <a:gd name="T22" fmla="*/ 109 w 160"/>
                  <a:gd name="T23" fmla="*/ 96 h 160"/>
                  <a:gd name="T24" fmla="*/ 101 w 160"/>
                  <a:gd name="T25" fmla="*/ 88 h 160"/>
                  <a:gd name="T26" fmla="*/ 117 w 160"/>
                  <a:gd name="T27" fmla="*/ 88 h 160"/>
                  <a:gd name="T28" fmla="*/ 80 w 160"/>
                  <a:gd name="T29" fmla="*/ 160 h 160"/>
                  <a:gd name="T30" fmla="*/ 77 w 160"/>
                  <a:gd name="T31" fmla="*/ 0 h 160"/>
                  <a:gd name="T32" fmla="*/ 72 w 160"/>
                  <a:gd name="T33" fmla="*/ 6 h 160"/>
                  <a:gd name="T34" fmla="*/ 96 w 160"/>
                  <a:gd name="T35" fmla="*/ 11 h 160"/>
                  <a:gd name="T36" fmla="*/ 93 w 160"/>
                  <a:gd name="T37" fmla="*/ 24 h 160"/>
                  <a:gd name="T38" fmla="*/ 93 w 160"/>
                  <a:gd name="T39" fmla="*/ 24 h 160"/>
                  <a:gd name="T40" fmla="*/ 99 w 160"/>
                  <a:gd name="T41" fmla="*/ 19 h 160"/>
                  <a:gd name="T42" fmla="*/ 117 w 160"/>
                  <a:gd name="T43" fmla="*/ 21 h 160"/>
                  <a:gd name="T44" fmla="*/ 112 w 160"/>
                  <a:gd name="T45" fmla="*/ 27 h 160"/>
                  <a:gd name="T46" fmla="*/ 125 w 160"/>
                  <a:gd name="T47" fmla="*/ 24 h 160"/>
                  <a:gd name="T48" fmla="*/ 125 w 160"/>
                  <a:gd name="T49" fmla="*/ 24 h 160"/>
                  <a:gd name="T50" fmla="*/ 131 w 160"/>
                  <a:gd name="T51" fmla="*/ 35 h 160"/>
                  <a:gd name="T52" fmla="*/ 101 w 160"/>
                  <a:gd name="T53" fmla="*/ 37 h 160"/>
                  <a:gd name="T54" fmla="*/ 120 w 160"/>
                  <a:gd name="T55" fmla="*/ 35 h 160"/>
                  <a:gd name="T56" fmla="*/ 133 w 160"/>
                  <a:gd name="T57" fmla="*/ 48 h 160"/>
                  <a:gd name="T58" fmla="*/ 133 w 160"/>
                  <a:gd name="T59" fmla="*/ 48 h 160"/>
                  <a:gd name="T60" fmla="*/ 139 w 160"/>
                  <a:gd name="T61" fmla="*/ 43 h 160"/>
                  <a:gd name="T62" fmla="*/ 141 w 160"/>
                  <a:gd name="T63" fmla="*/ 61 h 160"/>
                  <a:gd name="T64" fmla="*/ 96 w 160"/>
                  <a:gd name="T65" fmla="*/ 43 h 160"/>
                  <a:gd name="T66" fmla="*/ 93 w 160"/>
                  <a:gd name="T67" fmla="*/ 56 h 160"/>
                  <a:gd name="T68" fmla="*/ 93 w 160"/>
                  <a:gd name="T69" fmla="*/ 56 h 160"/>
                  <a:gd name="T70" fmla="*/ 99 w 160"/>
                  <a:gd name="T71" fmla="*/ 51 h 160"/>
                  <a:gd name="T72" fmla="*/ 117 w 160"/>
                  <a:gd name="T73" fmla="*/ 53 h 160"/>
                  <a:gd name="T74" fmla="*/ 112 w 160"/>
                  <a:gd name="T75" fmla="*/ 43 h 160"/>
                  <a:gd name="T76" fmla="*/ 125 w 160"/>
                  <a:gd name="T77" fmla="*/ 40 h 160"/>
                  <a:gd name="T78" fmla="*/ 125 w 160"/>
                  <a:gd name="T79" fmla="*/ 40 h 160"/>
                  <a:gd name="T80" fmla="*/ 107 w 160"/>
                  <a:gd name="T81" fmla="*/ 59 h 160"/>
                  <a:gd name="T82" fmla="*/ 125 w 160"/>
                  <a:gd name="T83" fmla="*/ 61 h 160"/>
                  <a:gd name="T84" fmla="*/ 152 w 160"/>
                  <a:gd name="T85" fmla="*/ 67 h 160"/>
                  <a:gd name="T86" fmla="*/ 133 w 160"/>
                  <a:gd name="T87" fmla="*/ 64 h 160"/>
                  <a:gd name="T88" fmla="*/ 133 w 160"/>
                  <a:gd name="T89" fmla="*/ 64 h 160"/>
                  <a:gd name="T90" fmla="*/ 99 w 160"/>
                  <a:gd name="T91" fmla="*/ 67 h 160"/>
                  <a:gd name="T92" fmla="*/ 117 w 160"/>
                  <a:gd name="T93" fmla="*/ 69 h 160"/>
                  <a:gd name="T94" fmla="*/ 136 w 160"/>
                  <a:gd name="T95" fmla="*/ 107 h 160"/>
                  <a:gd name="T96" fmla="*/ 141 w 160"/>
                  <a:gd name="T97" fmla="*/ 112 h 160"/>
                  <a:gd name="T98" fmla="*/ 141 w 160"/>
                  <a:gd name="T99" fmla="*/ 112 h 160"/>
                  <a:gd name="T100" fmla="*/ 139 w 160"/>
                  <a:gd name="T101" fmla="*/ 99 h 160"/>
                  <a:gd name="T102" fmla="*/ 125 w 160"/>
                  <a:gd name="T103" fmla="*/ 101 h 160"/>
                  <a:gd name="T104" fmla="*/ 120 w 160"/>
                  <a:gd name="T105" fmla="*/ 91 h 160"/>
                  <a:gd name="T106" fmla="*/ 149 w 160"/>
                  <a:gd name="T107" fmla="*/ 88 h 160"/>
                  <a:gd name="T108" fmla="*/ 149 w 160"/>
                  <a:gd name="T109" fmla="*/ 88 h 160"/>
                  <a:gd name="T110" fmla="*/ 131 w 160"/>
                  <a:gd name="T111" fmla="*/ 9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0" h="160">
                    <a:moveTo>
                      <a:pt x="160" y="74"/>
                    </a:moveTo>
                    <a:cubicBezTo>
                      <a:pt x="157" y="35"/>
                      <a:pt x="125" y="3"/>
                      <a:pt x="86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160" y="77"/>
                      <a:pt x="160" y="77"/>
                      <a:pt x="160" y="77"/>
                    </a:cubicBezTo>
                    <a:lnTo>
                      <a:pt x="160" y="74"/>
                    </a:lnTo>
                    <a:close/>
                    <a:moveTo>
                      <a:pt x="88" y="72"/>
                    </a:moveTo>
                    <a:cubicBezTo>
                      <a:pt x="88" y="6"/>
                      <a:pt x="88" y="6"/>
                      <a:pt x="88" y="6"/>
                    </a:cubicBezTo>
                    <a:cubicBezTo>
                      <a:pt x="95" y="6"/>
                      <a:pt x="101" y="8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7" y="12"/>
                      <a:pt x="108" y="13"/>
                      <a:pt x="109" y="13"/>
                    </a:cubicBezTo>
                    <a:cubicBezTo>
                      <a:pt x="110" y="13"/>
                      <a:pt x="111" y="13"/>
                      <a:pt x="111" y="12"/>
                    </a:cubicBezTo>
                    <a:cubicBezTo>
                      <a:pt x="127" y="20"/>
                      <a:pt x="140" y="33"/>
                      <a:pt x="148" y="49"/>
                    </a:cubicBezTo>
                    <a:cubicBezTo>
                      <a:pt x="147" y="49"/>
                      <a:pt x="147" y="50"/>
                      <a:pt x="147" y="51"/>
                    </a:cubicBezTo>
                    <a:cubicBezTo>
                      <a:pt x="147" y="52"/>
                      <a:pt x="148" y="53"/>
                      <a:pt x="149" y="53"/>
                    </a:cubicBezTo>
                    <a:cubicBezTo>
                      <a:pt x="149" y="53"/>
                      <a:pt x="150" y="53"/>
                      <a:pt x="150" y="53"/>
                    </a:cubicBezTo>
                    <a:cubicBezTo>
                      <a:pt x="152" y="59"/>
                      <a:pt x="154" y="65"/>
                      <a:pt x="154" y="72"/>
                    </a:cubicBezTo>
                    <a:lnTo>
                      <a:pt x="88" y="72"/>
                    </a:lnTo>
                    <a:close/>
                    <a:moveTo>
                      <a:pt x="137" y="136"/>
                    </a:moveTo>
                    <a:cubicBezTo>
                      <a:pt x="139" y="134"/>
                      <a:pt x="139" y="134"/>
                      <a:pt x="139" y="134"/>
                    </a:cubicBezTo>
                    <a:cubicBezTo>
                      <a:pt x="151" y="121"/>
                      <a:pt x="159" y="104"/>
                      <a:pt x="160" y="86"/>
                    </a:cubicBezTo>
                    <a:cubicBezTo>
                      <a:pt x="160" y="83"/>
                      <a:pt x="160" y="83"/>
                      <a:pt x="160" y="83"/>
                    </a:cubicBezTo>
                    <a:cubicBezTo>
                      <a:pt x="83" y="83"/>
                      <a:pt x="83" y="83"/>
                      <a:pt x="83" y="83"/>
                    </a:cubicBezTo>
                    <a:lnTo>
                      <a:pt x="137" y="136"/>
                    </a:lnTo>
                    <a:close/>
                    <a:moveTo>
                      <a:pt x="117" y="88"/>
                    </a:moveTo>
                    <a:cubicBezTo>
                      <a:pt x="133" y="88"/>
                      <a:pt x="133" y="88"/>
                      <a:pt x="133" y="88"/>
                    </a:cubicBezTo>
                    <a:cubicBezTo>
                      <a:pt x="149" y="88"/>
                      <a:pt x="149" y="88"/>
                      <a:pt x="149" y="8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4" y="94"/>
                      <a:pt x="152" y="99"/>
                      <a:pt x="151" y="104"/>
                    </a:cubicBezTo>
                    <a:cubicBezTo>
                      <a:pt x="150" y="104"/>
                      <a:pt x="150" y="104"/>
                      <a:pt x="149" y="104"/>
                    </a:cubicBezTo>
                    <a:cubicBezTo>
                      <a:pt x="148" y="104"/>
                      <a:pt x="147" y="105"/>
                      <a:pt x="147" y="107"/>
                    </a:cubicBezTo>
                    <a:cubicBezTo>
                      <a:pt x="147" y="108"/>
                      <a:pt x="148" y="109"/>
                      <a:pt x="149" y="109"/>
                    </a:cubicBezTo>
                    <a:cubicBezTo>
                      <a:pt x="146" y="116"/>
                      <a:pt x="142" y="123"/>
                      <a:pt x="137" y="129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5" y="125"/>
                      <a:pt x="136" y="124"/>
                      <a:pt x="136" y="123"/>
                    </a:cubicBezTo>
                    <a:cubicBezTo>
                      <a:pt x="136" y="121"/>
                      <a:pt x="135" y="120"/>
                      <a:pt x="133" y="120"/>
                    </a:cubicBezTo>
                    <a:cubicBezTo>
                      <a:pt x="132" y="120"/>
                      <a:pt x="131" y="121"/>
                      <a:pt x="131" y="123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7" y="117"/>
                      <a:pt x="128" y="116"/>
                      <a:pt x="128" y="115"/>
                    </a:cubicBezTo>
                    <a:cubicBezTo>
                      <a:pt x="128" y="113"/>
                      <a:pt x="127" y="112"/>
                      <a:pt x="125" y="112"/>
                    </a:cubicBezTo>
                    <a:cubicBezTo>
                      <a:pt x="124" y="112"/>
                      <a:pt x="123" y="113"/>
                      <a:pt x="123" y="115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119" y="109"/>
                      <a:pt x="120" y="108"/>
                      <a:pt x="120" y="107"/>
                    </a:cubicBezTo>
                    <a:cubicBezTo>
                      <a:pt x="120" y="105"/>
                      <a:pt x="119" y="104"/>
                      <a:pt x="117" y="104"/>
                    </a:cubicBezTo>
                    <a:cubicBezTo>
                      <a:pt x="116" y="104"/>
                      <a:pt x="115" y="105"/>
                      <a:pt x="115" y="107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101"/>
                      <a:pt x="112" y="100"/>
                      <a:pt x="112" y="99"/>
                    </a:cubicBezTo>
                    <a:cubicBezTo>
                      <a:pt x="112" y="97"/>
                      <a:pt x="111" y="96"/>
                      <a:pt x="109" y="96"/>
                    </a:cubicBezTo>
                    <a:cubicBezTo>
                      <a:pt x="108" y="96"/>
                      <a:pt x="107" y="97"/>
                      <a:pt x="107" y="99"/>
                    </a:cubicBezTo>
                    <a:cubicBezTo>
                      <a:pt x="102" y="93"/>
                      <a:pt x="102" y="93"/>
                      <a:pt x="102" y="93"/>
                    </a:cubicBezTo>
                    <a:cubicBezTo>
                      <a:pt x="103" y="93"/>
                      <a:pt x="104" y="92"/>
                      <a:pt x="104" y="91"/>
                    </a:cubicBezTo>
                    <a:cubicBezTo>
                      <a:pt x="104" y="89"/>
                      <a:pt x="103" y="88"/>
                      <a:pt x="101" y="88"/>
                    </a:cubicBezTo>
                    <a:cubicBezTo>
                      <a:pt x="100" y="88"/>
                      <a:pt x="99" y="89"/>
                      <a:pt x="99" y="91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101" y="88"/>
                      <a:pt x="101" y="88"/>
                      <a:pt x="101" y="88"/>
                    </a:cubicBezTo>
                    <a:lnTo>
                      <a:pt x="117" y="88"/>
                    </a:lnTo>
                    <a:close/>
                    <a:moveTo>
                      <a:pt x="77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33" y="3"/>
                      <a:pt x="0" y="38"/>
                      <a:pt x="0" y="80"/>
                    </a:cubicBezTo>
                    <a:cubicBezTo>
                      <a:pt x="0" y="124"/>
                      <a:pt x="36" y="160"/>
                      <a:pt x="80" y="160"/>
                    </a:cubicBezTo>
                    <a:cubicBezTo>
                      <a:pt x="98" y="160"/>
                      <a:pt x="117" y="154"/>
                      <a:pt x="131" y="142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77" y="84"/>
                      <a:pt x="77" y="84"/>
                      <a:pt x="77" y="84"/>
                    </a:cubicBezTo>
                    <a:lnTo>
                      <a:pt x="77" y="0"/>
                    </a:lnTo>
                    <a:close/>
                    <a:moveTo>
                      <a:pt x="125" y="140"/>
                    </a:moveTo>
                    <a:cubicBezTo>
                      <a:pt x="112" y="149"/>
                      <a:pt x="96" y="155"/>
                      <a:pt x="80" y="155"/>
                    </a:cubicBezTo>
                    <a:cubicBezTo>
                      <a:pt x="39" y="155"/>
                      <a:pt x="5" y="121"/>
                      <a:pt x="5" y="80"/>
                    </a:cubicBezTo>
                    <a:cubicBezTo>
                      <a:pt x="5" y="42"/>
                      <a:pt x="34" y="10"/>
                      <a:pt x="72" y="6"/>
                    </a:cubicBezTo>
                    <a:cubicBezTo>
                      <a:pt x="72" y="86"/>
                      <a:pt x="72" y="86"/>
                      <a:pt x="72" y="86"/>
                    </a:cubicBezTo>
                    <a:lnTo>
                      <a:pt x="125" y="140"/>
                    </a:lnTo>
                    <a:close/>
                    <a:moveTo>
                      <a:pt x="93" y="8"/>
                    </a:moveTo>
                    <a:cubicBezTo>
                      <a:pt x="95" y="8"/>
                      <a:pt x="96" y="9"/>
                      <a:pt x="96" y="11"/>
                    </a:cubicBezTo>
                    <a:cubicBezTo>
                      <a:pt x="96" y="12"/>
                      <a:pt x="95" y="13"/>
                      <a:pt x="93" y="13"/>
                    </a:cubicBezTo>
                    <a:cubicBezTo>
                      <a:pt x="92" y="13"/>
                      <a:pt x="91" y="12"/>
                      <a:pt x="91" y="11"/>
                    </a:cubicBezTo>
                    <a:cubicBezTo>
                      <a:pt x="91" y="9"/>
                      <a:pt x="92" y="8"/>
                      <a:pt x="93" y="8"/>
                    </a:cubicBezTo>
                    <a:close/>
                    <a:moveTo>
                      <a:pt x="93" y="24"/>
                    </a:moveTo>
                    <a:cubicBezTo>
                      <a:pt x="95" y="24"/>
                      <a:pt x="96" y="25"/>
                      <a:pt x="96" y="27"/>
                    </a:cubicBezTo>
                    <a:cubicBezTo>
                      <a:pt x="96" y="28"/>
                      <a:pt x="95" y="29"/>
                      <a:pt x="93" y="29"/>
                    </a:cubicBezTo>
                    <a:cubicBezTo>
                      <a:pt x="92" y="29"/>
                      <a:pt x="91" y="28"/>
                      <a:pt x="91" y="27"/>
                    </a:cubicBezTo>
                    <a:cubicBezTo>
                      <a:pt x="91" y="25"/>
                      <a:pt x="92" y="24"/>
                      <a:pt x="93" y="24"/>
                    </a:cubicBezTo>
                    <a:close/>
                    <a:moveTo>
                      <a:pt x="101" y="16"/>
                    </a:moveTo>
                    <a:cubicBezTo>
                      <a:pt x="103" y="16"/>
                      <a:pt x="104" y="17"/>
                      <a:pt x="104" y="19"/>
                    </a:cubicBezTo>
                    <a:cubicBezTo>
                      <a:pt x="104" y="20"/>
                      <a:pt x="103" y="21"/>
                      <a:pt x="101" y="21"/>
                    </a:cubicBezTo>
                    <a:cubicBezTo>
                      <a:pt x="100" y="21"/>
                      <a:pt x="99" y="20"/>
                      <a:pt x="99" y="19"/>
                    </a:cubicBezTo>
                    <a:cubicBezTo>
                      <a:pt x="99" y="17"/>
                      <a:pt x="100" y="16"/>
                      <a:pt x="101" y="16"/>
                    </a:cubicBezTo>
                    <a:close/>
                    <a:moveTo>
                      <a:pt x="117" y="16"/>
                    </a:moveTo>
                    <a:cubicBezTo>
                      <a:pt x="119" y="16"/>
                      <a:pt x="120" y="17"/>
                      <a:pt x="120" y="19"/>
                    </a:cubicBezTo>
                    <a:cubicBezTo>
                      <a:pt x="120" y="20"/>
                      <a:pt x="119" y="21"/>
                      <a:pt x="117" y="21"/>
                    </a:cubicBezTo>
                    <a:cubicBezTo>
                      <a:pt x="116" y="21"/>
                      <a:pt x="115" y="20"/>
                      <a:pt x="115" y="19"/>
                    </a:cubicBezTo>
                    <a:cubicBezTo>
                      <a:pt x="115" y="17"/>
                      <a:pt x="116" y="16"/>
                      <a:pt x="117" y="16"/>
                    </a:cubicBezTo>
                    <a:close/>
                    <a:moveTo>
                      <a:pt x="109" y="24"/>
                    </a:moveTo>
                    <a:cubicBezTo>
                      <a:pt x="111" y="24"/>
                      <a:pt x="112" y="25"/>
                      <a:pt x="112" y="27"/>
                    </a:cubicBezTo>
                    <a:cubicBezTo>
                      <a:pt x="112" y="28"/>
                      <a:pt x="111" y="29"/>
                      <a:pt x="109" y="29"/>
                    </a:cubicBezTo>
                    <a:cubicBezTo>
                      <a:pt x="108" y="29"/>
                      <a:pt x="107" y="28"/>
                      <a:pt x="107" y="27"/>
                    </a:cubicBezTo>
                    <a:cubicBezTo>
                      <a:pt x="107" y="25"/>
                      <a:pt x="108" y="24"/>
                      <a:pt x="109" y="24"/>
                    </a:cubicBezTo>
                    <a:close/>
                    <a:moveTo>
                      <a:pt x="125" y="24"/>
                    </a:moveTo>
                    <a:cubicBezTo>
                      <a:pt x="127" y="24"/>
                      <a:pt x="128" y="25"/>
                      <a:pt x="128" y="27"/>
                    </a:cubicBezTo>
                    <a:cubicBezTo>
                      <a:pt x="128" y="28"/>
                      <a:pt x="127" y="29"/>
                      <a:pt x="125" y="29"/>
                    </a:cubicBezTo>
                    <a:cubicBezTo>
                      <a:pt x="124" y="29"/>
                      <a:pt x="123" y="28"/>
                      <a:pt x="123" y="27"/>
                    </a:cubicBezTo>
                    <a:cubicBezTo>
                      <a:pt x="123" y="25"/>
                      <a:pt x="124" y="24"/>
                      <a:pt x="125" y="24"/>
                    </a:cubicBezTo>
                    <a:close/>
                    <a:moveTo>
                      <a:pt x="133" y="32"/>
                    </a:moveTo>
                    <a:cubicBezTo>
                      <a:pt x="135" y="32"/>
                      <a:pt x="136" y="33"/>
                      <a:pt x="136" y="35"/>
                    </a:cubicBezTo>
                    <a:cubicBezTo>
                      <a:pt x="136" y="36"/>
                      <a:pt x="135" y="37"/>
                      <a:pt x="133" y="37"/>
                    </a:cubicBezTo>
                    <a:cubicBezTo>
                      <a:pt x="132" y="37"/>
                      <a:pt x="131" y="36"/>
                      <a:pt x="131" y="35"/>
                    </a:cubicBezTo>
                    <a:cubicBezTo>
                      <a:pt x="131" y="33"/>
                      <a:pt x="132" y="32"/>
                      <a:pt x="133" y="32"/>
                    </a:cubicBezTo>
                    <a:close/>
                    <a:moveTo>
                      <a:pt x="101" y="32"/>
                    </a:moveTo>
                    <a:cubicBezTo>
                      <a:pt x="103" y="32"/>
                      <a:pt x="104" y="33"/>
                      <a:pt x="104" y="35"/>
                    </a:cubicBezTo>
                    <a:cubicBezTo>
                      <a:pt x="104" y="36"/>
                      <a:pt x="103" y="37"/>
                      <a:pt x="101" y="37"/>
                    </a:cubicBezTo>
                    <a:cubicBezTo>
                      <a:pt x="100" y="37"/>
                      <a:pt x="99" y="36"/>
                      <a:pt x="99" y="35"/>
                    </a:cubicBezTo>
                    <a:cubicBezTo>
                      <a:pt x="99" y="33"/>
                      <a:pt x="100" y="32"/>
                      <a:pt x="101" y="32"/>
                    </a:cubicBezTo>
                    <a:close/>
                    <a:moveTo>
                      <a:pt x="117" y="32"/>
                    </a:moveTo>
                    <a:cubicBezTo>
                      <a:pt x="119" y="32"/>
                      <a:pt x="120" y="33"/>
                      <a:pt x="120" y="35"/>
                    </a:cubicBezTo>
                    <a:cubicBezTo>
                      <a:pt x="120" y="36"/>
                      <a:pt x="119" y="37"/>
                      <a:pt x="117" y="37"/>
                    </a:cubicBezTo>
                    <a:cubicBezTo>
                      <a:pt x="116" y="37"/>
                      <a:pt x="115" y="36"/>
                      <a:pt x="115" y="35"/>
                    </a:cubicBezTo>
                    <a:cubicBezTo>
                      <a:pt x="115" y="33"/>
                      <a:pt x="116" y="32"/>
                      <a:pt x="117" y="32"/>
                    </a:cubicBezTo>
                    <a:close/>
                    <a:moveTo>
                      <a:pt x="133" y="48"/>
                    </a:moveTo>
                    <a:cubicBezTo>
                      <a:pt x="135" y="48"/>
                      <a:pt x="136" y="49"/>
                      <a:pt x="136" y="51"/>
                    </a:cubicBezTo>
                    <a:cubicBezTo>
                      <a:pt x="136" y="52"/>
                      <a:pt x="135" y="53"/>
                      <a:pt x="133" y="53"/>
                    </a:cubicBezTo>
                    <a:cubicBezTo>
                      <a:pt x="132" y="53"/>
                      <a:pt x="131" y="52"/>
                      <a:pt x="131" y="51"/>
                    </a:cubicBezTo>
                    <a:cubicBezTo>
                      <a:pt x="131" y="49"/>
                      <a:pt x="132" y="48"/>
                      <a:pt x="133" y="48"/>
                    </a:cubicBezTo>
                    <a:close/>
                    <a:moveTo>
                      <a:pt x="141" y="40"/>
                    </a:moveTo>
                    <a:cubicBezTo>
                      <a:pt x="143" y="40"/>
                      <a:pt x="144" y="41"/>
                      <a:pt x="144" y="43"/>
                    </a:cubicBezTo>
                    <a:cubicBezTo>
                      <a:pt x="144" y="44"/>
                      <a:pt x="143" y="45"/>
                      <a:pt x="141" y="45"/>
                    </a:cubicBezTo>
                    <a:cubicBezTo>
                      <a:pt x="140" y="45"/>
                      <a:pt x="139" y="44"/>
                      <a:pt x="139" y="43"/>
                    </a:cubicBezTo>
                    <a:cubicBezTo>
                      <a:pt x="139" y="41"/>
                      <a:pt x="140" y="40"/>
                      <a:pt x="141" y="40"/>
                    </a:cubicBezTo>
                    <a:close/>
                    <a:moveTo>
                      <a:pt x="141" y="56"/>
                    </a:moveTo>
                    <a:cubicBezTo>
                      <a:pt x="143" y="56"/>
                      <a:pt x="144" y="57"/>
                      <a:pt x="144" y="59"/>
                    </a:cubicBezTo>
                    <a:cubicBezTo>
                      <a:pt x="144" y="60"/>
                      <a:pt x="143" y="61"/>
                      <a:pt x="141" y="61"/>
                    </a:cubicBezTo>
                    <a:cubicBezTo>
                      <a:pt x="140" y="61"/>
                      <a:pt x="139" y="60"/>
                      <a:pt x="139" y="59"/>
                    </a:cubicBezTo>
                    <a:cubicBezTo>
                      <a:pt x="139" y="57"/>
                      <a:pt x="140" y="56"/>
                      <a:pt x="141" y="56"/>
                    </a:cubicBezTo>
                    <a:close/>
                    <a:moveTo>
                      <a:pt x="93" y="40"/>
                    </a:moveTo>
                    <a:cubicBezTo>
                      <a:pt x="95" y="40"/>
                      <a:pt x="96" y="41"/>
                      <a:pt x="96" y="43"/>
                    </a:cubicBezTo>
                    <a:cubicBezTo>
                      <a:pt x="96" y="44"/>
                      <a:pt x="95" y="45"/>
                      <a:pt x="93" y="45"/>
                    </a:cubicBezTo>
                    <a:cubicBezTo>
                      <a:pt x="92" y="45"/>
                      <a:pt x="91" y="44"/>
                      <a:pt x="91" y="43"/>
                    </a:cubicBezTo>
                    <a:cubicBezTo>
                      <a:pt x="91" y="41"/>
                      <a:pt x="92" y="40"/>
                      <a:pt x="93" y="40"/>
                    </a:cubicBezTo>
                    <a:close/>
                    <a:moveTo>
                      <a:pt x="93" y="56"/>
                    </a:moveTo>
                    <a:cubicBezTo>
                      <a:pt x="95" y="56"/>
                      <a:pt x="96" y="57"/>
                      <a:pt x="96" y="59"/>
                    </a:cubicBezTo>
                    <a:cubicBezTo>
                      <a:pt x="96" y="60"/>
                      <a:pt x="95" y="61"/>
                      <a:pt x="93" y="61"/>
                    </a:cubicBezTo>
                    <a:cubicBezTo>
                      <a:pt x="92" y="61"/>
                      <a:pt x="91" y="60"/>
                      <a:pt x="91" y="59"/>
                    </a:cubicBezTo>
                    <a:cubicBezTo>
                      <a:pt x="91" y="57"/>
                      <a:pt x="92" y="56"/>
                      <a:pt x="93" y="56"/>
                    </a:cubicBezTo>
                    <a:close/>
                    <a:moveTo>
                      <a:pt x="101" y="48"/>
                    </a:moveTo>
                    <a:cubicBezTo>
                      <a:pt x="103" y="48"/>
                      <a:pt x="104" y="49"/>
                      <a:pt x="104" y="51"/>
                    </a:cubicBezTo>
                    <a:cubicBezTo>
                      <a:pt x="104" y="52"/>
                      <a:pt x="103" y="53"/>
                      <a:pt x="101" y="53"/>
                    </a:cubicBezTo>
                    <a:cubicBezTo>
                      <a:pt x="100" y="53"/>
                      <a:pt x="99" y="52"/>
                      <a:pt x="99" y="51"/>
                    </a:cubicBezTo>
                    <a:cubicBezTo>
                      <a:pt x="99" y="49"/>
                      <a:pt x="100" y="48"/>
                      <a:pt x="101" y="48"/>
                    </a:cubicBezTo>
                    <a:close/>
                    <a:moveTo>
                      <a:pt x="117" y="48"/>
                    </a:moveTo>
                    <a:cubicBezTo>
                      <a:pt x="119" y="48"/>
                      <a:pt x="120" y="49"/>
                      <a:pt x="120" y="51"/>
                    </a:cubicBezTo>
                    <a:cubicBezTo>
                      <a:pt x="120" y="52"/>
                      <a:pt x="119" y="53"/>
                      <a:pt x="117" y="53"/>
                    </a:cubicBezTo>
                    <a:cubicBezTo>
                      <a:pt x="116" y="53"/>
                      <a:pt x="115" y="52"/>
                      <a:pt x="115" y="51"/>
                    </a:cubicBezTo>
                    <a:cubicBezTo>
                      <a:pt x="115" y="49"/>
                      <a:pt x="116" y="48"/>
                      <a:pt x="117" y="48"/>
                    </a:cubicBezTo>
                    <a:close/>
                    <a:moveTo>
                      <a:pt x="109" y="40"/>
                    </a:moveTo>
                    <a:cubicBezTo>
                      <a:pt x="111" y="40"/>
                      <a:pt x="112" y="41"/>
                      <a:pt x="112" y="43"/>
                    </a:cubicBezTo>
                    <a:cubicBezTo>
                      <a:pt x="112" y="44"/>
                      <a:pt x="111" y="45"/>
                      <a:pt x="109" y="45"/>
                    </a:cubicBezTo>
                    <a:cubicBezTo>
                      <a:pt x="108" y="45"/>
                      <a:pt x="107" y="44"/>
                      <a:pt x="107" y="43"/>
                    </a:cubicBezTo>
                    <a:cubicBezTo>
                      <a:pt x="107" y="41"/>
                      <a:pt x="108" y="40"/>
                      <a:pt x="109" y="40"/>
                    </a:cubicBezTo>
                    <a:close/>
                    <a:moveTo>
                      <a:pt x="125" y="40"/>
                    </a:moveTo>
                    <a:cubicBezTo>
                      <a:pt x="127" y="40"/>
                      <a:pt x="128" y="41"/>
                      <a:pt x="128" y="43"/>
                    </a:cubicBezTo>
                    <a:cubicBezTo>
                      <a:pt x="128" y="44"/>
                      <a:pt x="127" y="45"/>
                      <a:pt x="125" y="45"/>
                    </a:cubicBezTo>
                    <a:cubicBezTo>
                      <a:pt x="124" y="45"/>
                      <a:pt x="123" y="44"/>
                      <a:pt x="123" y="43"/>
                    </a:cubicBezTo>
                    <a:cubicBezTo>
                      <a:pt x="123" y="41"/>
                      <a:pt x="124" y="40"/>
                      <a:pt x="125" y="40"/>
                    </a:cubicBezTo>
                    <a:close/>
                    <a:moveTo>
                      <a:pt x="109" y="56"/>
                    </a:moveTo>
                    <a:cubicBezTo>
                      <a:pt x="111" y="56"/>
                      <a:pt x="112" y="57"/>
                      <a:pt x="112" y="59"/>
                    </a:cubicBezTo>
                    <a:cubicBezTo>
                      <a:pt x="112" y="60"/>
                      <a:pt x="111" y="61"/>
                      <a:pt x="109" y="61"/>
                    </a:cubicBezTo>
                    <a:cubicBezTo>
                      <a:pt x="108" y="61"/>
                      <a:pt x="107" y="60"/>
                      <a:pt x="107" y="59"/>
                    </a:cubicBezTo>
                    <a:cubicBezTo>
                      <a:pt x="107" y="57"/>
                      <a:pt x="108" y="56"/>
                      <a:pt x="109" y="56"/>
                    </a:cubicBezTo>
                    <a:close/>
                    <a:moveTo>
                      <a:pt x="125" y="56"/>
                    </a:moveTo>
                    <a:cubicBezTo>
                      <a:pt x="127" y="56"/>
                      <a:pt x="128" y="57"/>
                      <a:pt x="128" y="59"/>
                    </a:cubicBezTo>
                    <a:cubicBezTo>
                      <a:pt x="128" y="60"/>
                      <a:pt x="127" y="61"/>
                      <a:pt x="125" y="61"/>
                    </a:cubicBezTo>
                    <a:cubicBezTo>
                      <a:pt x="124" y="61"/>
                      <a:pt x="123" y="60"/>
                      <a:pt x="123" y="59"/>
                    </a:cubicBezTo>
                    <a:cubicBezTo>
                      <a:pt x="123" y="57"/>
                      <a:pt x="124" y="56"/>
                      <a:pt x="125" y="56"/>
                    </a:cubicBezTo>
                    <a:close/>
                    <a:moveTo>
                      <a:pt x="149" y="64"/>
                    </a:moveTo>
                    <a:cubicBezTo>
                      <a:pt x="151" y="64"/>
                      <a:pt x="152" y="65"/>
                      <a:pt x="152" y="67"/>
                    </a:cubicBezTo>
                    <a:cubicBezTo>
                      <a:pt x="152" y="68"/>
                      <a:pt x="151" y="69"/>
                      <a:pt x="149" y="69"/>
                    </a:cubicBezTo>
                    <a:cubicBezTo>
                      <a:pt x="148" y="69"/>
                      <a:pt x="147" y="68"/>
                      <a:pt x="147" y="67"/>
                    </a:cubicBezTo>
                    <a:cubicBezTo>
                      <a:pt x="147" y="65"/>
                      <a:pt x="148" y="64"/>
                      <a:pt x="149" y="64"/>
                    </a:cubicBezTo>
                    <a:close/>
                    <a:moveTo>
                      <a:pt x="133" y="64"/>
                    </a:moveTo>
                    <a:cubicBezTo>
                      <a:pt x="135" y="64"/>
                      <a:pt x="136" y="65"/>
                      <a:pt x="136" y="67"/>
                    </a:cubicBezTo>
                    <a:cubicBezTo>
                      <a:pt x="136" y="68"/>
                      <a:pt x="135" y="69"/>
                      <a:pt x="133" y="69"/>
                    </a:cubicBezTo>
                    <a:cubicBezTo>
                      <a:pt x="132" y="69"/>
                      <a:pt x="131" y="68"/>
                      <a:pt x="131" y="67"/>
                    </a:cubicBezTo>
                    <a:cubicBezTo>
                      <a:pt x="131" y="65"/>
                      <a:pt x="132" y="64"/>
                      <a:pt x="133" y="64"/>
                    </a:cubicBezTo>
                    <a:close/>
                    <a:moveTo>
                      <a:pt x="101" y="64"/>
                    </a:moveTo>
                    <a:cubicBezTo>
                      <a:pt x="103" y="64"/>
                      <a:pt x="104" y="65"/>
                      <a:pt x="104" y="67"/>
                    </a:cubicBezTo>
                    <a:cubicBezTo>
                      <a:pt x="104" y="68"/>
                      <a:pt x="103" y="69"/>
                      <a:pt x="101" y="69"/>
                    </a:cubicBezTo>
                    <a:cubicBezTo>
                      <a:pt x="100" y="69"/>
                      <a:pt x="99" y="68"/>
                      <a:pt x="99" y="67"/>
                    </a:cubicBezTo>
                    <a:cubicBezTo>
                      <a:pt x="99" y="65"/>
                      <a:pt x="100" y="64"/>
                      <a:pt x="101" y="64"/>
                    </a:cubicBezTo>
                    <a:close/>
                    <a:moveTo>
                      <a:pt x="117" y="64"/>
                    </a:moveTo>
                    <a:cubicBezTo>
                      <a:pt x="119" y="64"/>
                      <a:pt x="120" y="65"/>
                      <a:pt x="120" y="67"/>
                    </a:cubicBezTo>
                    <a:cubicBezTo>
                      <a:pt x="120" y="68"/>
                      <a:pt x="119" y="69"/>
                      <a:pt x="117" y="69"/>
                    </a:cubicBezTo>
                    <a:cubicBezTo>
                      <a:pt x="116" y="69"/>
                      <a:pt x="115" y="68"/>
                      <a:pt x="115" y="67"/>
                    </a:cubicBezTo>
                    <a:cubicBezTo>
                      <a:pt x="115" y="65"/>
                      <a:pt x="116" y="64"/>
                      <a:pt x="117" y="64"/>
                    </a:cubicBezTo>
                    <a:close/>
                    <a:moveTo>
                      <a:pt x="133" y="104"/>
                    </a:moveTo>
                    <a:cubicBezTo>
                      <a:pt x="135" y="104"/>
                      <a:pt x="136" y="105"/>
                      <a:pt x="136" y="107"/>
                    </a:cubicBezTo>
                    <a:cubicBezTo>
                      <a:pt x="136" y="108"/>
                      <a:pt x="135" y="109"/>
                      <a:pt x="133" y="109"/>
                    </a:cubicBezTo>
                    <a:cubicBezTo>
                      <a:pt x="132" y="109"/>
                      <a:pt x="131" y="108"/>
                      <a:pt x="131" y="107"/>
                    </a:cubicBezTo>
                    <a:cubicBezTo>
                      <a:pt x="131" y="105"/>
                      <a:pt x="132" y="104"/>
                      <a:pt x="133" y="104"/>
                    </a:cubicBezTo>
                    <a:close/>
                    <a:moveTo>
                      <a:pt x="141" y="112"/>
                    </a:moveTo>
                    <a:cubicBezTo>
                      <a:pt x="143" y="112"/>
                      <a:pt x="144" y="113"/>
                      <a:pt x="144" y="115"/>
                    </a:cubicBezTo>
                    <a:cubicBezTo>
                      <a:pt x="144" y="116"/>
                      <a:pt x="143" y="117"/>
                      <a:pt x="141" y="117"/>
                    </a:cubicBezTo>
                    <a:cubicBezTo>
                      <a:pt x="140" y="117"/>
                      <a:pt x="139" y="116"/>
                      <a:pt x="139" y="115"/>
                    </a:cubicBezTo>
                    <a:cubicBezTo>
                      <a:pt x="139" y="113"/>
                      <a:pt x="140" y="112"/>
                      <a:pt x="141" y="112"/>
                    </a:cubicBezTo>
                    <a:close/>
                    <a:moveTo>
                      <a:pt x="141" y="96"/>
                    </a:moveTo>
                    <a:cubicBezTo>
                      <a:pt x="143" y="96"/>
                      <a:pt x="144" y="97"/>
                      <a:pt x="144" y="99"/>
                    </a:cubicBezTo>
                    <a:cubicBezTo>
                      <a:pt x="144" y="100"/>
                      <a:pt x="143" y="101"/>
                      <a:pt x="141" y="101"/>
                    </a:cubicBezTo>
                    <a:cubicBezTo>
                      <a:pt x="140" y="101"/>
                      <a:pt x="139" y="100"/>
                      <a:pt x="139" y="99"/>
                    </a:cubicBezTo>
                    <a:cubicBezTo>
                      <a:pt x="139" y="97"/>
                      <a:pt x="140" y="96"/>
                      <a:pt x="141" y="96"/>
                    </a:cubicBezTo>
                    <a:close/>
                    <a:moveTo>
                      <a:pt x="125" y="96"/>
                    </a:moveTo>
                    <a:cubicBezTo>
                      <a:pt x="127" y="96"/>
                      <a:pt x="128" y="97"/>
                      <a:pt x="128" y="99"/>
                    </a:cubicBezTo>
                    <a:cubicBezTo>
                      <a:pt x="128" y="100"/>
                      <a:pt x="127" y="101"/>
                      <a:pt x="125" y="101"/>
                    </a:cubicBezTo>
                    <a:cubicBezTo>
                      <a:pt x="124" y="101"/>
                      <a:pt x="123" y="100"/>
                      <a:pt x="123" y="99"/>
                    </a:cubicBezTo>
                    <a:cubicBezTo>
                      <a:pt x="123" y="97"/>
                      <a:pt x="124" y="96"/>
                      <a:pt x="125" y="96"/>
                    </a:cubicBezTo>
                    <a:close/>
                    <a:moveTo>
                      <a:pt x="117" y="88"/>
                    </a:moveTo>
                    <a:cubicBezTo>
                      <a:pt x="119" y="88"/>
                      <a:pt x="120" y="89"/>
                      <a:pt x="120" y="91"/>
                    </a:cubicBezTo>
                    <a:cubicBezTo>
                      <a:pt x="120" y="92"/>
                      <a:pt x="119" y="93"/>
                      <a:pt x="117" y="93"/>
                    </a:cubicBezTo>
                    <a:cubicBezTo>
                      <a:pt x="116" y="93"/>
                      <a:pt x="115" y="92"/>
                      <a:pt x="115" y="91"/>
                    </a:cubicBezTo>
                    <a:cubicBezTo>
                      <a:pt x="115" y="89"/>
                      <a:pt x="116" y="88"/>
                      <a:pt x="117" y="88"/>
                    </a:cubicBezTo>
                    <a:close/>
                    <a:moveTo>
                      <a:pt x="149" y="88"/>
                    </a:moveTo>
                    <a:cubicBezTo>
                      <a:pt x="151" y="88"/>
                      <a:pt x="152" y="89"/>
                      <a:pt x="152" y="91"/>
                    </a:cubicBezTo>
                    <a:cubicBezTo>
                      <a:pt x="152" y="92"/>
                      <a:pt x="151" y="93"/>
                      <a:pt x="149" y="93"/>
                    </a:cubicBezTo>
                    <a:cubicBezTo>
                      <a:pt x="148" y="93"/>
                      <a:pt x="147" y="92"/>
                      <a:pt x="147" y="91"/>
                    </a:cubicBezTo>
                    <a:cubicBezTo>
                      <a:pt x="147" y="89"/>
                      <a:pt x="148" y="88"/>
                      <a:pt x="149" y="88"/>
                    </a:cubicBezTo>
                    <a:close/>
                    <a:moveTo>
                      <a:pt x="133" y="88"/>
                    </a:moveTo>
                    <a:cubicBezTo>
                      <a:pt x="135" y="88"/>
                      <a:pt x="136" y="89"/>
                      <a:pt x="136" y="91"/>
                    </a:cubicBezTo>
                    <a:cubicBezTo>
                      <a:pt x="136" y="92"/>
                      <a:pt x="135" y="93"/>
                      <a:pt x="133" y="93"/>
                    </a:cubicBezTo>
                    <a:cubicBezTo>
                      <a:pt x="132" y="93"/>
                      <a:pt x="131" y="92"/>
                      <a:pt x="131" y="91"/>
                    </a:cubicBezTo>
                    <a:cubicBezTo>
                      <a:pt x="131" y="89"/>
                      <a:pt x="132" y="88"/>
                      <a:pt x="133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79166847-4B89-3041-BDFF-8037FDC117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2361132"/>
                <a:ext cx="9573764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 sz="1800"/>
                </a:pPr>
                <a:r>
                  <a:rPr lang="cs-CZ">
                    <a:solidFill>
                      <a:srgbClr val="00A3DB"/>
                    </a:solidFill>
                  </a:rPr>
                  <a:t>Minimální investice </a:t>
                </a:r>
                <a:r>
                  <a:rPr lang="cs-CZ"/>
                  <a:t>ve výši 30 mil. EUR – realizace v příštích 3 letech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 sz="1800"/>
                </a:pPr>
                <a:r>
                  <a:rPr lang="cs-CZ">
                    <a:solidFill>
                      <a:srgbClr val="00A3DB"/>
                    </a:solidFill>
                  </a:rPr>
                  <a:t>Grant pokrývá až 90 % nákladů na přípravu projektu </a:t>
                </a:r>
                <a:r>
                  <a:rPr lang="cs-CZ"/>
                  <a:t>do zahájení výběrového řízení nebo podpisu investiční smlouvy.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4948547-057C-BA43-81BF-286C4B79CE0D}"/>
                </a:ext>
              </a:extLst>
            </p:cNvPr>
            <p:cNvGrpSpPr/>
            <p:nvPr/>
          </p:nvGrpSpPr>
          <p:grpSpPr>
            <a:xfrm>
              <a:off x="2149907" y="3210960"/>
              <a:ext cx="10352871" cy="662105"/>
              <a:chOff x="2149907" y="3210960"/>
              <a:chExt cx="10352871" cy="662105"/>
            </a:xfrm>
          </p:grpSpPr>
          <p:sp>
            <p:nvSpPr>
              <p:cNvPr id="30" name="Freeform 1947">
                <a:extLst>
                  <a:ext uri="{FF2B5EF4-FFF2-40B4-BE49-F238E27FC236}">
                    <a16:creationId xmlns:a16="http://schemas.microsoft.com/office/drawing/2014/main" id="{2E444562-F4D5-9143-BB66-B3522D20F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907" y="3210960"/>
                <a:ext cx="549853" cy="512330"/>
              </a:xfrm>
              <a:custGeom>
                <a:avLst/>
                <a:gdLst>
                  <a:gd name="T0" fmla="*/ 147 w 161"/>
                  <a:gd name="T1" fmla="*/ 3 h 149"/>
                  <a:gd name="T2" fmla="*/ 146 w 161"/>
                  <a:gd name="T3" fmla="*/ 2 h 149"/>
                  <a:gd name="T4" fmla="*/ 146 w 161"/>
                  <a:gd name="T5" fmla="*/ 1 h 149"/>
                  <a:gd name="T6" fmla="*/ 144 w 161"/>
                  <a:gd name="T7" fmla="*/ 0 h 149"/>
                  <a:gd name="T8" fmla="*/ 144 w 161"/>
                  <a:gd name="T9" fmla="*/ 0 h 149"/>
                  <a:gd name="T10" fmla="*/ 94 w 161"/>
                  <a:gd name="T11" fmla="*/ 22 h 149"/>
                  <a:gd name="T12" fmla="*/ 92 w 161"/>
                  <a:gd name="T13" fmla="*/ 19 h 149"/>
                  <a:gd name="T14" fmla="*/ 90 w 161"/>
                  <a:gd name="T15" fmla="*/ 17 h 149"/>
                  <a:gd name="T16" fmla="*/ 86 w 161"/>
                  <a:gd name="T17" fmla="*/ 14 h 149"/>
                  <a:gd name="T18" fmla="*/ 83 w 161"/>
                  <a:gd name="T19" fmla="*/ 14 h 149"/>
                  <a:gd name="T20" fmla="*/ 77 w 161"/>
                  <a:gd name="T21" fmla="*/ 5 h 149"/>
                  <a:gd name="T22" fmla="*/ 65 w 161"/>
                  <a:gd name="T23" fmla="*/ 34 h 149"/>
                  <a:gd name="T24" fmla="*/ 14 w 161"/>
                  <a:gd name="T25" fmla="*/ 54 h 149"/>
                  <a:gd name="T26" fmla="*/ 14 w 161"/>
                  <a:gd name="T27" fmla="*/ 55 h 149"/>
                  <a:gd name="T28" fmla="*/ 13 w 161"/>
                  <a:gd name="T29" fmla="*/ 56 h 149"/>
                  <a:gd name="T30" fmla="*/ 0 w 161"/>
                  <a:gd name="T31" fmla="*/ 93 h 149"/>
                  <a:gd name="T32" fmla="*/ 2 w 161"/>
                  <a:gd name="T33" fmla="*/ 102 h 149"/>
                  <a:gd name="T34" fmla="*/ 32 w 161"/>
                  <a:gd name="T35" fmla="*/ 93 h 149"/>
                  <a:gd name="T36" fmla="*/ 30 w 161"/>
                  <a:gd name="T37" fmla="*/ 86 h 149"/>
                  <a:gd name="T38" fmla="*/ 67 w 161"/>
                  <a:gd name="T39" fmla="*/ 39 h 149"/>
                  <a:gd name="T40" fmla="*/ 73 w 161"/>
                  <a:gd name="T41" fmla="*/ 43 h 149"/>
                  <a:gd name="T42" fmla="*/ 75 w 161"/>
                  <a:gd name="T43" fmla="*/ 44 h 149"/>
                  <a:gd name="T44" fmla="*/ 77 w 161"/>
                  <a:gd name="T45" fmla="*/ 45 h 149"/>
                  <a:gd name="T46" fmla="*/ 61 w 161"/>
                  <a:gd name="T47" fmla="*/ 123 h 149"/>
                  <a:gd name="T48" fmla="*/ 123 w 161"/>
                  <a:gd name="T49" fmla="*/ 149 h 149"/>
                  <a:gd name="T50" fmla="*/ 99 w 161"/>
                  <a:gd name="T51" fmla="*/ 109 h 149"/>
                  <a:gd name="T52" fmla="*/ 83 w 161"/>
                  <a:gd name="T53" fmla="*/ 45 h 149"/>
                  <a:gd name="T54" fmla="*/ 88 w 161"/>
                  <a:gd name="T55" fmla="*/ 43 h 149"/>
                  <a:gd name="T56" fmla="*/ 90 w 161"/>
                  <a:gd name="T57" fmla="*/ 42 h 149"/>
                  <a:gd name="T58" fmla="*/ 94 w 161"/>
                  <a:gd name="T59" fmla="*/ 38 h 149"/>
                  <a:gd name="T60" fmla="*/ 95 w 161"/>
                  <a:gd name="T61" fmla="*/ 35 h 149"/>
                  <a:gd name="T62" fmla="*/ 96 w 161"/>
                  <a:gd name="T63" fmla="*/ 29 h 149"/>
                  <a:gd name="T64" fmla="*/ 141 w 161"/>
                  <a:gd name="T65" fmla="*/ 13 h 149"/>
                  <a:gd name="T66" fmla="*/ 144 w 161"/>
                  <a:gd name="T67" fmla="*/ 56 h 149"/>
                  <a:gd name="T68" fmla="*/ 16 w 161"/>
                  <a:gd name="T69" fmla="*/ 105 h 149"/>
                  <a:gd name="T70" fmla="*/ 26 w 161"/>
                  <a:gd name="T71" fmla="*/ 96 h 149"/>
                  <a:gd name="T72" fmla="*/ 26 w 161"/>
                  <a:gd name="T73" fmla="*/ 91 h 149"/>
                  <a:gd name="T74" fmla="*/ 16 w 161"/>
                  <a:gd name="T75" fmla="*/ 73 h 149"/>
                  <a:gd name="T76" fmla="*/ 117 w 161"/>
                  <a:gd name="T77" fmla="*/ 144 h 149"/>
                  <a:gd name="T78" fmla="*/ 99 w 161"/>
                  <a:gd name="T79" fmla="*/ 128 h 149"/>
                  <a:gd name="T80" fmla="*/ 67 w 161"/>
                  <a:gd name="T81" fmla="*/ 123 h 149"/>
                  <a:gd name="T82" fmla="*/ 93 w 161"/>
                  <a:gd name="T83" fmla="*/ 123 h 149"/>
                  <a:gd name="T84" fmla="*/ 90 w 161"/>
                  <a:gd name="T85" fmla="*/ 26 h 149"/>
                  <a:gd name="T86" fmla="*/ 80 w 161"/>
                  <a:gd name="T87" fmla="*/ 40 h 149"/>
                  <a:gd name="T88" fmla="*/ 76 w 161"/>
                  <a:gd name="T89" fmla="*/ 39 h 149"/>
                  <a:gd name="T90" fmla="*/ 74 w 161"/>
                  <a:gd name="T91" fmla="*/ 38 h 149"/>
                  <a:gd name="T92" fmla="*/ 72 w 161"/>
                  <a:gd name="T93" fmla="*/ 36 h 149"/>
                  <a:gd name="T94" fmla="*/ 69 w 161"/>
                  <a:gd name="T95" fmla="*/ 29 h 149"/>
                  <a:gd name="T96" fmla="*/ 153 w 161"/>
                  <a:gd name="T97" fmla="*/ 35 h 149"/>
                  <a:gd name="T98" fmla="*/ 135 w 161"/>
                  <a:gd name="T99" fmla="*/ 35 h 149"/>
                  <a:gd name="T100" fmla="*/ 135 w 161"/>
                  <a:gd name="T101" fmla="*/ 45 h 149"/>
                  <a:gd name="T102" fmla="*/ 153 w 161"/>
                  <a:gd name="T103" fmla="*/ 4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1" h="149">
                    <a:moveTo>
                      <a:pt x="158" y="32"/>
                    </a:move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6" y="1"/>
                      <a:pt x="146" y="1"/>
                      <a:pt x="146" y="1"/>
                    </a:cubicBezTo>
                    <a:cubicBezTo>
                      <a:pt x="146" y="1"/>
                      <a:pt x="146" y="1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3" y="20"/>
                      <a:pt x="93" y="20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1" y="18"/>
                      <a:pt x="91" y="18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16"/>
                      <a:pt x="89" y="16"/>
                      <a:pt x="88" y="16"/>
                    </a:cubicBezTo>
                    <a:cubicBezTo>
                      <a:pt x="88" y="16"/>
                      <a:pt x="88" y="15"/>
                      <a:pt x="88" y="15"/>
                    </a:cubicBezTo>
                    <a:cubicBezTo>
                      <a:pt x="87" y="15"/>
                      <a:pt x="86" y="15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4" y="14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9" y="3"/>
                      <a:pt x="77" y="4"/>
                      <a:pt x="77" y="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0" y="15"/>
                      <a:pt x="64" y="21"/>
                      <a:pt x="64" y="29"/>
                    </a:cubicBezTo>
                    <a:cubicBezTo>
                      <a:pt x="64" y="31"/>
                      <a:pt x="64" y="32"/>
                      <a:pt x="65" y="3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4"/>
                      <a:pt x="14" y="54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5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1" y="88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1" y="99"/>
                      <a:pt x="2" y="102"/>
                    </a:cubicBezTo>
                    <a:cubicBezTo>
                      <a:pt x="5" y="107"/>
                      <a:pt x="10" y="110"/>
                      <a:pt x="16" y="110"/>
                    </a:cubicBezTo>
                    <a:cubicBezTo>
                      <a:pt x="22" y="110"/>
                      <a:pt x="27" y="107"/>
                      <a:pt x="30" y="102"/>
                    </a:cubicBezTo>
                    <a:cubicBezTo>
                      <a:pt x="31" y="99"/>
                      <a:pt x="32" y="96"/>
                      <a:pt x="32" y="9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1"/>
                      <a:pt x="31" y="88"/>
                      <a:pt x="30" y="8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40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70" y="42"/>
                      <a:pt x="71" y="43"/>
                      <a:pt x="73" y="43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4"/>
                      <a:pt x="74" y="44"/>
                      <a:pt x="74" y="44"/>
                    </a:cubicBezTo>
                    <a:cubicBezTo>
                      <a:pt x="74" y="44"/>
                      <a:pt x="75" y="44"/>
                      <a:pt x="75" y="44"/>
                    </a:cubicBezTo>
                    <a:cubicBezTo>
                      <a:pt x="75" y="45"/>
                      <a:pt x="75" y="45"/>
                      <a:pt x="76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48" y="123"/>
                      <a:pt x="37" y="133"/>
                      <a:pt x="37" y="147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123" y="149"/>
                      <a:pt x="123" y="149"/>
                      <a:pt x="123" y="149"/>
                    </a:cubicBezTo>
                    <a:cubicBezTo>
                      <a:pt x="123" y="147"/>
                      <a:pt x="123" y="147"/>
                      <a:pt x="123" y="147"/>
                    </a:cubicBezTo>
                    <a:cubicBezTo>
                      <a:pt x="123" y="133"/>
                      <a:pt x="112" y="123"/>
                      <a:pt x="99" y="123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83" y="109"/>
                      <a:pt x="83" y="109"/>
                      <a:pt x="83" y="109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5"/>
                      <a:pt x="84" y="45"/>
                      <a:pt x="85" y="44"/>
                    </a:cubicBezTo>
                    <a:cubicBezTo>
                      <a:pt x="85" y="44"/>
                      <a:pt x="85" y="44"/>
                      <a:pt x="86" y="44"/>
                    </a:cubicBezTo>
                    <a:cubicBezTo>
                      <a:pt x="86" y="44"/>
                      <a:pt x="87" y="44"/>
                      <a:pt x="88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3"/>
                      <a:pt x="90" y="42"/>
                      <a:pt x="9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1" y="41"/>
                      <a:pt x="91" y="40"/>
                      <a:pt x="92" y="40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3" y="39"/>
                      <a:pt x="93" y="38"/>
                      <a:pt x="94" y="38"/>
                    </a:cubicBezTo>
                    <a:cubicBezTo>
                      <a:pt x="94" y="38"/>
                      <a:pt x="94" y="37"/>
                      <a:pt x="94" y="37"/>
                    </a:cubicBezTo>
                    <a:cubicBezTo>
                      <a:pt x="94" y="37"/>
                      <a:pt x="95" y="36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4"/>
                      <a:pt x="96" y="33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1"/>
                      <a:pt x="96" y="30"/>
                      <a:pt x="96" y="29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7" y="37"/>
                      <a:pt x="127" y="43"/>
                      <a:pt x="130" y="48"/>
                    </a:cubicBezTo>
                    <a:cubicBezTo>
                      <a:pt x="133" y="53"/>
                      <a:pt x="138" y="56"/>
                      <a:pt x="144" y="56"/>
                    </a:cubicBezTo>
                    <a:cubicBezTo>
                      <a:pt x="150" y="56"/>
                      <a:pt x="155" y="53"/>
                      <a:pt x="158" y="48"/>
                    </a:cubicBezTo>
                    <a:cubicBezTo>
                      <a:pt x="161" y="43"/>
                      <a:pt x="161" y="37"/>
                      <a:pt x="158" y="32"/>
                    </a:cubicBezTo>
                    <a:close/>
                    <a:moveTo>
                      <a:pt x="16" y="105"/>
                    </a:moveTo>
                    <a:cubicBezTo>
                      <a:pt x="12" y="105"/>
                      <a:pt x="9" y="103"/>
                      <a:pt x="7" y="99"/>
                    </a:cubicBezTo>
                    <a:cubicBezTo>
                      <a:pt x="6" y="98"/>
                      <a:pt x="6" y="97"/>
                      <a:pt x="6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6" y="97"/>
                      <a:pt x="26" y="98"/>
                      <a:pt x="25" y="99"/>
                    </a:cubicBezTo>
                    <a:cubicBezTo>
                      <a:pt x="23" y="103"/>
                      <a:pt x="20" y="105"/>
                      <a:pt x="16" y="105"/>
                    </a:cubicBezTo>
                    <a:close/>
                    <a:moveTo>
                      <a:pt x="26" y="91"/>
                    </a:moveTo>
                    <a:cubicBezTo>
                      <a:pt x="6" y="91"/>
                      <a:pt x="6" y="91"/>
                      <a:pt x="6" y="91"/>
                    </a:cubicBezTo>
                    <a:cubicBezTo>
                      <a:pt x="6" y="90"/>
                      <a:pt x="6" y="89"/>
                      <a:pt x="7" y="89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90"/>
                      <a:pt x="26" y="91"/>
                    </a:cubicBezTo>
                    <a:close/>
                    <a:moveTo>
                      <a:pt x="117" y="144"/>
                    </a:moveTo>
                    <a:cubicBezTo>
                      <a:pt x="43" y="144"/>
                      <a:pt x="43" y="144"/>
                      <a:pt x="43" y="144"/>
                    </a:cubicBezTo>
                    <a:cubicBezTo>
                      <a:pt x="44" y="135"/>
                      <a:pt x="52" y="128"/>
                      <a:pt x="61" y="128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108" y="128"/>
                      <a:pt x="116" y="135"/>
                      <a:pt x="117" y="144"/>
                    </a:cubicBezTo>
                    <a:close/>
                    <a:moveTo>
                      <a:pt x="93" y="123"/>
                    </a:moveTo>
                    <a:cubicBezTo>
                      <a:pt x="67" y="123"/>
                      <a:pt x="67" y="123"/>
                      <a:pt x="67" y="123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93" y="115"/>
                      <a:pt x="93" y="115"/>
                      <a:pt x="93" y="115"/>
                    </a:cubicBezTo>
                    <a:lnTo>
                      <a:pt x="93" y="123"/>
                    </a:lnTo>
                    <a:close/>
                    <a:moveTo>
                      <a:pt x="80" y="19"/>
                    </a:moveTo>
                    <a:cubicBezTo>
                      <a:pt x="84" y="19"/>
                      <a:pt x="88" y="21"/>
                      <a:pt x="90" y="2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7"/>
                      <a:pt x="90" y="27"/>
                      <a:pt x="91" y="28"/>
                    </a:cubicBezTo>
                    <a:cubicBezTo>
                      <a:pt x="91" y="28"/>
                      <a:pt x="91" y="29"/>
                      <a:pt x="91" y="29"/>
                    </a:cubicBezTo>
                    <a:cubicBezTo>
                      <a:pt x="91" y="35"/>
                      <a:pt x="86" y="40"/>
                      <a:pt x="80" y="40"/>
                    </a:cubicBezTo>
                    <a:cubicBezTo>
                      <a:pt x="79" y="40"/>
                      <a:pt x="79" y="40"/>
                      <a:pt x="78" y="40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7" y="40"/>
                      <a:pt x="77" y="39"/>
                      <a:pt x="76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5" y="39"/>
                      <a:pt x="75" y="39"/>
                      <a:pt x="74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8"/>
                      <a:pt x="73" y="37"/>
                      <a:pt x="73" y="37"/>
                    </a:cubicBezTo>
                    <a:cubicBezTo>
                      <a:pt x="73" y="37"/>
                      <a:pt x="72" y="37"/>
                      <a:pt x="72" y="37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1" y="36"/>
                      <a:pt x="71" y="35"/>
                      <a:pt x="70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69" y="31"/>
                      <a:pt x="69" y="29"/>
                    </a:cubicBezTo>
                    <a:cubicBezTo>
                      <a:pt x="69" y="23"/>
                      <a:pt x="74" y="19"/>
                      <a:pt x="80" y="19"/>
                    </a:cubicBezTo>
                    <a:close/>
                    <a:moveTo>
                      <a:pt x="144" y="19"/>
                    </a:moveTo>
                    <a:cubicBezTo>
                      <a:pt x="153" y="35"/>
                      <a:pt x="153" y="35"/>
                      <a:pt x="153" y="35"/>
                    </a:cubicBezTo>
                    <a:cubicBezTo>
                      <a:pt x="154" y="36"/>
                      <a:pt x="154" y="36"/>
                      <a:pt x="154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6"/>
                      <a:pt x="134" y="36"/>
                      <a:pt x="135" y="35"/>
                    </a:cubicBezTo>
                    <a:lnTo>
                      <a:pt x="144" y="19"/>
                    </a:lnTo>
                    <a:close/>
                    <a:moveTo>
                      <a:pt x="144" y="51"/>
                    </a:moveTo>
                    <a:cubicBezTo>
                      <a:pt x="140" y="51"/>
                      <a:pt x="137" y="49"/>
                      <a:pt x="135" y="45"/>
                    </a:cubicBezTo>
                    <a:cubicBezTo>
                      <a:pt x="134" y="44"/>
                      <a:pt x="134" y="44"/>
                      <a:pt x="13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4"/>
                      <a:pt x="154" y="44"/>
                      <a:pt x="153" y="45"/>
                    </a:cubicBezTo>
                    <a:cubicBezTo>
                      <a:pt x="151" y="49"/>
                      <a:pt x="148" y="51"/>
                      <a:pt x="144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E83B5EC4-AED5-C246-BD05-6BF88BA10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9015" y="3281705"/>
                <a:ext cx="9573763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  <a:defRPr sz="1800"/>
                </a:pPr>
                <a:r>
                  <a:rPr lang="cs-CZ">
                    <a:solidFill>
                      <a:srgbClr val="00A3DB"/>
                    </a:solidFill>
                  </a:rPr>
                  <a:t>Přidělení rozpočtových prostředků: </a:t>
                </a:r>
                <a:r>
                  <a:rPr lang="cs-CZ" sz="1800"/>
                  <a:t>v pořadí přihlášek</a:t>
                </a:r>
                <a:r>
                  <a:rPr lang="cs-CZ"/>
                  <a:t>; 30 až 50 mil. EUR ročně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3A54AC-E6F7-AE42-871D-A426DEC061CD}"/>
                </a:ext>
              </a:extLst>
            </p:cNvPr>
            <p:cNvGrpSpPr/>
            <p:nvPr/>
          </p:nvGrpSpPr>
          <p:grpSpPr>
            <a:xfrm>
              <a:off x="2163041" y="3921926"/>
              <a:ext cx="10353096" cy="754608"/>
              <a:chOff x="2163041" y="3921926"/>
              <a:chExt cx="10353096" cy="754608"/>
            </a:xfrm>
          </p:grpSpPr>
          <p:sp>
            <p:nvSpPr>
              <p:cNvPr id="28" name="Freeform 1942">
                <a:extLst>
                  <a:ext uri="{FF2B5EF4-FFF2-40B4-BE49-F238E27FC236}">
                    <a16:creationId xmlns:a16="http://schemas.microsoft.com/office/drawing/2014/main" id="{83E0FB1D-3807-EA4D-B61B-433DAB435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041" y="3921926"/>
                <a:ext cx="545523" cy="549852"/>
              </a:xfrm>
              <a:custGeom>
                <a:avLst/>
                <a:gdLst>
                  <a:gd name="T0" fmla="*/ 157 w 160"/>
                  <a:gd name="T1" fmla="*/ 155 h 160"/>
                  <a:gd name="T2" fmla="*/ 11 w 160"/>
                  <a:gd name="T3" fmla="*/ 157 h 160"/>
                  <a:gd name="T4" fmla="*/ 5 w 160"/>
                  <a:gd name="T5" fmla="*/ 157 h 160"/>
                  <a:gd name="T6" fmla="*/ 3 w 160"/>
                  <a:gd name="T7" fmla="*/ 155 h 160"/>
                  <a:gd name="T8" fmla="*/ 3 w 160"/>
                  <a:gd name="T9" fmla="*/ 149 h 160"/>
                  <a:gd name="T10" fmla="*/ 5 w 160"/>
                  <a:gd name="T11" fmla="*/ 3 h 160"/>
                  <a:gd name="T12" fmla="*/ 11 w 160"/>
                  <a:gd name="T13" fmla="*/ 3 h 160"/>
                  <a:gd name="T14" fmla="*/ 157 w 160"/>
                  <a:gd name="T15" fmla="*/ 149 h 160"/>
                  <a:gd name="T16" fmla="*/ 19 w 160"/>
                  <a:gd name="T17" fmla="*/ 77 h 160"/>
                  <a:gd name="T18" fmla="*/ 27 w 160"/>
                  <a:gd name="T19" fmla="*/ 75 h 160"/>
                  <a:gd name="T20" fmla="*/ 19 w 160"/>
                  <a:gd name="T21" fmla="*/ 72 h 160"/>
                  <a:gd name="T22" fmla="*/ 19 w 160"/>
                  <a:gd name="T23" fmla="*/ 77 h 160"/>
                  <a:gd name="T24" fmla="*/ 24 w 160"/>
                  <a:gd name="T25" fmla="*/ 67 h 160"/>
                  <a:gd name="T26" fmla="*/ 24 w 160"/>
                  <a:gd name="T27" fmla="*/ 61 h 160"/>
                  <a:gd name="T28" fmla="*/ 16 w 160"/>
                  <a:gd name="T29" fmla="*/ 64 h 160"/>
                  <a:gd name="T30" fmla="*/ 19 w 160"/>
                  <a:gd name="T31" fmla="*/ 56 h 160"/>
                  <a:gd name="T32" fmla="*/ 27 w 160"/>
                  <a:gd name="T33" fmla="*/ 53 h 160"/>
                  <a:gd name="T34" fmla="*/ 19 w 160"/>
                  <a:gd name="T35" fmla="*/ 51 h 160"/>
                  <a:gd name="T36" fmla="*/ 19 w 160"/>
                  <a:gd name="T37" fmla="*/ 56 h 160"/>
                  <a:gd name="T38" fmla="*/ 24 w 160"/>
                  <a:gd name="T39" fmla="*/ 45 h 160"/>
                  <a:gd name="T40" fmla="*/ 24 w 160"/>
                  <a:gd name="T41" fmla="*/ 40 h 160"/>
                  <a:gd name="T42" fmla="*/ 16 w 160"/>
                  <a:gd name="T43" fmla="*/ 43 h 160"/>
                  <a:gd name="T44" fmla="*/ 19 w 160"/>
                  <a:gd name="T45" fmla="*/ 35 h 160"/>
                  <a:gd name="T46" fmla="*/ 27 w 160"/>
                  <a:gd name="T47" fmla="*/ 32 h 160"/>
                  <a:gd name="T48" fmla="*/ 19 w 160"/>
                  <a:gd name="T49" fmla="*/ 29 h 160"/>
                  <a:gd name="T50" fmla="*/ 19 w 160"/>
                  <a:gd name="T51" fmla="*/ 35 h 160"/>
                  <a:gd name="T52" fmla="*/ 24 w 160"/>
                  <a:gd name="T53" fmla="*/ 24 h 160"/>
                  <a:gd name="T54" fmla="*/ 24 w 160"/>
                  <a:gd name="T55" fmla="*/ 19 h 160"/>
                  <a:gd name="T56" fmla="*/ 16 w 160"/>
                  <a:gd name="T57" fmla="*/ 21 h 160"/>
                  <a:gd name="T58" fmla="*/ 19 w 160"/>
                  <a:gd name="T59" fmla="*/ 13 h 160"/>
                  <a:gd name="T60" fmla="*/ 27 w 160"/>
                  <a:gd name="T61" fmla="*/ 11 h 160"/>
                  <a:gd name="T62" fmla="*/ 19 w 160"/>
                  <a:gd name="T63" fmla="*/ 8 h 160"/>
                  <a:gd name="T64" fmla="*/ 19 w 160"/>
                  <a:gd name="T65" fmla="*/ 13 h 160"/>
                  <a:gd name="T66" fmla="*/ 29 w 160"/>
                  <a:gd name="T67" fmla="*/ 99 h 160"/>
                  <a:gd name="T68" fmla="*/ 47 w 160"/>
                  <a:gd name="T69" fmla="*/ 90 h 160"/>
                  <a:gd name="T70" fmla="*/ 61 w 160"/>
                  <a:gd name="T71" fmla="*/ 67 h 160"/>
                  <a:gd name="T72" fmla="*/ 75 w 160"/>
                  <a:gd name="T73" fmla="*/ 90 h 160"/>
                  <a:gd name="T74" fmla="*/ 96 w 160"/>
                  <a:gd name="T75" fmla="*/ 101 h 160"/>
                  <a:gd name="T76" fmla="*/ 130 w 160"/>
                  <a:gd name="T77" fmla="*/ 82 h 160"/>
                  <a:gd name="T78" fmla="*/ 144 w 160"/>
                  <a:gd name="T79" fmla="*/ 59 h 160"/>
                  <a:gd name="T80" fmla="*/ 144 w 160"/>
                  <a:gd name="T81" fmla="*/ 91 h 160"/>
                  <a:gd name="T82" fmla="*/ 110 w 160"/>
                  <a:gd name="T83" fmla="*/ 110 h 160"/>
                  <a:gd name="T84" fmla="*/ 96 w 160"/>
                  <a:gd name="T85" fmla="*/ 133 h 160"/>
                  <a:gd name="T86" fmla="*/ 84 w 160"/>
                  <a:gd name="T87" fmla="*/ 107 h 160"/>
                  <a:gd name="T88" fmla="*/ 61 w 160"/>
                  <a:gd name="T89" fmla="*/ 99 h 160"/>
                  <a:gd name="T90" fmla="*/ 41 w 160"/>
                  <a:gd name="T91" fmla="*/ 104 h 160"/>
                  <a:gd name="T92" fmla="*/ 29 w 160"/>
                  <a:gd name="T93" fmla="*/ 131 h 160"/>
                  <a:gd name="T94" fmla="*/ 133 w 160"/>
                  <a:gd name="T95" fmla="*/ 75 h 160"/>
                  <a:gd name="T96" fmla="*/ 155 w 160"/>
                  <a:gd name="T97" fmla="*/ 75 h 160"/>
                  <a:gd name="T98" fmla="*/ 133 w 160"/>
                  <a:gd name="T99" fmla="*/ 75 h 160"/>
                  <a:gd name="T100" fmla="*/ 85 w 160"/>
                  <a:gd name="T101" fmla="*/ 117 h 160"/>
                  <a:gd name="T102" fmla="*/ 107 w 160"/>
                  <a:gd name="T103" fmla="*/ 117 h 160"/>
                  <a:gd name="T104" fmla="*/ 51 w 160"/>
                  <a:gd name="T105" fmla="*/ 83 h 160"/>
                  <a:gd name="T106" fmla="*/ 72 w 160"/>
                  <a:gd name="T107" fmla="*/ 83 h 160"/>
                  <a:gd name="T108" fmla="*/ 51 w 160"/>
                  <a:gd name="T109" fmla="*/ 83 h 160"/>
                  <a:gd name="T110" fmla="*/ 29 w 160"/>
                  <a:gd name="T111" fmla="*/ 125 h 160"/>
                  <a:gd name="T112" fmla="*/ 29 w 160"/>
                  <a:gd name="T113" fmla="*/ 10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" h="160">
                    <a:moveTo>
                      <a:pt x="160" y="152"/>
                    </a:moveTo>
                    <a:cubicBezTo>
                      <a:pt x="160" y="153"/>
                      <a:pt x="159" y="155"/>
                      <a:pt x="157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9"/>
                      <a:pt x="9" y="160"/>
                      <a:pt x="8" y="160"/>
                    </a:cubicBezTo>
                    <a:cubicBezTo>
                      <a:pt x="7" y="160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3" y="155"/>
                      <a:pt x="3" y="155"/>
                      <a:pt x="3" y="155"/>
                    </a:cubicBezTo>
                    <a:cubicBezTo>
                      <a:pt x="1" y="155"/>
                      <a:pt x="0" y="153"/>
                      <a:pt x="0" y="152"/>
                    </a:cubicBezTo>
                    <a:cubicBezTo>
                      <a:pt x="0" y="151"/>
                      <a:pt x="1" y="149"/>
                      <a:pt x="3" y="149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9" y="0"/>
                      <a:pt x="11" y="1"/>
                      <a:pt x="11" y="3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9" y="149"/>
                      <a:pt x="160" y="151"/>
                      <a:pt x="160" y="152"/>
                    </a:cubicBezTo>
                    <a:close/>
                    <a:moveTo>
                      <a:pt x="19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7" y="76"/>
                      <a:pt x="27" y="75"/>
                    </a:cubicBezTo>
                    <a:cubicBezTo>
                      <a:pt x="27" y="73"/>
                      <a:pt x="25" y="72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7" y="72"/>
                      <a:pt x="16" y="73"/>
                      <a:pt x="16" y="75"/>
                    </a:cubicBezTo>
                    <a:cubicBezTo>
                      <a:pt x="16" y="76"/>
                      <a:pt x="17" y="77"/>
                      <a:pt x="19" y="77"/>
                    </a:cubicBezTo>
                    <a:close/>
                    <a:moveTo>
                      <a:pt x="19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7"/>
                      <a:pt x="27" y="65"/>
                      <a:pt x="27" y="64"/>
                    </a:cubicBezTo>
                    <a:cubicBezTo>
                      <a:pt x="27" y="63"/>
                      <a:pt x="25" y="61"/>
                      <a:pt x="24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7" y="61"/>
                      <a:pt x="16" y="63"/>
                      <a:pt x="16" y="64"/>
                    </a:cubicBezTo>
                    <a:cubicBezTo>
                      <a:pt x="16" y="65"/>
                      <a:pt x="17" y="67"/>
                      <a:pt x="19" y="67"/>
                    </a:cubicBezTo>
                    <a:close/>
                    <a:moveTo>
                      <a:pt x="19" y="56"/>
                    </a:moveTo>
                    <a:cubicBezTo>
                      <a:pt x="24" y="56"/>
                      <a:pt x="24" y="56"/>
                      <a:pt x="24" y="56"/>
                    </a:cubicBezTo>
                    <a:cubicBezTo>
                      <a:pt x="25" y="56"/>
                      <a:pt x="27" y="55"/>
                      <a:pt x="27" y="53"/>
                    </a:cubicBezTo>
                    <a:cubicBezTo>
                      <a:pt x="27" y="52"/>
                      <a:pt x="25" y="51"/>
                      <a:pt x="24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7" y="51"/>
                      <a:pt x="16" y="52"/>
                      <a:pt x="16" y="53"/>
                    </a:cubicBezTo>
                    <a:cubicBezTo>
                      <a:pt x="16" y="55"/>
                      <a:pt x="17" y="56"/>
                      <a:pt x="19" y="56"/>
                    </a:cubicBezTo>
                    <a:close/>
                    <a:moveTo>
                      <a:pt x="19" y="45"/>
                    </a:move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7" y="44"/>
                      <a:pt x="27" y="43"/>
                    </a:cubicBezTo>
                    <a:cubicBezTo>
                      <a:pt x="27" y="41"/>
                      <a:pt x="25" y="40"/>
                      <a:pt x="2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0"/>
                      <a:pt x="16" y="41"/>
                      <a:pt x="16" y="43"/>
                    </a:cubicBezTo>
                    <a:cubicBezTo>
                      <a:pt x="16" y="44"/>
                      <a:pt x="17" y="45"/>
                      <a:pt x="19" y="45"/>
                    </a:cubicBezTo>
                    <a:close/>
                    <a:moveTo>
                      <a:pt x="19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7" y="33"/>
                      <a:pt x="27" y="32"/>
                    </a:cubicBezTo>
                    <a:cubicBezTo>
                      <a:pt x="27" y="31"/>
                      <a:pt x="25" y="29"/>
                      <a:pt x="24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7" y="29"/>
                      <a:pt x="16" y="31"/>
                      <a:pt x="16" y="32"/>
                    </a:cubicBezTo>
                    <a:cubicBezTo>
                      <a:pt x="16" y="33"/>
                      <a:pt x="17" y="35"/>
                      <a:pt x="19" y="35"/>
                    </a:cubicBezTo>
                    <a:close/>
                    <a:moveTo>
                      <a:pt x="19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7" y="23"/>
                      <a:pt x="27" y="21"/>
                    </a:cubicBezTo>
                    <a:cubicBezTo>
                      <a:pt x="27" y="20"/>
                      <a:pt x="25" y="19"/>
                      <a:pt x="24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6" y="20"/>
                      <a:pt x="16" y="21"/>
                    </a:cubicBezTo>
                    <a:cubicBezTo>
                      <a:pt x="16" y="23"/>
                      <a:pt x="17" y="24"/>
                      <a:pt x="19" y="24"/>
                    </a:cubicBezTo>
                    <a:close/>
                    <a:moveTo>
                      <a:pt x="19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3"/>
                      <a:pt x="27" y="12"/>
                      <a:pt x="27" y="11"/>
                    </a:cubicBezTo>
                    <a:cubicBezTo>
                      <a:pt x="27" y="9"/>
                      <a:pt x="25" y="8"/>
                      <a:pt x="24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6" y="9"/>
                      <a:pt x="16" y="11"/>
                    </a:cubicBezTo>
                    <a:cubicBezTo>
                      <a:pt x="16" y="12"/>
                      <a:pt x="17" y="13"/>
                      <a:pt x="19" y="13"/>
                    </a:cubicBezTo>
                    <a:close/>
                    <a:moveTo>
                      <a:pt x="13" y="115"/>
                    </a:moveTo>
                    <a:cubicBezTo>
                      <a:pt x="13" y="106"/>
                      <a:pt x="21" y="99"/>
                      <a:pt x="29" y="99"/>
                    </a:cubicBezTo>
                    <a:cubicBezTo>
                      <a:pt x="32" y="99"/>
                      <a:pt x="35" y="99"/>
                      <a:pt x="37" y="101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8"/>
                      <a:pt x="45" y="85"/>
                      <a:pt x="45" y="83"/>
                    </a:cubicBezTo>
                    <a:cubicBezTo>
                      <a:pt x="45" y="74"/>
                      <a:pt x="53" y="67"/>
                      <a:pt x="61" y="67"/>
                    </a:cubicBezTo>
                    <a:cubicBezTo>
                      <a:pt x="70" y="67"/>
                      <a:pt x="77" y="74"/>
                      <a:pt x="77" y="83"/>
                    </a:cubicBezTo>
                    <a:cubicBezTo>
                      <a:pt x="77" y="85"/>
                      <a:pt x="77" y="88"/>
                      <a:pt x="75" y="90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91" y="102"/>
                      <a:pt x="93" y="101"/>
                      <a:pt x="96" y="101"/>
                    </a:cubicBezTo>
                    <a:cubicBezTo>
                      <a:pt x="100" y="101"/>
                      <a:pt x="104" y="103"/>
                      <a:pt x="107" y="106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9" y="80"/>
                      <a:pt x="128" y="77"/>
                      <a:pt x="128" y="75"/>
                    </a:cubicBezTo>
                    <a:cubicBezTo>
                      <a:pt x="128" y="66"/>
                      <a:pt x="135" y="59"/>
                      <a:pt x="144" y="59"/>
                    </a:cubicBezTo>
                    <a:cubicBezTo>
                      <a:pt x="153" y="59"/>
                      <a:pt x="160" y="66"/>
                      <a:pt x="160" y="75"/>
                    </a:cubicBezTo>
                    <a:cubicBezTo>
                      <a:pt x="160" y="83"/>
                      <a:pt x="153" y="91"/>
                      <a:pt x="144" y="91"/>
                    </a:cubicBezTo>
                    <a:cubicBezTo>
                      <a:pt x="140" y="91"/>
                      <a:pt x="136" y="89"/>
                      <a:pt x="133" y="87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1" y="112"/>
                      <a:pt x="112" y="115"/>
                      <a:pt x="112" y="117"/>
                    </a:cubicBezTo>
                    <a:cubicBezTo>
                      <a:pt x="112" y="126"/>
                      <a:pt x="105" y="133"/>
                      <a:pt x="96" y="133"/>
                    </a:cubicBezTo>
                    <a:cubicBezTo>
                      <a:pt x="87" y="133"/>
                      <a:pt x="80" y="126"/>
                      <a:pt x="80" y="117"/>
                    </a:cubicBezTo>
                    <a:cubicBezTo>
                      <a:pt x="80" y="113"/>
                      <a:pt x="82" y="109"/>
                      <a:pt x="84" y="107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69" y="97"/>
                      <a:pt x="65" y="99"/>
                      <a:pt x="61" y="99"/>
                    </a:cubicBezTo>
                    <a:cubicBezTo>
                      <a:pt x="57" y="99"/>
                      <a:pt x="53" y="97"/>
                      <a:pt x="51" y="95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4" y="107"/>
                      <a:pt x="45" y="111"/>
                      <a:pt x="45" y="115"/>
                    </a:cubicBezTo>
                    <a:cubicBezTo>
                      <a:pt x="45" y="123"/>
                      <a:pt x="38" y="131"/>
                      <a:pt x="29" y="131"/>
                    </a:cubicBezTo>
                    <a:cubicBezTo>
                      <a:pt x="21" y="131"/>
                      <a:pt x="13" y="123"/>
                      <a:pt x="13" y="115"/>
                    </a:cubicBezTo>
                    <a:close/>
                    <a:moveTo>
                      <a:pt x="133" y="75"/>
                    </a:moveTo>
                    <a:cubicBezTo>
                      <a:pt x="133" y="81"/>
                      <a:pt x="138" y="85"/>
                      <a:pt x="144" y="85"/>
                    </a:cubicBezTo>
                    <a:cubicBezTo>
                      <a:pt x="150" y="85"/>
                      <a:pt x="155" y="81"/>
                      <a:pt x="155" y="75"/>
                    </a:cubicBezTo>
                    <a:cubicBezTo>
                      <a:pt x="155" y="69"/>
                      <a:pt x="150" y="64"/>
                      <a:pt x="144" y="64"/>
                    </a:cubicBezTo>
                    <a:cubicBezTo>
                      <a:pt x="138" y="64"/>
                      <a:pt x="133" y="69"/>
                      <a:pt x="133" y="75"/>
                    </a:cubicBezTo>
                    <a:close/>
                    <a:moveTo>
                      <a:pt x="96" y="107"/>
                    </a:moveTo>
                    <a:cubicBezTo>
                      <a:pt x="90" y="107"/>
                      <a:pt x="85" y="111"/>
                      <a:pt x="85" y="117"/>
                    </a:cubicBezTo>
                    <a:cubicBezTo>
                      <a:pt x="85" y="123"/>
                      <a:pt x="90" y="128"/>
                      <a:pt x="96" y="128"/>
                    </a:cubicBezTo>
                    <a:cubicBezTo>
                      <a:pt x="102" y="128"/>
                      <a:pt x="107" y="123"/>
                      <a:pt x="107" y="117"/>
                    </a:cubicBezTo>
                    <a:cubicBezTo>
                      <a:pt x="107" y="111"/>
                      <a:pt x="102" y="107"/>
                      <a:pt x="96" y="107"/>
                    </a:cubicBezTo>
                    <a:close/>
                    <a:moveTo>
                      <a:pt x="51" y="83"/>
                    </a:moveTo>
                    <a:cubicBezTo>
                      <a:pt x="51" y="89"/>
                      <a:pt x="55" y="93"/>
                      <a:pt x="61" y="93"/>
                    </a:cubicBezTo>
                    <a:cubicBezTo>
                      <a:pt x="67" y="93"/>
                      <a:pt x="72" y="89"/>
                      <a:pt x="72" y="83"/>
                    </a:cubicBezTo>
                    <a:cubicBezTo>
                      <a:pt x="72" y="77"/>
                      <a:pt x="67" y="72"/>
                      <a:pt x="61" y="72"/>
                    </a:cubicBezTo>
                    <a:cubicBezTo>
                      <a:pt x="55" y="72"/>
                      <a:pt x="51" y="77"/>
                      <a:pt x="51" y="83"/>
                    </a:cubicBezTo>
                    <a:close/>
                    <a:moveTo>
                      <a:pt x="19" y="115"/>
                    </a:moveTo>
                    <a:cubicBezTo>
                      <a:pt x="19" y="121"/>
                      <a:pt x="23" y="125"/>
                      <a:pt x="29" y="125"/>
                    </a:cubicBezTo>
                    <a:cubicBezTo>
                      <a:pt x="35" y="125"/>
                      <a:pt x="40" y="121"/>
                      <a:pt x="40" y="115"/>
                    </a:cubicBezTo>
                    <a:cubicBezTo>
                      <a:pt x="40" y="109"/>
                      <a:pt x="35" y="104"/>
                      <a:pt x="29" y="104"/>
                    </a:cubicBezTo>
                    <a:cubicBezTo>
                      <a:pt x="23" y="104"/>
                      <a:pt x="19" y="109"/>
                      <a:pt x="19" y="1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A7FE9035-F57D-7C46-8BB7-4C88FC8EF7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5655" y="4085174"/>
                <a:ext cx="9600482" cy="5913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  <a:defRPr sz="1800"/>
                </a:pPr>
                <a:r>
                  <a:rPr lang="cs-CZ" dirty="0">
                    <a:solidFill>
                      <a:srgbClr val="00A3DB"/>
                    </a:solidFill>
                  </a:rPr>
                  <a:t>Požadovaná míra dokončení: </a:t>
                </a:r>
                <a:r>
                  <a:rPr lang="cs-CZ" dirty="0"/>
                  <a:t>hlavní rozhodnutí přijatá před podáním žádosti do programu ELENA (návrh pro ELENA by měl vykazovat vysokou pravděpodobnost realizace projektu)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007EF6-7DD3-1C41-A50F-8B82BA8B70F0}"/>
                </a:ext>
              </a:extLst>
            </p:cNvPr>
            <p:cNvGrpSpPr/>
            <p:nvPr/>
          </p:nvGrpSpPr>
          <p:grpSpPr>
            <a:xfrm>
              <a:off x="2141695" y="4811537"/>
              <a:ext cx="10472892" cy="999781"/>
              <a:chOff x="2141695" y="4811537"/>
              <a:chExt cx="10472892" cy="999781"/>
            </a:xfrm>
          </p:grpSpPr>
          <p:sp>
            <p:nvSpPr>
              <p:cNvPr id="26" name="Freeform 1118">
                <a:extLst>
                  <a:ext uri="{FF2B5EF4-FFF2-40B4-BE49-F238E27FC236}">
                    <a16:creationId xmlns:a16="http://schemas.microsoft.com/office/drawing/2014/main" id="{9C2DEAC6-4016-C44A-9C51-B17DDD8064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1695" y="4811537"/>
                <a:ext cx="549275" cy="552450"/>
              </a:xfrm>
              <a:custGeom>
                <a:avLst/>
                <a:gdLst>
                  <a:gd name="T0" fmla="*/ 0 w 160"/>
                  <a:gd name="T1" fmla="*/ 0 h 160"/>
                  <a:gd name="T2" fmla="*/ 5 w 160"/>
                  <a:gd name="T3" fmla="*/ 128 h 160"/>
                  <a:gd name="T4" fmla="*/ 3 w 160"/>
                  <a:gd name="T5" fmla="*/ 133 h 160"/>
                  <a:gd name="T6" fmla="*/ 77 w 160"/>
                  <a:gd name="T7" fmla="*/ 139 h 160"/>
                  <a:gd name="T8" fmla="*/ 80 w 160"/>
                  <a:gd name="T9" fmla="*/ 160 h 160"/>
                  <a:gd name="T10" fmla="*/ 83 w 160"/>
                  <a:gd name="T11" fmla="*/ 139 h 160"/>
                  <a:gd name="T12" fmla="*/ 157 w 160"/>
                  <a:gd name="T13" fmla="*/ 133 h 160"/>
                  <a:gd name="T14" fmla="*/ 155 w 160"/>
                  <a:gd name="T15" fmla="*/ 128 h 160"/>
                  <a:gd name="T16" fmla="*/ 85 w 160"/>
                  <a:gd name="T17" fmla="*/ 149 h 160"/>
                  <a:gd name="T18" fmla="*/ 80 w 160"/>
                  <a:gd name="T19" fmla="*/ 144 h 160"/>
                  <a:gd name="T20" fmla="*/ 155 w 160"/>
                  <a:gd name="T21" fmla="*/ 5 h 160"/>
                  <a:gd name="T22" fmla="*/ 5 w 160"/>
                  <a:gd name="T23" fmla="*/ 5 h 160"/>
                  <a:gd name="T24" fmla="*/ 11 w 160"/>
                  <a:gd name="T25" fmla="*/ 21 h 160"/>
                  <a:gd name="T26" fmla="*/ 67 w 160"/>
                  <a:gd name="T27" fmla="*/ 107 h 160"/>
                  <a:gd name="T28" fmla="*/ 45 w 160"/>
                  <a:gd name="T29" fmla="*/ 72 h 160"/>
                  <a:gd name="T30" fmla="*/ 45 w 160"/>
                  <a:gd name="T31" fmla="*/ 120 h 160"/>
                  <a:gd name="T32" fmla="*/ 51 w 160"/>
                  <a:gd name="T33" fmla="*/ 77 h 160"/>
                  <a:gd name="T34" fmla="*/ 51 w 160"/>
                  <a:gd name="T35" fmla="*/ 101 h 160"/>
                  <a:gd name="T36" fmla="*/ 51 w 160"/>
                  <a:gd name="T37" fmla="*/ 115 h 160"/>
                  <a:gd name="T38" fmla="*/ 61 w 160"/>
                  <a:gd name="T39" fmla="*/ 115 h 160"/>
                  <a:gd name="T40" fmla="*/ 91 w 160"/>
                  <a:gd name="T41" fmla="*/ 56 h 160"/>
                  <a:gd name="T42" fmla="*/ 69 w 160"/>
                  <a:gd name="T43" fmla="*/ 107 h 160"/>
                  <a:gd name="T44" fmla="*/ 91 w 160"/>
                  <a:gd name="T45" fmla="*/ 107 h 160"/>
                  <a:gd name="T46" fmla="*/ 85 w 160"/>
                  <a:gd name="T47" fmla="*/ 101 h 160"/>
                  <a:gd name="T48" fmla="*/ 85 w 160"/>
                  <a:gd name="T49" fmla="*/ 115 h 160"/>
                  <a:gd name="T50" fmla="*/ 85 w 160"/>
                  <a:gd name="T51" fmla="*/ 107 h 160"/>
                  <a:gd name="T52" fmla="*/ 115 w 160"/>
                  <a:gd name="T53" fmla="*/ 101 h 160"/>
                  <a:gd name="T54" fmla="*/ 93 w 160"/>
                  <a:gd name="T55" fmla="*/ 101 h 160"/>
                  <a:gd name="T56" fmla="*/ 115 w 160"/>
                  <a:gd name="T57" fmla="*/ 120 h 160"/>
                  <a:gd name="T58" fmla="*/ 109 w 160"/>
                  <a:gd name="T59" fmla="*/ 80 h 160"/>
                  <a:gd name="T60" fmla="*/ 99 w 160"/>
                  <a:gd name="T61" fmla="*/ 80 h 160"/>
                  <a:gd name="T62" fmla="*/ 99 w 160"/>
                  <a:gd name="T63" fmla="*/ 107 h 160"/>
                  <a:gd name="T64" fmla="*/ 139 w 160"/>
                  <a:gd name="T65" fmla="*/ 107 h 160"/>
                  <a:gd name="T66" fmla="*/ 117 w 160"/>
                  <a:gd name="T67" fmla="*/ 40 h 160"/>
                  <a:gd name="T68" fmla="*/ 117 w 160"/>
                  <a:gd name="T69" fmla="*/ 120 h 160"/>
                  <a:gd name="T70" fmla="*/ 123 w 160"/>
                  <a:gd name="T71" fmla="*/ 45 h 160"/>
                  <a:gd name="T72" fmla="*/ 123 w 160"/>
                  <a:gd name="T73" fmla="*/ 101 h 160"/>
                  <a:gd name="T74" fmla="*/ 123 w 160"/>
                  <a:gd name="T75" fmla="*/ 115 h 160"/>
                  <a:gd name="T76" fmla="*/ 133 w 160"/>
                  <a:gd name="T77" fmla="*/ 115 h 160"/>
                  <a:gd name="T78" fmla="*/ 21 w 160"/>
                  <a:gd name="T79" fmla="*/ 120 h 160"/>
                  <a:gd name="T80" fmla="*/ 43 w 160"/>
                  <a:gd name="T81" fmla="*/ 101 h 160"/>
                  <a:gd name="T82" fmla="*/ 21 w 160"/>
                  <a:gd name="T83" fmla="*/ 101 h 160"/>
                  <a:gd name="T84" fmla="*/ 27 w 160"/>
                  <a:gd name="T85" fmla="*/ 107 h 160"/>
                  <a:gd name="T86" fmla="*/ 27 w 160"/>
                  <a:gd name="T87" fmla="*/ 93 h 160"/>
                  <a:gd name="T88" fmla="*/ 27 w 160"/>
                  <a:gd name="T89" fmla="*/ 101 h 160"/>
                  <a:gd name="T90" fmla="*/ 23 w 160"/>
                  <a:gd name="T91" fmla="*/ 66 h 160"/>
                  <a:gd name="T92" fmla="*/ 40 w 160"/>
                  <a:gd name="T93" fmla="*/ 61 h 160"/>
                  <a:gd name="T94" fmla="*/ 42 w 160"/>
                  <a:gd name="T95" fmla="*/ 44 h 160"/>
                  <a:gd name="T96" fmla="*/ 27 w 160"/>
                  <a:gd name="T97" fmla="*/ 43 h 160"/>
                  <a:gd name="T98" fmla="*/ 34 w 160"/>
                  <a:gd name="T99" fmla="*/ 48 h 160"/>
                  <a:gd name="T100" fmla="*/ 21 w 160"/>
                  <a:gd name="T101" fmla="*/ 6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0">
                    <a:moveTo>
                      <a:pt x="160" y="21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1" y="128"/>
                      <a:pt x="0" y="129"/>
                      <a:pt x="0" y="131"/>
                    </a:cubicBezTo>
                    <a:cubicBezTo>
                      <a:pt x="0" y="132"/>
                      <a:pt x="1" y="133"/>
                      <a:pt x="3" y="13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77" y="133"/>
                      <a:pt x="77" y="133"/>
                      <a:pt x="77" y="133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3" y="140"/>
                      <a:pt x="69" y="144"/>
                      <a:pt x="69" y="149"/>
                    </a:cubicBezTo>
                    <a:cubicBezTo>
                      <a:pt x="69" y="155"/>
                      <a:pt x="74" y="160"/>
                      <a:pt x="80" y="160"/>
                    </a:cubicBezTo>
                    <a:cubicBezTo>
                      <a:pt x="86" y="160"/>
                      <a:pt x="91" y="155"/>
                      <a:pt x="91" y="149"/>
                    </a:cubicBezTo>
                    <a:cubicBezTo>
                      <a:pt x="91" y="144"/>
                      <a:pt x="87" y="140"/>
                      <a:pt x="83" y="139"/>
                    </a:cubicBezTo>
                    <a:cubicBezTo>
                      <a:pt x="83" y="139"/>
                      <a:pt x="83" y="139"/>
                      <a:pt x="83" y="139"/>
                    </a:cubicBezTo>
                    <a:cubicBezTo>
                      <a:pt x="83" y="133"/>
                      <a:pt x="83" y="133"/>
                      <a:pt x="83" y="133"/>
                    </a:cubicBezTo>
                    <a:cubicBezTo>
                      <a:pt x="155" y="133"/>
                      <a:pt x="155" y="133"/>
                      <a:pt x="155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9" y="133"/>
                      <a:pt x="160" y="132"/>
                      <a:pt x="160" y="131"/>
                    </a:cubicBezTo>
                    <a:cubicBezTo>
                      <a:pt x="160" y="129"/>
                      <a:pt x="159" y="128"/>
                      <a:pt x="157" y="128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55" y="21"/>
                      <a:pt x="155" y="21"/>
                      <a:pt x="155" y="21"/>
                    </a:cubicBezTo>
                    <a:lnTo>
                      <a:pt x="160" y="21"/>
                    </a:lnTo>
                    <a:close/>
                    <a:moveTo>
                      <a:pt x="85" y="149"/>
                    </a:moveTo>
                    <a:cubicBezTo>
                      <a:pt x="85" y="152"/>
                      <a:pt x="83" y="155"/>
                      <a:pt x="80" y="155"/>
                    </a:cubicBezTo>
                    <a:cubicBezTo>
                      <a:pt x="77" y="155"/>
                      <a:pt x="75" y="152"/>
                      <a:pt x="75" y="149"/>
                    </a:cubicBezTo>
                    <a:cubicBezTo>
                      <a:pt x="75" y="146"/>
                      <a:pt x="77" y="144"/>
                      <a:pt x="80" y="144"/>
                    </a:cubicBezTo>
                    <a:cubicBezTo>
                      <a:pt x="83" y="144"/>
                      <a:pt x="85" y="146"/>
                      <a:pt x="85" y="149"/>
                    </a:cubicBezTo>
                    <a:close/>
                    <a:moveTo>
                      <a:pt x="5" y="5"/>
                    </a:moveTo>
                    <a:cubicBezTo>
                      <a:pt x="155" y="5"/>
                      <a:pt x="155" y="5"/>
                      <a:pt x="155" y="5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5" y="16"/>
                      <a:pt x="5" y="16"/>
                      <a:pt x="5" y="16"/>
                    </a:cubicBezTo>
                    <a:lnTo>
                      <a:pt x="5" y="5"/>
                    </a:lnTo>
                    <a:close/>
                    <a:moveTo>
                      <a:pt x="14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9" y="21"/>
                      <a:pt x="149" y="21"/>
                      <a:pt x="149" y="21"/>
                    </a:cubicBezTo>
                    <a:lnTo>
                      <a:pt x="149" y="128"/>
                    </a:lnTo>
                    <a:close/>
                    <a:moveTo>
                      <a:pt x="67" y="107"/>
                    </a:moveTo>
                    <a:cubicBezTo>
                      <a:pt x="67" y="101"/>
                      <a:pt x="67" y="101"/>
                      <a:pt x="67" y="101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67" y="120"/>
                      <a:pt x="67" y="120"/>
                      <a:pt x="67" y="120"/>
                    </a:cubicBezTo>
                    <a:lnTo>
                      <a:pt x="67" y="107"/>
                    </a:lnTo>
                    <a:close/>
                    <a:moveTo>
                      <a:pt x="51" y="77"/>
                    </a:move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51" y="101"/>
                      <a:pt x="51" y="101"/>
                      <a:pt x="51" y="101"/>
                    </a:cubicBezTo>
                    <a:lnTo>
                      <a:pt x="51" y="77"/>
                    </a:lnTo>
                    <a:close/>
                    <a:moveTo>
                      <a:pt x="61" y="115"/>
                    </a:move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61" y="107"/>
                      <a:pt x="61" y="107"/>
                      <a:pt x="61" y="107"/>
                    </a:cubicBezTo>
                    <a:lnTo>
                      <a:pt x="61" y="115"/>
                    </a:lnTo>
                    <a:close/>
                    <a:moveTo>
                      <a:pt x="91" y="107"/>
                    </a:moveTo>
                    <a:cubicBezTo>
                      <a:pt x="91" y="101"/>
                      <a:pt x="91" y="101"/>
                      <a:pt x="91" y="101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91" y="120"/>
                      <a:pt x="91" y="120"/>
                      <a:pt x="91" y="120"/>
                    </a:cubicBezTo>
                    <a:lnTo>
                      <a:pt x="91" y="107"/>
                    </a:lnTo>
                    <a:close/>
                    <a:moveTo>
                      <a:pt x="75" y="61"/>
                    </a:move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5" y="101"/>
                      <a:pt x="75" y="101"/>
                      <a:pt x="75" y="101"/>
                    </a:cubicBezTo>
                    <a:lnTo>
                      <a:pt x="75" y="61"/>
                    </a:lnTo>
                    <a:close/>
                    <a:moveTo>
                      <a:pt x="85" y="115"/>
                    </a:move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85" y="107"/>
                      <a:pt x="85" y="107"/>
                      <a:pt x="85" y="107"/>
                    </a:cubicBezTo>
                    <a:lnTo>
                      <a:pt x="85" y="115"/>
                    </a:lnTo>
                    <a:close/>
                    <a:moveTo>
                      <a:pt x="115" y="107"/>
                    </a:move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5" y="75"/>
                      <a:pt x="115" y="75"/>
                      <a:pt x="115" y="75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3" y="101"/>
                      <a:pt x="93" y="101"/>
                      <a:pt x="93" y="101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lnTo>
                      <a:pt x="115" y="107"/>
                    </a:lnTo>
                    <a:close/>
                    <a:moveTo>
                      <a:pt x="99" y="80"/>
                    </a:moveTo>
                    <a:cubicBezTo>
                      <a:pt x="109" y="80"/>
                      <a:pt x="109" y="80"/>
                      <a:pt x="109" y="80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99" y="101"/>
                      <a:pt x="99" y="101"/>
                      <a:pt x="99" y="101"/>
                    </a:cubicBezTo>
                    <a:lnTo>
                      <a:pt x="99" y="80"/>
                    </a:lnTo>
                    <a:close/>
                    <a:moveTo>
                      <a:pt x="109" y="115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lnTo>
                      <a:pt x="109" y="115"/>
                    </a:lnTo>
                    <a:close/>
                    <a:moveTo>
                      <a:pt x="139" y="107"/>
                    </a:move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17" y="107"/>
                      <a:pt x="117" y="107"/>
                      <a:pt x="117" y="107"/>
                    </a:cubicBez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lnTo>
                      <a:pt x="139" y="107"/>
                    </a:lnTo>
                    <a:close/>
                    <a:moveTo>
                      <a:pt x="123" y="45"/>
                    </a:moveTo>
                    <a:cubicBezTo>
                      <a:pt x="133" y="45"/>
                      <a:pt x="133" y="45"/>
                      <a:pt x="133" y="45"/>
                    </a:cubicBez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23" y="101"/>
                      <a:pt x="123" y="101"/>
                      <a:pt x="123" y="101"/>
                    </a:cubicBezTo>
                    <a:lnTo>
                      <a:pt x="123" y="45"/>
                    </a:lnTo>
                    <a:close/>
                    <a:moveTo>
                      <a:pt x="133" y="115"/>
                    </a:move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33" y="107"/>
                      <a:pt x="133" y="107"/>
                      <a:pt x="133" y="107"/>
                    </a:cubicBezTo>
                    <a:lnTo>
                      <a:pt x="133" y="115"/>
                    </a:lnTo>
                    <a:close/>
                    <a:moveTo>
                      <a:pt x="21" y="101"/>
                    </a:move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21" y="88"/>
                      <a:pt x="21" y="88"/>
                      <a:pt x="21" y="88"/>
                    </a:cubicBezTo>
                    <a:lnTo>
                      <a:pt x="21" y="101"/>
                    </a:lnTo>
                    <a:close/>
                    <a:moveTo>
                      <a:pt x="3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37" y="107"/>
                      <a:pt x="37" y="107"/>
                      <a:pt x="37" y="107"/>
                    </a:cubicBezTo>
                    <a:lnTo>
                      <a:pt x="37" y="115"/>
                    </a:lnTo>
                    <a:close/>
                    <a:moveTo>
                      <a:pt x="27" y="93"/>
                    </a:moveTo>
                    <a:cubicBezTo>
                      <a:pt x="37" y="93"/>
                      <a:pt x="37" y="93"/>
                      <a:pt x="37" y="93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27" y="101"/>
                      <a:pt x="27" y="101"/>
                      <a:pt x="27" y="101"/>
                    </a:cubicBezTo>
                    <a:lnTo>
                      <a:pt x="27" y="93"/>
                    </a:lnTo>
                    <a:close/>
                    <a:moveTo>
                      <a:pt x="21" y="67"/>
                    </a:moveTo>
                    <a:cubicBezTo>
                      <a:pt x="22" y="67"/>
                      <a:pt x="23" y="66"/>
                      <a:pt x="23" y="66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60"/>
                      <a:pt x="39" y="61"/>
                      <a:pt x="40" y="61"/>
                    </a:cubicBezTo>
                    <a:cubicBezTo>
                      <a:pt x="41" y="61"/>
                      <a:pt x="43" y="60"/>
                      <a:pt x="43" y="59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2" y="44"/>
                    </a:cubicBezTo>
                    <a:cubicBezTo>
                      <a:pt x="42" y="44"/>
                      <a:pt x="42" y="43"/>
                      <a:pt x="41" y="43"/>
                    </a:cubicBezTo>
                    <a:cubicBezTo>
                      <a:pt x="41" y="43"/>
                      <a:pt x="40" y="43"/>
                      <a:pt x="40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5" y="43"/>
                      <a:pt x="24" y="44"/>
                      <a:pt x="24" y="45"/>
                    </a:cubicBezTo>
                    <a:cubicBezTo>
                      <a:pt x="24" y="47"/>
                      <a:pt x="25" y="48"/>
                      <a:pt x="27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8" y="63"/>
                      <a:pt x="18" y="65"/>
                      <a:pt x="19" y="66"/>
                    </a:cubicBezTo>
                    <a:cubicBezTo>
                      <a:pt x="20" y="66"/>
                      <a:pt x="21" y="67"/>
                      <a:pt x="21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BA2FECC-A907-F04E-BB33-1E2EA299FF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4904148"/>
                <a:ext cx="9722486" cy="9071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  <a:defRPr sz="1800"/>
                </a:pPr>
                <a:r>
                  <a:rPr lang="cs-CZ">
                    <a:solidFill>
                      <a:srgbClr val="00A3DB"/>
                    </a:solidFill>
                  </a:rPr>
                  <a:t>Závazek provést investici – požadovaný pákový poměr: </a:t>
                </a:r>
                <a:r>
                  <a:rPr lang="cs-CZ" b="1"/>
                  <a:t>20 pro projekty udržitelné energetiky a 10 pro obytné budovy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0E8754-268D-E04E-B86C-1B249ACAE8DF}"/>
                </a:ext>
              </a:extLst>
            </p:cNvPr>
            <p:cNvGrpSpPr/>
            <p:nvPr/>
          </p:nvGrpSpPr>
          <p:grpSpPr>
            <a:xfrm>
              <a:off x="2159289" y="5560025"/>
              <a:ext cx="10583377" cy="843783"/>
              <a:chOff x="2159289" y="5560025"/>
              <a:chExt cx="10583377" cy="843783"/>
            </a:xfrm>
          </p:grpSpPr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618F4AC-F349-0347-B517-95F6AEDAB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9015" y="5812447"/>
                <a:ext cx="9813651" cy="591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  <a:defRPr sz="1800"/>
                </a:pPr>
                <a:r>
                  <a:rPr lang="cs-CZ">
                    <a:solidFill>
                      <a:srgbClr val="00A3DB"/>
                    </a:solidFill>
                  </a:rPr>
                  <a:t>Není-li dosaženo pákového efektu: </a:t>
                </a:r>
                <a:r>
                  <a:rPr lang="cs-CZ"/>
                  <a:t>část grantu může být odebrána </a:t>
                </a:r>
              </a:p>
            </p:txBody>
          </p:sp>
          <p:sp>
            <p:nvSpPr>
              <p:cNvPr id="24" name="Freeform 1904">
                <a:extLst>
                  <a:ext uri="{FF2B5EF4-FFF2-40B4-BE49-F238E27FC236}">
                    <a16:creationId xmlns:a16="http://schemas.microsoft.com/office/drawing/2014/main" id="{659E31BA-1F9A-B84F-9419-5C29CDBEF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289" y="5560025"/>
                <a:ext cx="546966" cy="549852"/>
              </a:xfrm>
              <a:custGeom>
                <a:avLst/>
                <a:gdLst>
                  <a:gd name="T0" fmla="*/ 96 w 160"/>
                  <a:gd name="T1" fmla="*/ 160 h 160"/>
                  <a:gd name="T2" fmla="*/ 79 w 160"/>
                  <a:gd name="T3" fmla="*/ 8 h 160"/>
                  <a:gd name="T4" fmla="*/ 72 w 160"/>
                  <a:gd name="T5" fmla="*/ 5 h 160"/>
                  <a:gd name="T6" fmla="*/ 69 w 160"/>
                  <a:gd name="T7" fmla="*/ 139 h 160"/>
                  <a:gd name="T8" fmla="*/ 54 w 160"/>
                  <a:gd name="T9" fmla="*/ 144 h 160"/>
                  <a:gd name="T10" fmla="*/ 60 w 160"/>
                  <a:gd name="T11" fmla="*/ 43 h 160"/>
                  <a:gd name="T12" fmla="*/ 65 w 160"/>
                  <a:gd name="T13" fmla="*/ 29 h 160"/>
                  <a:gd name="T14" fmla="*/ 54 w 160"/>
                  <a:gd name="T15" fmla="*/ 16 h 160"/>
                  <a:gd name="T16" fmla="*/ 69 w 160"/>
                  <a:gd name="T17" fmla="*/ 21 h 160"/>
                  <a:gd name="T18" fmla="*/ 37 w 160"/>
                  <a:gd name="T19" fmla="*/ 75 h 160"/>
                  <a:gd name="T20" fmla="*/ 37 w 160"/>
                  <a:gd name="T21" fmla="*/ 80 h 160"/>
                  <a:gd name="T22" fmla="*/ 38 w 160"/>
                  <a:gd name="T23" fmla="*/ 61 h 160"/>
                  <a:gd name="T24" fmla="*/ 56 w 160"/>
                  <a:gd name="T25" fmla="*/ 93 h 160"/>
                  <a:gd name="T26" fmla="*/ 38 w 160"/>
                  <a:gd name="T27" fmla="*/ 91 h 160"/>
                  <a:gd name="T28" fmla="*/ 59 w 160"/>
                  <a:gd name="T29" fmla="*/ 110 h 160"/>
                  <a:gd name="T30" fmla="*/ 58 w 160"/>
                  <a:gd name="T31" fmla="*/ 104 h 160"/>
                  <a:gd name="T32" fmla="*/ 58 w 160"/>
                  <a:gd name="T33" fmla="*/ 56 h 160"/>
                  <a:gd name="T34" fmla="*/ 60 w 160"/>
                  <a:gd name="T35" fmla="*/ 117 h 160"/>
                  <a:gd name="T36" fmla="*/ 42 w 160"/>
                  <a:gd name="T37" fmla="*/ 117 h 160"/>
                  <a:gd name="T38" fmla="*/ 66 w 160"/>
                  <a:gd name="T39" fmla="*/ 133 h 160"/>
                  <a:gd name="T40" fmla="*/ 72 w 160"/>
                  <a:gd name="T41" fmla="*/ 155 h 160"/>
                  <a:gd name="T42" fmla="*/ 79 w 160"/>
                  <a:gd name="T43" fmla="*/ 152 h 160"/>
                  <a:gd name="T44" fmla="*/ 96 w 160"/>
                  <a:gd name="T45" fmla="*/ 5 h 160"/>
                  <a:gd name="T46" fmla="*/ 71 w 160"/>
                  <a:gd name="T47" fmla="*/ 42 h 160"/>
                  <a:gd name="T48" fmla="*/ 68 w 160"/>
                  <a:gd name="T49" fmla="*/ 63 h 160"/>
                  <a:gd name="T50" fmla="*/ 67 w 160"/>
                  <a:gd name="T51" fmla="*/ 87 h 160"/>
                  <a:gd name="T52" fmla="*/ 69 w 160"/>
                  <a:gd name="T53" fmla="*/ 104 h 160"/>
                  <a:gd name="T54" fmla="*/ 96 w 160"/>
                  <a:gd name="T55" fmla="*/ 149 h 160"/>
                  <a:gd name="T56" fmla="*/ 85 w 160"/>
                  <a:gd name="T57" fmla="*/ 71 h 160"/>
                  <a:gd name="T58" fmla="*/ 97 w 160"/>
                  <a:gd name="T59" fmla="*/ 56 h 160"/>
                  <a:gd name="T60" fmla="*/ 106 w 160"/>
                  <a:gd name="T61" fmla="*/ 64 h 160"/>
                  <a:gd name="T62" fmla="*/ 109 w 160"/>
                  <a:gd name="T63" fmla="*/ 80 h 160"/>
                  <a:gd name="T64" fmla="*/ 98 w 160"/>
                  <a:gd name="T65" fmla="*/ 104 h 160"/>
                  <a:gd name="T66" fmla="*/ 85 w 160"/>
                  <a:gd name="T67" fmla="*/ 89 h 160"/>
                  <a:gd name="T68" fmla="*/ 72 w 160"/>
                  <a:gd name="T69" fmla="*/ 91 h 160"/>
                  <a:gd name="T70" fmla="*/ 73 w 160"/>
                  <a:gd name="T71" fmla="*/ 64 h 160"/>
                  <a:gd name="T72" fmla="*/ 80 w 160"/>
                  <a:gd name="T73" fmla="*/ 95 h 160"/>
                  <a:gd name="T74" fmla="*/ 99 w 160"/>
                  <a:gd name="T75" fmla="*/ 109 h 160"/>
                  <a:gd name="T76" fmla="*/ 116 w 160"/>
                  <a:gd name="T77" fmla="*/ 69 h 160"/>
                  <a:gd name="T78" fmla="*/ 112 w 160"/>
                  <a:gd name="T79" fmla="*/ 62 h 160"/>
                  <a:gd name="T80" fmla="*/ 99 w 160"/>
                  <a:gd name="T81" fmla="*/ 51 h 160"/>
                  <a:gd name="T82" fmla="*/ 80 w 160"/>
                  <a:gd name="T83" fmla="*/ 65 h 160"/>
                  <a:gd name="T84" fmla="*/ 27 w 160"/>
                  <a:gd name="T85" fmla="*/ 128 h 160"/>
                  <a:gd name="T86" fmla="*/ 26 w 160"/>
                  <a:gd name="T87" fmla="*/ 142 h 160"/>
                  <a:gd name="T88" fmla="*/ 15 w 160"/>
                  <a:gd name="T89" fmla="*/ 151 h 160"/>
                  <a:gd name="T90" fmla="*/ 0 w 160"/>
                  <a:gd name="T91" fmla="*/ 120 h 160"/>
                  <a:gd name="T92" fmla="*/ 21 w 160"/>
                  <a:gd name="T93" fmla="*/ 137 h 160"/>
                  <a:gd name="T94" fmla="*/ 143 w 160"/>
                  <a:gd name="T95" fmla="*/ 58 h 160"/>
                  <a:gd name="T96" fmla="*/ 139 w 160"/>
                  <a:gd name="T97" fmla="*/ 20 h 160"/>
                  <a:gd name="T98" fmla="*/ 133 w 160"/>
                  <a:gd name="T99" fmla="*/ 16 h 160"/>
                  <a:gd name="T100" fmla="*/ 134 w 160"/>
                  <a:gd name="T101" fmla="*/ 15 h 160"/>
                  <a:gd name="T102" fmla="*/ 148 w 160"/>
                  <a:gd name="T103" fmla="*/ 1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0" h="160">
                    <a:moveTo>
                      <a:pt x="96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50" y="0"/>
                      <a:pt x="32" y="35"/>
                      <a:pt x="32" y="80"/>
                    </a:cubicBezTo>
                    <a:cubicBezTo>
                      <a:pt x="32" y="125"/>
                      <a:pt x="50" y="160"/>
                      <a:pt x="72" y="160"/>
                    </a:cubicBezTo>
                    <a:cubicBezTo>
                      <a:pt x="96" y="160"/>
                      <a:pt x="96" y="160"/>
                      <a:pt x="96" y="160"/>
                    </a:cubicBezTo>
                    <a:cubicBezTo>
                      <a:pt x="118" y="160"/>
                      <a:pt x="136" y="125"/>
                      <a:pt x="136" y="80"/>
                    </a:cubicBezTo>
                    <a:cubicBezTo>
                      <a:pt x="136" y="35"/>
                      <a:pt x="118" y="0"/>
                      <a:pt x="96" y="0"/>
                    </a:cubicBezTo>
                    <a:close/>
                    <a:moveTo>
                      <a:pt x="81" y="5"/>
                    </a:moveTo>
                    <a:cubicBezTo>
                      <a:pt x="81" y="5"/>
                      <a:pt x="81" y="6"/>
                      <a:pt x="81" y="6"/>
                    </a:cubicBezTo>
                    <a:cubicBezTo>
                      <a:pt x="80" y="6"/>
                      <a:pt x="79" y="7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7" y="9"/>
                      <a:pt x="76" y="10"/>
                    </a:cubicBezTo>
                    <a:cubicBezTo>
                      <a:pt x="76" y="10"/>
                      <a:pt x="76" y="10"/>
                      <a:pt x="7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3" y="7"/>
                      <a:pt x="68" y="5"/>
                      <a:pt x="72" y="5"/>
                    </a:cubicBezTo>
                    <a:lnTo>
                      <a:pt x="81" y="5"/>
                    </a:lnTo>
                    <a:close/>
                    <a:moveTo>
                      <a:pt x="54" y="144"/>
                    </a:moveTo>
                    <a:cubicBezTo>
                      <a:pt x="53" y="142"/>
                      <a:pt x="52" y="141"/>
                      <a:pt x="51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70" y="140"/>
                      <a:pt x="70" y="142"/>
                      <a:pt x="71" y="143"/>
                    </a:cubicBezTo>
                    <a:cubicBezTo>
                      <a:pt x="71" y="143"/>
                      <a:pt x="71" y="143"/>
                      <a:pt x="71" y="143"/>
                    </a:cubicBezTo>
                    <a:cubicBezTo>
                      <a:pt x="71" y="144"/>
                      <a:pt x="72" y="144"/>
                      <a:pt x="72" y="144"/>
                    </a:cubicBezTo>
                    <a:lnTo>
                      <a:pt x="54" y="144"/>
                    </a:lnTo>
                    <a:close/>
                    <a:moveTo>
                      <a:pt x="44" y="37"/>
                    </a:move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2" y="38"/>
                      <a:pt x="62" y="39"/>
                    </a:cubicBezTo>
                    <a:cubicBezTo>
                      <a:pt x="61" y="39"/>
                      <a:pt x="61" y="39"/>
                      <a:pt x="61" y="40"/>
                    </a:cubicBezTo>
                    <a:cubicBezTo>
                      <a:pt x="61" y="41"/>
                      <a:pt x="61" y="42"/>
                      <a:pt x="60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1"/>
                      <a:pt x="43" y="39"/>
                      <a:pt x="44" y="37"/>
                    </a:cubicBezTo>
                    <a:close/>
                    <a:moveTo>
                      <a:pt x="48" y="27"/>
                    </a:move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8"/>
                      <a:pt x="65" y="29"/>
                    </a:cubicBezTo>
                    <a:cubicBezTo>
                      <a:pt x="65" y="29"/>
                      <a:pt x="65" y="30"/>
                      <a:pt x="65" y="30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0"/>
                      <a:pt x="47" y="28"/>
                      <a:pt x="48" y="27"/>
                    </a:cubicBezTo>
                    <a:close/>
                    <a:moveTo>
                      <a:pt x="54" y="16"/>
                    </a:move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1" y="16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8"/>
                      <a:pt x="70" y="20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2" y="19"/>
                      <a:pt x="53" y="18"/>
                      <a:pt x="54" y="16"/>
                    </a:cubicBezTo>
                    <a:close/>
                    <a:moveTo>
                      <a:pt x="37" y="80"/>
                    </a:moveTo>
                    <a:cubicBezTo>
                      <a:pt x="37" y="78"/>
                      <a:pt x="37" y="76"/>
                      <a:pt x="37" y="75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6"/>
                      <a:pt x="56" y="78"/>
                      <a:pt x="56" y="80"/>
                    </a:cubicBezTo>
                    <a:cubicBezTo>
                      <a:pt x="56" y="82"/>
                      <a:pt x="56" y="84"/>
                      <a:pt x="5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4"/>
                      <a:pt x="37" y="82"/>
                      <a:pt x="37" y="80"/>
                    </a:cubicBezTo>
                    <a:close/>
                    <a:moveTo>
                      <a:pt x="57" y="67"/>
                    </a:moveTo>
                    <a:cubicBezTo>
                      <a:pt x="57" y="67"/>
                      <a:pt x="56" y="67"/>
                      <a:pt x="56" y="67"/>
                    </a:cubicBezTo>
                    <a:cubicBezTo>
                      <a:pt x="56" y="68"/>
                      <a:pt x="56" y="69"/>
                      <a:pt x="56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7"/>
                      <a:pt x="38" y="64"/>
                      <a:pt x="3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4"/>
                      <a:pt x="57" y="65"/>
                      <a:pt x="57" y="67"/>
                    </a:cubicBezTo>
                    <a:close/>
                    <a:moveTo>
                      <a:pt x="56" y="91"/>
                    </a:moveTo>
                    <a:cubicBezTo>
                      <a:pt x="56" y="91"/>
                      <a:pt x="56" y="92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5"/>
                      <a:pt x="57" y="96"/>
                      <a:pt x="57" y="98"/>
                    </a:cubicBezTo>
                    <a:cubicBezTo>
                      <a:pt x="57" y="98"/>
                      <a:pt x="57" y="98"/>
                      <a:pt x="57" y="99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38" y="96"/>
                      <a:pt x="38" y="93"/>
                      <a:pt x="38" y="91"/>
                    </a:cubicBezTo>
                    <a:lnTo>
                      <a:pt x="56" y="91"/>
                    </a:lnTo>
                    <a:close/>
                    <a:moveTo>
                      <a:pt x="58" y="104"/>
                    </a:moveTo>
                    <a:cubicBezTo>
                      <a:pt x="58" y="104"/>
                      <a:pt x="58" y="104"/>
                      <a:pt x="58" y="104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8" y="107"/>
                      <a:pt x="58" y="108"/>
                      <a:pt x="59" y="110"/>
                    </a:cubicBezTo>
                    <a:cubicBezTo>
                      <a:pt x="59" y="110"/>
                      <a:pt x="59" y="110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0" y="109"/>
                      <a:pt x="40" y="107"/>
                      <a:pt x="39" y="104"/>
                    </a:cubicBezTo>
                    <a:lnTo>
                      <a:pt x="58" y="104"/>
                    </a:lnTo>
                    <a:close/>
                    <a:moveTo>
                      <a:pt x="59" y="48"/>
                    </a:moveTo>
                    <a:cubicBezTo>
                      <a:pt x="59" y="48"/>
                      <a:pt x="59" y="49"/>
                      <a:pt x="59" y="49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8" y="52"/>
                      <a:pt x="58" y="53"/>
                      <a:pt x="58" y="55"/>
                    </a:cubicBezTo>
                    <a:cubicBezTo>
                      <a:pt x="58" y="55"/>
                      <a:pt x="58" y="55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0" y="53"/>
                      <a:pt x="40" y="51"/>
                      <a:pt x="41" y="48"/>
                    </a:cubicBezTo>
                    <a:lnTo>
                      <a:pt x="59" y="48"/>
                    </a:lnTo>
                    <a:close/>
                    <a:moveTo>
                      <a:pt x="60" y="117"/>
                    </a:moveTo>
                    <a:cubicBezTo>
                      <a:pt x="61" y="118"/>
                      <a:pt x="61" y="119"/>
                      <a:pt x="61" y="120"/>
                    </a:cubicBezTo>
                    <a:cubicBezTo>
                      <a:pt x="61" y="121"/>
                      <a:pt x="61" y="121"/>
                      <a:pt x="62" y="121"/>
                    </a:cubicBezTo>
                    <a:cubicBezTo>
                      <a:pt x="62" y="122"/>
                      <a:pt x="62" y="122"/>
                      <a:pt x="62" y="123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3" y="121"/>
                      <a:pt x="43" y="119"/>
                      <a:pt x="42" y="117"/>
                    </a:cubicBezTo>
                    <a:lnTo>
                      <a:pt x="60" y="117"/>
                    </a:lnTo>
                    <a:close/>
                    <a:moveTo>
                      <a:pt x="64" y="128"/>
                    </a:moveTo>
                    <a:cubicBezTo>
                      <a:pt x="64" y="129"/>
                      <a:pt x="64" y="130"/>
                      <a:pt x="65" y="130"/>
                    </a:cubicBezTo>
                    <a:cubicBezTo>
                      <a:pt x="65" y="130"/>
                      <a:pt x="65" y="131"/>
                      <a:pt x="65" y="131"/>
                    </a:cubicBezTo>
                    <a:cubicBezTo>
                      <a:pt x="65" y="132"/>
                      <a:pt x="66" y="133"/>
                      <a:pt x="66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47" y="132"/>
                      <a:pt x="46" y="130"/>
                      <a:pt x="46" y="128"/>
                    </a:cubicBezTo>
                    <a:lnTo>
                      <a:pt x="64" y="128"/>
                    </a:lnTo>
                    <a:close/>
                    <a:moveTo>
                      <a:pt x="81" y="155"/>
                    </a:moveTo>
                    <a:cubicBezTo>
                      <a:pt x="72" y="155"/>
                      <a:pt x="72" y="155"/>
                      <a:pt x="72" y="155"/>
                    </a:cubicBezTo>
                    <a:cubicBezTo>
                      <a:pt x="68" y="155"/>
                      <a:pt x="63" y="153"/>
                      <a:pt x="59" y="149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1"/>
                      <a:pt x="78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3"/>
                      <a:pt x="80" y="154"/>
                      <a:pt x="81" y="154"/>
                    </a:cubicBezTo>
                    <a:cubicBezTo>
                      <a:pt x="81" y="154"/>
                      <a:pt x="81" y="155"/>
                      <a:pt x="81" y="155"/>
                    </a:cubicBezTo>
                    <a:close/>
                    <a:moveTo>
                      <a:pt x="96" y="155"/>
                    </a:moveTo>
                    <a:cubicBezTo>
                      <a:pt x="77" y="155"/>
                      <a:pt x="61" y="120"/>
                      <a:pt x="61" y="80"/>
                    </a:cubicBezTo>
                    <a:cubicBezTo>
                      <a:pt x="61" y="40"/>
                      <a:pt x="77" y="5"/>
                      <a:pt x="96" y="5"/>
                    </a:cubicBezTo>
                    <a:cubicBezTo>
                      <a:pt x="115" y="5"/>
                      <a:pt x="131" y="40"/>
                      <a:pt x="131" y="80"/>
                    </a:cubicBezTo>
                    <a:cubicBezTo>
                      <a:pt x="131" y="120"/>
                      <a:pt x="115" y="155"/>
                      <a:pt x="96" y="155"/>
                    </a:cubicBezTo>
                    <a:close/>
                    <a:moveTo>
                      <a:pt x="96" y="11"/>
                    </a:moveTo>
                    <a:cubicBezTo>
                      <a:pt x="87" y="11"/>
                      <a:pt x="77" y="23"/>
                      <a:pt x="72" y="4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9" y="52"/>
                      <a:pt x="69" y="54"/>
                      <a:pt x="69" y="55"/>
                    </a:cubicBezTo>
                    <a:cubicBezTo>
                      <a:pt x="69" y="55"/>
                      <a:pt x="69" y="56"/>
                      <a:pt x="69" y="56"/>
                    </a:cubicBezTo>
                    <a:cubicBezTo>
                      <a:pt x="68" y="57"/>
                      <a:pt x="68" y="59"/>
                      <a:pt x="68" y="60"/>
                    </a:cubicBezTo>
                    <a:cubicBezTo>
                      <a:pt x="68" y="61"/>
                      <a:pt x="68" y="62"/>
                      <a:pt x="68" y="63"/>
                    </a:cubicBezTo>
                    <a:cubicBezTo>
                      <a:pt x="67" y="64"/>
                      <a:pt x="67" y="65"/>
                      <a:pt x="67" y="66"/>
                    </a:cubicBezTo>
                    <a:cubicBezTo>
                      <a:pt x="67" y="68"/>
                      <a:pt x="67" y="70"/>
                      <a:pt x="67" y="72"/>
                    </a:cubicBezTo>
                    <a:cubicBezTo>
                      <a:pt x="67" y="72"/>
                      <a:pt x="67" y="72"/>
                      <a:pt x="67" y="73"/>
                    </a:cubicBezTo>
                    <a:cubicBezTo>
                      <a:pt x="67" y="75"/>
                      <a:pt x="67" y="78"/>
                      <a:pt x="67" y="80"/>
                    </a:cubicBezTo>
                    <a:cubicBezTo>
                      <a:pt x="67" y="82"/>
                      <a:pt x="67" y="85"/>
                      <a:pt x="67" y="87"/>
                    </a:cubicBezTo>
                    <a:cubicBezTo>
                      <a:pt x="67" y="87"/>
                      <a:pt x="67" y="88"/>
                      <a:pt x="67" y="88"/>
                    </a:cubicBezTo>
                    <a:cubicBezTo>
                      <a:pt x="67" y="90"/>
                      <a:pt x="67" y="92"/>
                      <a:pt x="67" y="93"/>
                    </a:cubicBezTo>
                    <a:cubicBezTo>
                      <a:pt x="67" y="94"/>
                      <a:pt x="67" y="95"/>
                      <a:pt x="68" y="97"/>
                    </a:cubicBezTo>
                    <a:cubicBezTo>
                      <a:pt x="68" y="97"/>
                      <a:pt x="68" y="98"/>
                      <a:pt x="68" y="99"/>
                    </a:cubicBezTo>
                    <a:cubicBezTo>
                      <a:pt x="68" y="101"/>
                      <a:pt x="68" y="103"/>
                      <a:pt x="69" y="104"/>
                    </a:cubicBezTo>
                    <a:cubicBezTo>
                      <a:pt x="69" y="104"/>
                      <a:pt x="69" y="105"/>
                      <a:pt x="69" y="105"/>
                    </a:cubicBezTo>
                    <a:cubicBezTo>
                      <a:pt x="69" y="106"/>
                      <a:pt x="69" y="107"/>
                      <a:pt x="69" y="109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2" y="117"/>
                      <a:pt x="72" y="117"/>
                      <a:pt x="72" y="117"/>
                    </a:cubicBezTo>
                    <a:cubicBezTo>
                      <a:pt x="77" y="137"/>
                      <a:pt x="87" y="149"/>
                      <a:pt x="96" y="149"/>
                    </a:cubicBezTo>
                    <a:cubicBezTo>
                      <a:pt x="110" y="149"/>
                      <a:pt x="125" y="120"/>
                      <a:pt x="125" y="80"/>
                    </a:cubicBezTo>
                    <a:cubicBezTo>
                      <a:pt x="125" y="40"/>
                      <a:pt x="110" y="11"/>
                      <a:pt x="96" y="11"/>
                    </a:cubicBezTo>
                    <a:close/>
                    <a:moveTo>
                      <a:pt x="75" y="67"/>
                    </a:moveTo>
                    <a:cubicBezTo>
                      <a:pt x="76" y="69"/>
                      <a:pt x="77" y="70"/>
                      <a:pt x="79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64"/>
                      <a:pt x="90" y="61"/>
                      <a:pt x="95" y="60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7" y="57"/>
                      <a:pt x="97" y="56"/>
                      <a:pt x="97" y="56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0" y="57"/>
                      <a:pt x="100" y="58"/>
                      <a:pt x="101" y="59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4" y="62"/>
                      <a:pt x="105" y="63"/>
                      <a:pt x="106" y="64"/>
                    </a:cubicBezTo>
                    <a:cubicBezTo>
                      <a:pt x="107" y="64"/>
                      <a:pt x="107" y="65"/>
                      <a:pt x="108" y="65"/>
                    </a:cubicBezTo>
                    <a:cubicBezTo>
                      <a:pt x="109" y="66"/>
                      <a:pt x="109" y="67"/>
                      <a:pt x="111" y="67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09" y="71"/>
                      <a:pt x="109" y="75"/>
                      <a:pt x="109" y="79"/>
                    </a:cubicBezTo>
                    <a:cubicBezTo>
                      <a:pt x="109" y="79"/>
                      <a:pt x="109" y="80"/>
                      <a:pt x="109" y="80"/>
                    </a:cubicBezTo>
                    <a:cubicBezTo>
                      <a:pt x="109" y="91"/>
                      <a:pt x="107" y="97"/>
                      <a:pt x="102" y="99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2"/>
                      <a:pt x="100" y="103"/>
                      <a:pt x="99" y="103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7" y="104"/>
                      <a:pt x="97" y="103"/>
                      <a:pt x="97" y="102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0" y="99"/>
                      <a:pt x="87" y="96"/>
                      <a:pt x="85" y="91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77" y="90"/>
                      <a:pt x="76" y="91"/>
                      <a:pt x="75" y="93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3" y="97"/>
                      <a:pt x="73" y="96"/>
                    </a:cubicBezTo>
                    <a:cubicBezTo>
                      <a:pt x="73" y="94"/>
                      <a:pt x="73" y="93"/>
                      <a:pt x="72" y="91"/>
                    </a:cubicBezTo>
                    <a:cubicBezTo>
                      <a:pt x="72" y="90"/>
                      <a:pt x="72" y="89"/>
                      <a:pt x="72" y="88"/>
                    </a:cubicBezTo>
                    <a:cubicBezTo>
                      <a:pt x="72" y="85"/>
                      <a:pt x="72" y="83"/>
                      <a:pt x="72" y="80"/>
                    </a:cubicBezTo>
                    <a:cubicBezTo>
                      <a:pt x="72" y="77"/>
                      <a:pt x="72" y="74"/>
                      <a:pt x="72" y="72"/>
                    </a:cubicBezTo>
                    <a:cubicBezTo>
                      <a:pt x="72" y="71"/>
                      <a:pt x="72" y="70"/>
                      <a:pt x="72" y="69"/>
                    </a:cubicBezTo>
                    <a:cubicBezTo>
                      <a:pt x="73" y="67"/>
                      <a:pt x="73" y="66"/>
                      <a:pt x="73" y="64"/>
                    </a:cubicBezTo>
                    <a:cubicBezTo>
                      <a:pt x="73" y="63"/>
                      <a:pt x="73" y="63"/>
                      <a:pt x="73" y="62"/>
                    </a:cubicBezTo>
                    <a:lnTo>
                      <a:pt x="75" y="67"/>
                    </a:lnTo>
                    <a:close/>
                    <a:moveTo>
                      <a:pt x="96" y="144"/>
                    </a:moveTo>
                    <a:cubicBezTo>
                      <a:pt x="90" y="144"/>
                      <a:pt x="80" y="131"/>
                      <a:pt x="75" y="108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4" y="101"/>
                      <a:pt x="88" y="104"/>
                      <a:pt x="92" y="105"/>
                    </a:cubicBezTo>
                    <a:cubicBezTo>
                      <a:pt x="93" y="107"/>
                      <a:pt x="94" y="108"/>
                      <a:pt x="95" y="108"/>
                    </a:cubicBezTo>
                    <a:cubicBezTo>
                      <a:pt x="96" y="109"/>
                      <a:pt x="98" y="109"/>
                      <a:pt x="99" y="109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103" y="108"/>
                      <a:pt x="105" y="106"/>
                      <a:pt x="106" y="103"/>
                    </a:cubicBezTo>
                    <a:cubicBezTo>
                      <a:pt x="114" y="99"/>
                      <a:pt x="115" y="88"/>
                      <a:pt x="115" y="80"/>
                    </a:cubicBezTo>
                    <a:cubicBezTo>
                      <a:pt x="115" y="79"/>
                      <a:pt x="115" y="79"/>
                      <a:pt x="115" y="78"/>
                    </a:cubicBezTo>
                    <a:cubicBezTo>
                      <a:pt x="114" y="75"/>
                      <a:pt x="115" y="71"/>
                      <a:pt x="116" y="69"/>
                    </a:cubicBezTo>
                    <a:cubicBezTo>
                      <a:pt x="116" y="68"/>
                      <a:pt x="117" y="67"/>
                      <a:pt x="117" y="67"/>
                    </a:cubicBezTo>
                    <a:cubicBezTo>
                      <a:pt x="118" y="66"/>
                      <a:pt x="117" y="64"/>
                      <a:pt x="117" y="63"/>
                    </a:cubicBezTo>
                    <a:cubicBezTo>
                      <a:pt x="116" y="62"/>
                      <a:pt x="116" y="61"/>
                      <a:pt x="114" y="61"/>
                    </a:cubicBezTo>
                    <a:cubicBezTo>
                      <a:pt x="114" y="61"/>
                      <a:pt x="113" y="62"/>
                      <a:pt x="112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2"/>
                      <a:pt x="112" y="61"/>
                      <a:pt x="112" y="61"/>
                    </a:cubicBezTo>
                    <a:cubicBezTo>
                      <a:pt x="111" y="61"/>
                      <a:pt x="111" y="60"/>
                      <a:pt x="110" y="60"/>
                    </a:cubicBezTo>
                    <a:cubicBezTo>
                      <a:pt x="109" y="59"/>
                      <a:pt x="107" y="57"/>
                      <a:pt x="106" y="57"/>
                    </a:cubicBezTo>
                    <a:cubicBezTo>
                      <a:pt x="105" y="54"/>
                      <a:pt x="103" y="52"/>
                      <a:pt x="101" y="52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8" y="51"/>
                      <a:pt x="96" y="51"/>
                      <a:pt x="95" y="52"/>
                    </a:cubicBezTo>
                    <a:cubicBezTo>
                      <a:pt x="94" y="52"/>
                      <a:pt x="93" y="53"/>
                      <a:pt x="92" y="55"/>
                    </a:cubicBezTo>
                    <a:cubicBezTo>
                      <a:pt x="88" y="56"/>
                      <a:pt x="84" y="59"/>
                      <a:pt x="81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80" y="29"/>
                      <a:pt x="90" y="16"/>
                      <a:pt x="96" y="16"/>
                    </a:cubicBezTo>
                    <a:cubicBezTo>
                      <a:pt x="104" y="16"/>
                      <a:pt x="120" y="40"/>
                      <a:pt x="120" y="80"/>
                    </a:cubicBezTo>
                    <a:cubicBezTo>
                      <a:pt x="120" y="120"/>
                      <a:pt x="104" y="144"/>
                      <a:pt x="96" y="144"/>
                    </a:cubicBezTo>
                    <a:close/>
                    <a:moveTo>
                      <a:pt x="27" y="128"/>
                    </a:move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7" y="142"/>
                      <a:pt x="27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7" y="142"/>
                      <a:pt x="27" y="142"/>
                      <a:pt x="26" y="142"/>
                    </a:cubicBezTo>
                    <a:cubicBezTo>
                      <a:pt x="26" y="142"/>
                      <a:pt x="26" y="142"/>
                      <a:pt x="26" y="142"/>
                    </a:cubicBezTo>
                    <a:cubicBezTo>
                      <a:pt x="26" y="142"/>
                      <a:pt x="26" y="143"/>
                      <a:pt x="26" y="143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4" y="152"/>
                      <a:pt x="14" y="152"/>
                      <a:pt x="13" y="152"/>
                    </a:cubicBezTo>
                    <a:cubicBezTo>
                      <a:pt x="13" y="152"/>
                      <a:pt x="12" y="151"/>
                      <a:pt x="11" y="151"/>
                    </a:cubicBezTo>
                    <a:cubicBezTo>
                      <a:pt x="10" y="150"/>
                      <a:pt x="11" y="148"/>
                      <a:pt x="12" y="147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3" y="135"/>
                      <a:pt x="0" y="126"/>
                      <a:pt x="0" y="120"/>
                    </a:cubicBezTo>
                    <a:cubicBezTo>
                      <a:pt x="0" y="114"/>
                      <a:pt x="3" y="106"/>
                      <a:pt x="17" y="99"/>
                    </a:cubicBezTo>
                    <a:cubicBezTo>
                      <a:pt x="19" y="98"/>
                      <a:pt x="20" y="99"/>
                      <a:pt x="21" y="100"/>
                    </a:cubicBezTo>
                    <a:cubicBezTo>
                      <a:pt x="22" y="101"/>
                      <a:pt x="21" y="103"/>
                      <a:pt x="20" y="104"/>
                    </a:cubicBezTo>
                    <a:cubicBezTo>
                      <a:pt x="10" y="108"/>
                      <a:pt x="5" y="114"/>
                      <a:pt x="5" y="120"/>
                    </a:cubicBezTo>
                    <a:cubicBezTo>
                      <a:pt x="5" y="128"/>
                      <a:pt x="13" y="134"/>
                      <a:pt x="21" y="137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21" y="126"/>
                      <a:pt x="23" y="125"/>
                      <a:pt x="24" y="125"/>
                    </a:cubicBezTo>
                    <a:cubicBezTo>
                      <a:pt x="25" y="125"/>
                      <a:pt x="27" y="126"/>
                      <a:pt x="27" y="128"/>
                    </a:cubicBezTo>
                    <a:close/>
                    <a:moveTo>
                      <a:pt x="160" y="38"/>
                    </a:moveTo>
                    <a:cubicBezTo>
                      <a:pt x="160" y="43"/>
                      <a:pt x="157" y="51"/>
                      <a:pt x="143" y="58"/>
                    </a:cubicBezTo>
                    <a:cubicBezTo>
                      <a:pt x="142" y="59"/>
                      <a:pt x="142" y="59"/>
                      <a:pt x="141" y="59"/>
                    </a:cubicBezTo>
                    <a:cubicBezTo>
                      <a:pt x="140" y="59"/>
                      <a:pt x="139" y="58"/>
                      <a:pt x="139" y="57"/>
                    </a:cubicBezTo>
                    <a:cubicBezTo>
                      <a:pt x="138" y="56"/>
                      <a:pt x="139" y="54"/>
                      <a:pt x="140" y="54"/>
                    </a:cubicBezTo>
                    <a:cubicBezTo>
                      <a:pt x="150" y="49"/>
                      <a:pt x="155" y="43"/>
                      <a:pt x="155" y="38"/>
                    </a:cubicBezTo>
                    <a:cubicBezTo>
                      <a:pt x="155" y="29"/>
                      <a:pt x="147" y="24"/>
                      <a:pt x="139" y="20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9" y="31"/>
                      <a:pt x="137" y="32"/>
                      <a:pt x="136" y="32"/>
                    </a:cubicBezTo>
                    <a:cubicBezTo>
                      <a:pt x="135" y="32"/>
                      <a:pt x="133" y="31"/>
                      <a:pt x="133" y="30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3" y="16"/>
                      <a:pt x="133" y="15"/>
                      <a:pt x="133" y="15"/>
                    </a:cubicBezTo>
                    <a:cubicBezTo>
                      <a:pt x="133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4"/>
                      <a:pt x="134" y="14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6" y="5"/>
                      <a:pt x="148" y="5"/>
                      <a:pt x="149" y="7"/>
                    </a:cubicBezTo>
                    <a:cubicBezTo>
                      <a:pt x="150" y="8"/>
                      <a:pt x="149" y="10"/>
                      <a:pt x="148" y="10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57" y="22"/>
                      <a:pt x="160" y="31"/>
                      <a:pt x="160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4805BB-A7C7-FC4A-8B01-F75D74DE924D}"/>
                </a:ext>
              </a:extLst>
            </p:cNvPr>
            <p:cNvGrpSpPr/>
            <p:nvPr/>
          </p:nvGrpSpPr>
          <p:grpSpPr>
            <a:xfrm>
              <a:off x="2159289" y="6373322"/>
              <a:ext cx="10067310" cy="641409"/>
              <a:chOff x="2159289" y="6373322"/>
              <a:chExt cx="10067310" cy="641409"/>
            </a:xfrm>
          </p:grpSpPr>
          <p:sp>
            <p:nvSpPr>
              <p:cNvPr id="22" name="Freeform 1152">
                <a:extLst>
                  <a:ext uri="{FF2B5EF4-FFF2-40B4-BE49-F238E27FC236}">
                    <a16:creationId xmlns:a16="http://schemas.microsoft.com/office/drawing/2014/main" id="{CAE5EC85-6210-3940-A065-ECB71E8DE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9289" y="6373322"/>
                <a:ext cx="549275" cy="552450"/>
              </a:xfrm>
              <a:custGeom>
                <a:avLst/>
                <a:gdLst>
                  <a:gd name="T0" fmla="*/ 112 w 160"/>
                  <a:gd name="T1" fmla="*/ 21 h 160"/>
                  <a:gd name="T2" fmla="*/ 136 w 160"/>
                  <a:gd name="T3" fmla="*/ 27 h 160"/>
                  <a:gd name="T4" fmla="*/ 80 w 160"/>
                  <a:gd name="T5" fmla="*/ 0 h 160"/>
                  <a:gd name="T6" fmla="*/ 80 w 160"/>
                  <a:gd name="T7" fmla="*/ 139 h 160"/>
                  <a:gd name="T8" fmla="*/ 80 w 160"/>
                  <a:gd name="T9" fmla="*/ 27 h 160"/>
                  <a:gd name="T10" fmla="*/ 83 w 160"/>
                  <a:gd name="T11" fmla="*/ 32 h 160"/>
                  <a:gd name="T12" fmla="*/ 80 w 160"/>
                  <a:gd name="T13" fmla="*/ 120 h 160"/>
                  <a:gd name="T14" fmla="*/ 83 w 160"/>
                  <a:gd name="T15" fmla="*/ 123 h 160"/>
                  <a:gd name="T16" fmla="*/ 128 w 160"/>
                  <a:gd name="T17" fmla="*/ 77 h 160"/>
                  <a:gd name="T18" fmla="*/ 32 w 160"/>
                  <a:gd name="T19" fmla="*/ 77 h 160"/>
                  <a:gd name="T20" fmla="*/ 37 w 160"/>
                  <a:gd name="T21" fmla="*/ 77 h 160"/>
                  <a:gd name="T22" fmla="*/ 77 w 160"/>
                  <a:gd name="T23" fmla="*/ 67 h 160"/>
                  <a:gd name="T24" fmla="*/ 51 w 160"/>
                  <a:gd name="T25" fmla="*/ 109 h 160"/>
                  <a:gd name="T26" fmla="*/ 83 w 160"/>
                  <a:gd name="T27" fmla="*/ 67 h 160"/>
                  <a:gd name="T28" fmla="*/ 80 w 160"/>
                  <a:gd name="T29" fmla="*/ 83 h 160"/>
                  <a:gd name="T30" fmla="*/ 35 w 160"/>
                  <a:gd name="T31" fmla="*/ 140 h 160"/>
                  <a:gd name="T32" fmla="*/ 17 w 160"/>
                  <a:gd name="T33" fmla="*/ 128 h 160"/>
                  <a:gd name="T34" fmla="*/ 22 w 160"/>
                  <a:gd name="T35" fmla="*/ 134 h 160"/>
                  <a:gd name="T36" fmla="*/ 26 w 160"/>
                  <a:gd name="T37" fmla="*/ 135 h 160"/>
                  <a:gd name="T38" fmla="*/ 30 w 160"/>
                  <a:gd name="T39" fmla="*/ 135 h 160"/>
                  <a:gd name="T40" fmla="*/ 13 w 160"/>
                  <a:gd name="T41" fmla="*/ 121 h 160"/>
                  <a:gd name="T42" fmla="*/ 160 w 160"/>
                  <a:gd name="T43" fmla="*/ 83 h 160"/>
                  <a:gd name="T44" fmla="*/ 6 w 160"/>
                  <a:gd name="T45" fmla="*/ 88 h 160"/>
                  <a:gd name="T46" fmla="*/ 5 w 160"/>
                  <a:gd name="T47" fmla="*/ 98 h 160"/>
                  <a:gd name="T48" fmla="*/ 5 w 160"/>
                  <a:gd name="T49" fmla="*/ 98 h 160"/>
                  <a:gd name="T50" fmla="*/ 10 w 160"/>
                  <a:gd name="T51" fmla="*/ 114 h 160"/>
                  <a:gd name="T52" fmla="*/ 6 w 160"/>
                  <a:gd name="T53" fmla="*/ 106 h 160"/>
                  <a:gd name="T54" fmla="*/ 78 w 160"/>
                  <a:gd name="T55" fmla="*/ 160 h 160"/>
                  <a:gd name="T56" fmla="*/ 139 w 160"/>
                  <a:gd name="T57" fmla="*/ 129 h 160"/>
                  <a:gd name="T58" fmla="*/ 122 w 160"/>
                  <a:gd name="T59" fmla="*/ 142 h 160"/>
                  <a:gd name="T60" fmla="*/ 122 w 160"/>
                  <a:gd name="T61" fmla="*/ 142 h 160"/>
                  <a:gd name="T62" fmla="*/ 132 w 160"/>
                  <a:gd name="T63" fmla="*/ 137 h 160"/>
                  <a:gd name="T64" fmla="*/ 146 w 160"/>
                  <a:gd name="T65" fmla="*/ 123 h 160"/>
                  <a:gd name="T66" fmla="*/ 136 w 160"/>
                  <a:gd name="T67" fmla="*/ 136 h 160"/>
                  <a:gd name="T68" fmla="*/ 154 w 160"/>
                  <a:gd name="T69" fmla="*/ 91 h 160"/>
                  <a:gd name="T70" fmla="*/ 156 w 160"/>
                  <a:gd name="T71" fmla="*/ 96 h 160"/>
                  <a:gd name="T72" fmla="*/ 156 w 160"/>
                  <a:gd name="T73" fmla="*/ 96 h 160"/>
                  <a:gd name="T74" fmla="*/ 43 w 160"/>
                  <a:gd name="T75" fmla="*/ 148 h 160"/>
                  <a:gd name="T76" fmla="*/ 153 w 160"/>
                  <a:gd name="T77" fmla="*/ 109 h 160"/>
                  <a:gd name="T78" fmla="*/ 148 w 160"/>
                  <a:gd name="T79" fmla="*/ 116 h 160"/>
                  <a:gd name="T80" fmla="*/ 68 w 160"/>
                  <a:gd name="T81" fmla="*/ 156 h 160"/>
                  <a:gd name="T82" fmla="*/ 71 w 160"/>
                  <a:gd name="T83" fmla="*/ 154 h 160"/>
                  <a:gd name="T84" fmla="*/ 58 w 160"/>
                  <a:gd name="T85" fmla="*/ 154 h 160"/>
                  <a:gd name="T86" fmla="*/ 63 w 160"/>
                  <a:gd name="T87" fmla="*/ 158 h 160"/>
                  <a:gd name="T88" fmla="*/ 46 w 160"/>
                  <a:gd name="T89" fmla="*/ 153 h 160"/>
                  <a:gd name="T90" fmla="*/ 92 w 160"/>
                  <a:gd name="T91" fmla="*/ 157 h 160"/>
                  <a:gd name="T92" fmla="*/ 101 w 160"/>
                  <a:gd name="T93" fmla="*/ 152 h 160"/>
                  <a:gd name="T94" fmla="*/ 101 w 160"/>
                  <a:gd name="T95" fmla="*/ 152 h 160"/>
                  <a:gd name="T96" fmla="*/ 112 w 160"/>
                  <a:gd name="T97" fmla="*/ 150 h 160"/>
                  <a:gd name="T98" fmla="*/ 87 w 160"/>
                  <a:gd name="T99" fmla="*/ 160 h 160"/>
                  <a:gd name="T100" fmla="*/ 115 w 160"/>
                  <a:gd name="T101" fmla="*/ 14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160">
                    <a:moveTo>
                      <a:pt x="3" y="83"/>
                    </a:moveTo>
                    <a:cubicBezTo>
                      <a:pt x="4" y="83"/>
                      <a:pt x="5" y="81"/>
                      <a:pt x="5" y="80"/>
                    </a:cubicBezTo>
                    <a:cubicBezTo>
                      <a:pt x="5" y="39"/>
                      <a:pt x="39" y="5"/>
                      <a:pt x="80" y="5"/>
                    </a:cubicBezTo>
                    <a:cubicBezTo>
                      <a:pt x="97" y="5"/>
                      <a:pt x="113" y="11"/>
                      <a:pt x="126" y="21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09" y="23"/>
                      <a:pt x="109" y="24"/>
                    </a:cubicBezTo>
                    <a:cubicBezTo>
                      <a:pt x="109" y="25"/>
                      <a:pt x="111" y="27"/>
                      <a:pt x="112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4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3"/>
                      <a:pt x="136" y="3"/>
                      <a:pt x="136" y="3"/>
                    </a:cubicBezTo>
                    <a:cubicBezTo>
                      <a:pt x="136" y="1"/>
                      <a:pt x="135" y="0"/>
                      <a:pt x="133" y="0"/>
                    </a:cubicBezTo>
                    <a:cubicBezTo>
                      <a:pt x="132" y="0"/>
                      <a:pt x="131" y="1"/>
                      <a:pt x="131" y="3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16" y="6"/>
                      <a:pt x="99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81"/>
                      <a:pt x="1" y="83"/>
                      <a:pt x="3" y="83"/>
                    </a:cubicBezTo>
                    <a:close/>
                    <a:moveTo>
                      <a:pt x="80" y="21"/>
                    </a:moveTo>
                    <a:cubicBezTo>
                      <a:pt x="48" y="21"/>
                      <a:pt x="21" y="48"/>
                      <a:pt x="21" y="80"/>
                    </a:cubicBezTo>
                    <a:cubicBezTo>
                      <a:pt x="21" y="112"/>
                      <a:pt x="48" y="139"/>
                      <a:pt x="80" y="139"/>
                    </a:cubicBezTo>
                    <a:cubicBezTo>
                      <a:pt x="112" y="139"/>
                      <a:pt x="139" y="112"/>
                      <a:pt x="139" y="80"/>
                    </a:cubicBezTo>
                    <a:cubicBezTo>
                      <a:pt x="139" y="48"/>
                      <a:pt x="112" y="21"/>
                      <a:pt x="80" y="21"/>
                    </a:cubicBezTo>
                    <a:close/>
                    <a:moveTo>
                      <a:pt x="80" y="133"/>
                    </a:moveTo>
                    <a:cubicBezTo>
                      <a:pt x="51" y="133"/>
                      <a:pt x="27" y="109"/>
                      <a:pt x="27" y="80"/>
                    </a:cubicBezTo>
                    <a:cubicBezTo>
                      <a:pt x="27" y="51"/>
                      <a:pt x="51" y="27"/>
                      <a:pt x="80" y="27"/>
                    </a:cubicBezTo>
                    <a:cubicBezTo>
                      <a:pt x="109" y="27"/>
                      <a:pt x="133" y="51"/>
                      <a:pt x="133" y="80"/>
                    </a:cubicBezTo>
                    <a:cubicBezTo>
                      <a:pt x="133" y="109"/>
                      <a:pt x="109" y="133"/>
                      <a:pt x="80" y="133"/>
                    </a:cubicBezTo>
                    <a:close/>
                    <a:moveTo>
                      <a:pt x="80" y="40"/>
                    </a:moveTo>
                    <a:cubicBezTo>
                      <a:pt x="81" y="40"/>
                      <a:pt x="83" y="39"/>
                      <a:pt x="83" y="37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1"/>
                      <a:pt x="81" y="29"/>
                      <a:pt x="80" y="29"/>
                    </a:cubicBezTo>
                    <a:cubicBezTo>
                      <a:pt x="79" y="29"/>
                      <a:pt x="77" y="31"/>
                      <a:pt x="77" y="32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9"/>
                      <a:pt x="79" y="40"/>
                      <a:pt x="80" y="40"/>
                    </a:cubicBezTo>
                    <a:close/>
                    <a:moveTo>
                      <a:pt x="80" y="120"/>
                    </a:moveTo>
                    <a:cubicBezTo>
                      <a:pt x="79" y="120"/>
                      <a:pt x="77" y="121"/>
                      <a:pt x="77" y="123"/>
                    </a:cubicBezTo>
                    <a:cubicBezTo>
                      <a:pt x="77" y="128"/>
                      <a:pt x="77" y="128"/>
                      <a:pt x="77" y="128"/>
                    </a:cubicBezTo>
                    <a:cubicBezTo>
                      <a:pt x="77" y="129"/>
                      <a:pt x="79" y="131"/>
                      <a:pt x="80" y="131"/>
                    </a:cubicBezTo>
                    <a:cubicBezTo>
                      <a:pt x="81" y="131"/>
                      <a:pt x="83" y="129"/>
                      <a:pt x="83" y="128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83" y="121"/>
                      <a:pt x="81" y="120"/>
                      <a:pt x="80" y="120"/>
                    </a:cubicBezTo>
                    <a:close/>
                    <a:moveTo>
                      <a:pt x="123" y="83"/>
                    </a:moveTo>
                    <a:cubicBezTo>
                      <a:pt x="128" y="83"/>
                      <a:pt x="128" y="83"/>
                      <a:pt x="128" y="83"/>
                    </a:cubicBezTo>
                    <a:cubicBezTo>
                      <a:pt x="129" y="83"/>
                      <a:pt x="131" y="81"/>
                      <a:pt x="131" y="80"/>
                    </a:cubicBezTo>
                    <a:cubicBezTo>
                      <a:pt x="131" y="79"/>
                      <a:pt x="129" y="77"/>
                      <a:pt x="128" y="77"/>
                    </a:cubicBezTo>
                    <a:cubicBezTo>
                      <a:pt x="123" y="77"/>
                      <a:pt x="123" y="77"/>
                      <a:pt x="123" y="77"/>
                    </a:cubicBezTo>
                    <a:cubicBezTo>
                      <a:pt x="121" y="77"/>
                      <a:pt x="120" y="79"/>
                      <a:pt x="120" y="80"/>
                    </a:cubicBezTo>
                    <a:cubicBezTo>
                      <a:pt x="120" y="81"/>
                      <a:pt x="121" y="83"/>
                      <a:pt x="123" y="83"/>
                    </a:cubicBezTo>
                    <a:close/>
                    <a:moveTo>
                      <a:pt x="37" y="77"/>
                    </a:move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29" y="79"/>
                      <a:pt x="29" y="80"/>
                    </a:cubicBezTo>
                    <a:cubicBezTo>
                      <a:pt x="29" y="81"/>
                      <a:pt x="31" y="83"/>
                      <a:pt x="32" y="83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39" y="83"/>
                      <a:pt x="40" y="81"/>
                      <a:pt x="40" y="80"/>
                    </a:cubicBezTo>
                    <a:cubicBezTo>
                      <a:pt x="40" y="79"/>
                      <a:pt x="39" y="77"/>
                      <a:pt x="37" y="77"/>
                    </a:cubicBezTo>
                    <a:close/>
                    <a:moveTo>
                      <a:pt x="83" y="67"/>
                    </a:move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2"/>
                      <a:pt x="81" y="51"/>
                      <a:pt x="80" y="51"/>
                    </a:cubicBezTo>
                    <a:cubicBezTo>
                      <a:pt x="79" y="51"/>
                      <a:pt x="77" y="52"/>
                      <a:pt x="77" y="53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3" y="68"/>
                      <a:pt x="69" y="72"/>
                      <a:pt x="69" y="77"/>
                    </a:cubicBezTo>
                    <a:cubicBezTo>
                      <a:pt x="69" y="79"/>
                      <a:pt x="70" y="81"/>
                      <a:pt x="71" y="83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8" y="106"/>
                      <a:pt x="48" y="108"/>
                      <a:pt x="49" y="109"/>
                    </a:cubicBezTo>
                    <a:cubicBezTo>
                      <a:pt x="49" y="109"/>
                      <a:pt x="50" y="109"/>
                      <a:pt x="51" y="109"/>
                    </a:cubicBezTo>
                    <a:cubicBezTo>
                      <a:pt x="51" y="109"/>
                      <a:pt x="52" y="109"/>
                      <a:pt x="53" y="109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7"/>
                      <a:pt x="78" y="88"/>
                      <a:pt x="80" y="88"/>
                    </a:cubicBezTo>
                    <a:cubicBezTo>
                      <a:pt x="86" y="88"/>
                      <a:pt x="91" y="83"/>
                      <a:pt x="91" y="77"/>
                    </a:cubicBezTo>
                    <a:cubicBezTo>
                      <a:pt x="91" y="72"/>
                      <a:pt x="87" y="68"/>
                      <a:pt x="83" y="67"/>
                    </a:cubicBezTo>
                    <a:close/>
                    <a:moveTo>
                      <a:pt x="80" y="83"/>
                    </a:moveTo>
                    <a:cubicBezTo>
                      <a:pt x="77" y="83"/>
                      <a:pt x="75" y="80"/>
                      <a:pt x="75" y="77"/>
                    </a:cubicBezTo>
                    <a:cubicBezTo>
                      <a:pt x="75" y="74"/>
                      <a:pt x="77" y="72"/>
                      <a:pt x="80" y="72"/>
                    </a:cubicBezTo>
                    <a:cubicBezTo>
                      <a:pt x="83" y="72"/>
                      <a:pt x="85" y="74"/>
                      <a:pt x="85" y="77"/>
                    </a:cubicBezTo>
                    <a:cubicBezTo>
                      <a:pt x="85" y="80"/>
                      <a:pt x="83" y="83"/>
                      <a:pt x="80" y="83"/>
                    </a:cubicBezTo>
                    <a:close/>
                    <a:moveTo>
                      <a:pt x="32" y="140"/>
                    </a:moveTo>
                    <a:cubicBezTo>
                      <a:pt x="31" y="142"/>
                      <a:pt x="31" y="143"/>
                      <a:pt x="32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5" y="145"/>
                      <a:pt x="35" y="144"/>
                      <a:pt x="36" y="144"/>
                    </a:cubicBezTo>
                    <a:cubicBezTo>
                      <a:pt x="37" y="142"/>
                      <a:pt x="37" y="141"/>
                      <a:pt x="35" y="140"/>
                    </a:cubicBezTo>
                    <a:cubicBezTo>
                      <a:pt x="34" y="139"/>
                      <a:pt x="33" y="139"/>
                      <a:pt x="32" y="140"/>
                    </a:cubicBezTo>
                    <a:close/>
                    <a:moveTo>
                      <a:pt x="19" y="123"/>
                    </a:moveTo>
                    <a:cubicBezTo>
                      <a:pt x="18" y="122"/>
                      <a:pt x="17" y="122"/>
                      <a:pt x="16" y="123"/>
                    </a:cubicBezTo>
                    <a:cubicBezTo>
                      <a:pt x="14" y="124"/>
                      <a:pt x="14" y="125"/>
                      <a:pt x="15" y="127"/>
                    </a:cubicBezTo>
                    <a:cubicBezTo>
                      <a:pt x="15" y="127"/>
                      <a:pt x="16" y="128"/>
                      <a:pt x="17" y="128"/>
                    </a:cubicBezTo>
                    <a:cubicBezTo>
                      <a:pt x="18" y="128"/>
                      <a:pt x="18" y="127"/>
                      <a:pt x="19" y="127"/>
                    </a:cubicBezTo>
                    <a:cubicBezTo>
                      <a:pt x="20" y="126"/>
                      <a:pt x="20" y="125"/>
                      <a:pt x="19" y="123"/>
                    </a:cubicBezTo>
                    <a:close/>
                    <a:moveTo>
                      <a:pt x="20" y="129"/>
                    </a:moveTo>
                    <a:cubicBezTo>
                      <a:pt x="19" y="130"/>
                      <a:pt x="19" y="132"/>
                      <a:pt x="20" y="133"/>
                    </a:cubicBezTo>
                    <a:cubicBezTo>
                      <a:pt x="21" y="134"/>
                      <a:pt x="21" y="134"/>
                      <a:pt x="22" y="134"/>
                    </a:cubicBezTo>
                    <a:cubicBezTo>
                      <a:pt x="23" y="134"/>
                      <a:pt x="23" y="134"/>
                      <a:pt x="24" y="133"/>
                    </a:cubicBezTo>
                    <a:cubicBezTo>
                      <a:pt x="25" y="132"/>
                      <a:pt x="25" y="131"/>
                      <a:pt x="24" y="129"/>
                    </a:cubicBezTo>
                    <a:cubicBezTo>
                      <a:pt x="23" y="128"/>
                      <a:pt x="21" y="128"/>
                      <a:pt x="20" y="129"/>
                    </a:cubicBezTo>
                    <a:close/>
                    <a:moveTo>
                      <a:pt x="30" y="135"/>
                    </a:moveTo>
                    <a:cubicBezTo>
                      <a:pt x="28" y="134"/>
                      <a:pt x="27" y="134"/>
                      <a:pt x="26" y="135"/>
                    </a:cubicBezTo>
                    <a:cubicBezTo>
                      <a:pt x="25" y="136"/>
                      <a:pt x="25" y="138"/>
                      <a:pt x="26" y="139"/>
                    </a:cubicBezTo>
                    <a:cubicBezTo>
                      <a:pt x="26" y="139"/>
                      <a:pt x="27" y="140"/>
                      <a:pt x="28" y="140"/>
                    </a:cubicBezTo>
                    <a:cubicBezTo>
                      <a:pt x="28" y="140"/>
                      <a:pt x="29" y="139"/>
                      <a:pt x="30" y="139"/>
                    </a:cubicBezTo>
                    <a:cubicBezTo>
                      <a:pt x="31" y="138"/>
                      <a:pt x="31" y="136"/>
                      <a:pt x="30" y="135"/>
                    </a:cubicBezTo>
                    <a:cubicBezTo>
                      <a:pt x="30" y="135"/>
                      <a:pt x="30" y="135"/>
                      <a:pt x="30" y="135"/>
                    </a:cubicBezTo>
                    <a:close/>
                    <a:moveTo>
                      <a:pt x="15" y="117"/>
                    </a:moveTo>
                    <a:cubicBezTo>
                      <a:pt x="15" y="117"/>
                      <a:pt x="15" y="117"/>
                      <a:pt x="15" y="117"/>
                    </a:cubicBezTo>
                    <a:cubicBezTo>
                      <a:pt x="14" y="116"/>
                      <a:pt x="13" y="115"/>
                      <a:pt x="11" y="116"/>
                    </a:cubicBezTo>
                    <a:cubicBezTo>
                      <a:pt x="10" y="117"/>
                      <a:pt x="10" y="118"/>
                      <a:pt x="10" y="120"/>
                    </a:cubicBezTo>
                    <a:cubicBezTo>
                      <a:pt x="11" y="120"/>
                      <a:pt x="12" y="121"/>
                      <a:pt x="13" y="121"/>
                    </a:cubicBezTo>
                    <a:cubicBezTo>
                      <a:pt x="13" y="121"/>
                      <a:pt x="14" y="121"/>
                      <a:pt x="14" y="121"/>
                    </a:cubicBezTo>
                    <a:cubicBezTo>
                      <a:pt x="15" y="120"/>
                      <a:pt x="16" y="118"/>
                      <a:pt x="15" y="117"/>
                    </a:cubicBezTo>
                    <a:close/>
                    <a:moveTo>
                      <a:pt x="157" y="86"/>
                    </a:move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6"/>
                      <a:pt x="160" y="85"/>
                      <a:pt x="160" y="83"/>
                    </a:cubicBezTo>
                    <a:cubicBezTo>
                      <a:pt x="160" y="82"/>
                      <a:pt x="159" y="80"/>
                      <a:pt x="157" y="80"/>
                    </a:cubicBezTo>
                    <a:cubicBezTo>
                      <a:pt x="156" y="80"/>
                      <a:pt x="155" y="81"/>
                      <a:pt x="155" y="83"/>
                    </a:cubicBezTo>
                    <a:cubicBezTo>
                      <a:pt x="155" y="84"/>
                      <a:pt x="156" y="86"/>
                      <a:pt x="157" y="86"/>
                    </a:cubicBezTo>
                    <a:close/>
                    <a:moveTo>
                      <a:pt x="3" y="91"/>
                    </a:moveTo>
                    <a:cubicBezTo>
                      <a:pt x="5" y="90"/>
                      <a:pt x="6" y="89"/>
                      <a:pt x="6" y="88"/>
                    </a:cubicBezTo>
                    <a:cubicBezTo>
                      <a:pt x="6" y="86"/>
                      <a:pt x="4" y="85"/>
                      <a:pt x="3" y="85"/>
                    </a:cubicBezTo>
                    <a:cubicBezTo>
                      <a:pt x="1" y="85"/>
                      <a:pt x="0" y="87"/>
                      <a:pt x="0" y="88"/>
                    </a:cubicBezTo>
                    <a:cubicBezTo>
                      <a:pt x="1" y="90"/>
                      <a:pt x="2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lose/>
                    <a:moveTo>
                      <a:pt x="5" y="98"/>
                    </a:moveTo>
                    <a:cubicBezTo>
                      <a:pt x="6" y="98"/>
                      <a:pt x="7" y="97"/>
                      <a:pt x="7" y="95"/>
                    </a:cubicBezTo>
                    <a:cubicBezTo>
                      <a:pt x="7" y="94"/>
                      <a:pt x="5" y="93"/>
                      <a:pt x="4" y="93"/>
                    </a:cubicBezTo>
                    <a:cubicBezTo>
                      <a:pt x="2" y="94"/>
                      <a:pt x="1" y="95"/>
                      <a:pt x="2" y="96"/>
                    </a:cubicBezTo>
                    <a:cubicBezTo>
                      <a:pt x="2" y="98"/>
                      <a:pt x="3" y="99"/>
                      <a:pt x="4" y="99"/>
                    </a:cubicBezTo>
                    <a:cubicBezTo>
                      <a:pt x="4" y="99"/>
                      <a:pt x="5" y="99"/>
                      <a:pt x="5" y="98"/>
                    </a:cubicBezTo>
                    <a:close/>
                    <a:moveTo>
                      <a:pt x="12" y="110"/>
                    </a:moveTo>
                    <a:cubicBezTo>
                      <a:pt x="11" y="109"/>
                      <a:pt x="9" y="108"/>
                      <a:pt x="8" y="109"/>
                    </a:cubicBezTo>
                    <a:cubicBezTo>
                      <a:pt x="7" y="109"/>
                      <a:pt x="6" y="111"/>
                      <a:pt x="7" y="112"/>
                    </a:cubicBezTo>
                    <a:cubicBezTo>
                      <a:pt x="7" y="113"/>
                      <a:pt x="8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2" y="113"/>
                      <a:pt x="12" y="111"/>
                      <a:pt x="12" y="110"/>
                    </a:cubicBezTo>
                    <a:close/>
                    <a:moveTo>
                      <a:pt x="9" y="103"/>
                    </a:moveTo>
                    <a:cubicBezTo>
                      <a:pt x="8" y="101"/>
                      <a:pt x="7" y="101"/>
                      <a:pt x="6" y="101"/>
                    </a:cubicBezTo>
                    <a:cubicBezTo>
                      <a:pt x="4" y="102"/>
                      <a:pt x="3" y="103"/>
                      <a:pt x="4" y="104"/>
                    </a:cubicBezTo>
                    <a:cubicBezTo>
                      <a:pt x="4" y="106"/>
                      <a:pt x="5" y="106"/>
                      <a:pt x="6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9" y="106"/>
                      <a:pt x="9" y="104"/>
                      <a:pt x="9" y="103"/>
                    </a:cubicBezTo>
                    <a:close/>
                    <a:moveTo>
                      <a:pt x="79" y="155"/>
                    </a:moveTo>
                    <a:cubicBezTo>
                      <a:pt x="77" y="155"/>
                      <a:pt x="76" y="156"/>
                      <a:pt x="76" y="157"/>
                    </a:cubicBezTo>
                    <a:cubicBezTo>
                      <a:pt x="76" y="159"/>
                      <a:pt x="77" y="160"/>
                      <a:pt x="78" y="160"/>
                    </a:cubicBezTo>
                    <a:cubicBezTo>
                      <a:pt x="78" y="160"/>
                      <a:pt x="79" y="160"/>
                      <a:pt x="79" y="160"/>
                    </a:cubicBezTo>
                    <a:cubicBezTo>
                      <a:pt x="80" y="160"/>
                      <a:pt x="81" y="159"/>
                      <a:pt x="81" y="157"/>
                    </a:cubicBezTo>
                    <a:cubicBezTo>
                      <a:pt x="81" y="156"/>
                      <a:pt x="80" y="155"/>
                      <a:pt x="79" y="155"/>
                    </a:cubicBezTo>
                    <a:close/>
                    <a:moveTo>
                      <a:pt x="139" y="126"/>
                    </a:moveTo>
                    <a:cubicBezTo>
                      <a:pt x="138" y="127"/>
                      <a:pt x="138" y="129"/>
                      <a:pt x="139" y="129"/>
                    </a:cubicBezTo>
                    <a:cubicBezTo>
                      <a:pt x="140" y="130"/>
                      <a:pt x="141" y="130"/>
                      <a:pt x="141" y="130"/>
                    </a:cubicBezTo>
                    <a:cubicBezTo>
                      <a:pt x="142" y="130"/>
                      <a:pt x="143" y="130"/>
                      <a:pt x="143" y="129"/>
                    </a:cubicBezTo>
                    <a:cubicBezTo>
                      <a:pt x="144" y="128"/>
                      <a:pt x="144" y="126"/>
                      <a:pt x="143" y="125"/>
                    </a:cubicBezTo>
                    <a:cubicBezTo>
                      <a:pt x="142" y="124"/>
                      <a:pt x="140" y="125"/>
                      <a:pt x="139" y="126"/>
                    </a:cubicBezTo>
                    <a:close/>
                    <a:moveTo>
                      <a:pt x="122" y="142"/>
                    </a:moveTo>
                    <a:cubicBezTo>
                      <a:pt x="121" y="142"/>
                      <a:pt x="121" y="144"/>
                      <a:pt x="122" y="145"/>
                    </a:cubicBezTo>
                    <a:cubicBezTo>
                      <a:pt x="122" y="146"/>
                      <a:pt x="123" y="146"/>
                      <a:pt x="124" y="146"/>
                    </a:cubicBezTo>
                    <a:cubicBezTo>
                      <a:pt x="124" y="146"/>
                      <a:pt x="125" y="146"/>
                      <a:pt x="125" y="146"/>
                    </a:cubicBezTo>
                    <a:cubicBezTo>
                      <a:pt x="126" y="145"/>
                      <a:pt x="127" y="143"/>
                      <a:pt x="126" y="142"/>
                    </a:cubicBezTo>
                    <a:cubicBezTo>
                      <a:pt x="125" y="141"/>
                      <a:pt x="123" y="141"/>
                      <a:pt x="122" y="142"/>
                    </a:cubicBezTo>
                    <a:close/>
                    <a:moveTo>
                      <a:pt x="128" y="137"/>
                    </a:moveTo>
                    <a:cubicBezTo>
                      <a:pt x="127" y="138"/>
                      <a:pt x="127" y="140"/>
                      <a:pt x="128" y="141"/>
                    </a:cubicBezTo>
                    <a:cubicBezTo>
                      <a:pt x="129" y="141"/>
                      <a:pt x="129" y="142"/>
                      <a:pt x="130" y="142"/>
                    </a:cubicBezTo>
                    <a:cubicBezTo>
                      <a:pt x="131" y="142"/>
                      <a:pt x="131" y="141"/>
                      <a:pt x="132" y="141"/>
                    </a:cubicBezTo>
                    <a:cubicBezTo>
                      <a:pt x="133" y="140"/>
                      <a:pt x="133" y="138"/>
                      <a:pt x="132" y="137"/>
                    </a:cubicBezTo>
                    <a:cubicBezTo>
                      <a:pt x="131" y="136"/>
                      <a:pt x="129" y="136"/>
                      <a:pt x="128" y="137"/>
                    </a:cubicBezTo>
                    <a:close/>
                    <a:moveTo>
                      <a:pt x="147" y="119"/>
                    </a:moveTo>
                    <a:cubicBezTo>
                      <a:pt x="146" y="118"/>
                      <a:pt x="144" y="118"/>
                      <a:pt x="143" y="119"/>
                    </a:cubicBezTo>
                    <a:cubicBezTo>
                      <a:pt x="143" y="121"/>
                      <a:pt x="143" y="122"/>
                      <a:pt x="144" y="123"/>
                    </a:cubicBezTo>
                    <a:cubicBezTo>
                      <a:pt x="145" y="123"/>
                      <a:pt x="145" y="123"/>
                      <a:pt x="146" y="123"/>
                    </a:cubicBezTo>
                    <a:cubicBezTo>
                      <a:pt x="147" y="123"/>
                      <a:pt x="147" y="123"/>
                      <a:pt x="148" y="122"/>
                    </a:cubicBezTo>
                    <a:cubicBezTo>
                      <a:pt x="149" y="121"/>
                      <a:pt x="148" y="119"/>
                      <a:pt x="147" y="119"/>
                    </a:cubicBezTo>
                    <a:close/>
                    <a:moveTo>
                      <a:pt x="134" y="132"/>
                    </a:moveTo>
                    <a:cubicBezTo>
                      <a:pt x="133" y="133"/>
                      <a:pt x="133" y="134"/>
                      <a:pt x="134" y="135"/>
                    </a:cubicBezTo>
                    <a:cubicBezTo>
                      <a:pt x="135" y="136"/>
                      <a:pt x="135" y="136"/>
                      <a:pt x="136" y="136"/>
                    </a:cubicBezTo>
                    <a:cubicBezTo>
                      <a:pt x="137" y="136"/>
                      <a:pt x="137" y="136"/>
                      <a:pt x="138" y="135"/>
                    </a:cubicBezTo>
                    <a:cubicBezTo>
                      <a:pt x="139" y="134"/>
                      <a:pt x="139" y="133"/>
                      <a:pt x="138" y="131"/>
                    </a:cubicBezTo>
                    <a:cubicBezTo>
                      <a:pt x="137" y="130"/>
                      <a:pt x="135" y="131"/>
                      <a:pt x="134" y="132"/>
                    </a:cubicBezTo>
                    <a:close/>
                    <a:moveTo>
                      <a:pt x="157" y="88"/>
                    </a:moveTo>
                    <a:cubicBezTo>
                      <a:pt x="156" y="88"/>
                      <a:pt x="154" y="89"/>
                      <a:pt x="154" y="91"/>
                    </a:cubicBezTo>
                    <a:cubicBezTo>
                      <a:pt x="154" y="92"/>
                      <a:pt x="155" y="93"/>
                      <a:pt x="156" y="94"/>
                    </a:cubicBezTo>
                    <a:cubicBezTo>
                      <a:pt x="156" y="94"/>
                      <a:pt x="156" y="94"/>
                      <a:pt x="157" y="94"/>
                    </a:cubicBezTo>
                    <a:cubicBezTo>
                      <a:pt x="158" y="94"/>
                      <a:pt x="159" y="93"/>
                      <a:pt x="159" y="91"/>
                    </a:cubicBezTo>
                    <a:cubicBezTo>
                      <a:pt x="159" y="90"/>
                      <a:pt x="158" y="89"/>
                      <a:pt x="157" y="88"/>
                    </a:cubicBezTo>
                    <a:close/>
                    <a:moveTo>
                      <a:pt x="156" y="96"/>
                    </a:moveTo>
                    <a:cubicBezTo>
                      <a:pt x="154" y="96"/>
                      <a:pt x="153" y="97"/>
                      <a:pt x="152" y="98"/>
                    </a:cubicBezTo>
                    <a:cubicBezTo>
                      <a:pt x="152" y="100"/>
                      <a:pt x="153" y="101"/>
                      <a:pt x="154" y="101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6" y="101"/>
                      <a:pt x="157" y="101"/>
                      <a:pt x="158" y="99"/>
                    </a:cubicBezTo>
                    <a:cubicBezTo>
                      <a:pt x="158" y="98"/>
                      <a:pt x="157" y="97"/>
                      <a:pt x="156" y="96"/>
                    </a:cubicBezTo>
                    <a:close/>
                    <a:moveTo>
                      <a:pt x="42" y="144"/>
                    </a:moveTo>
                    <a:cubicBezTo>
                      <a:pt x="41" y="143"/>
                      <a:pt x="39" y="144"/>
                      <a:pt x="38" y="145"/>
                    </a:cubicBezTo>
                    <a:cubicBezTo>
                      <a:pt x="37" y="146"/>
                      <a:pt x="38" y="148"/>
                      <a:pt x="39" y="149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1" y="149"/>
                      <a:pt x="42" y="149"/>
                      <a:pt x="43" y="148"/>
                    </a:cubicBezTo>
                    <a:cubicBezTo>
                      <a:pt x="44" y="147"/>
                      <a:pt x="43" y="145"/>
                      <a:pt x="42" y="144"/>
                    </a:cubicBezTo>
                    <a:close/>
                    <a:moveTo>
                      <a:pt x="154" y="104"/>
                    </a:moveTo>
                    <a:cubicBezTo>
                      <a:pt x="152" y="103"/>
                      <a:pt x="151" y="104"/>
                      <a:pt x="150" y="106"/>
                    </a:cubicBezTo>
                    <a:cubicBezTo>
                      <a:pt x="150" y="107"/>
                      <a:pt x="150" y="108"/>
                      <a:pt x="152" y="109"/>
                    </a:cubicBezTo>
                    <a:cubicBezTo>
                      <a:pt x="152" y="109"/>
                      <a:pt x="152" y="109"/>
                      <a:pt x="153" y="109"/>
                    </a:cubicBezTo>
                    <a:cubicBezTo>
                      <a:pt x="154" y="109"/>
                      <a:pt x="155" y="108"/>
                      <a:pt x="155" y="107"/>
                    </a:cubicBezTo>
                    <a:cubicBezTo>
                      <a:pt x="156" y="106"/>
                      <a:pt x="155" y="104"/>
                      <a:pt x="154" y="104"/>
                    </a:cubicBezTo>
                    <a:close/>
                    <a:moveTo>
                      <a:pt x="151" y="111"/>
                    </a:moveTo>
                    <a:cubicBezTo>
                      <a:pt x="149" y="111"/>
                      <a:pt x="148" y="111"/>
                      <a:pt x="147" y="113"/>
                    </a:cubicBezTo>
                    <a:cubicBezTo>
                      <a:pt x="147" y="114"/>
                      <a:pt x="147" y="116"/>
                      <a:pt x="148" y="116"/>
                    </a:cubicBezTo>
                    <a:cubicBezTo>
                      <a:pt x="149" y="116"/>
                      <a:pt x="149" y="116"/>
                      <a:pt x="150" y="116"/>
                    </a:cubicBezTo>
                    <a:cubicBezTo>
                      <a:pt x="151" y="116"/>
                      <a:pt x="152" y="116"/>
                      <a:pt x="152" y="115"/>
                    </a:cubicBezTo>
                    <a:cubicBezTo>
                      <a:pt x="153" y="114"/>
                      <a:pt x="152" y="112"/>
                      <a:pt x="151" y="111"/>
                    </a:cubicBezTo>
                    <a:close/>
                    <a:moveTo>
                      <a:pt x="71" y="154"/>
                    </a:moveTo>
                    <a:cubicBezTo>
                      <a:pt x="69" y="154"/>
                      <a:pt x="68" y="155"/>
                      <a:pt x="68" y="156"/>
                    </a:cubicBezTo>
                    <a:cubicBezTo>
                      <a:pt x="68" y="158"/>
                      <a:pt x="69" y="159"/>
                      <a:pt x="70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9"/>
                      <a:pt x="70" y="159"/>
                      <a:pt x="71" y="159"/>
                    </a:cubicBezTo>
                    <a:cubicBezTo>
                      <a:pt x="72" y="159"/>
                      <a:pt x="73" y="158"/>
                      <a:pt x="73" y="157"/>
                    </a:cubicBezTo>
                    <a:cubicBezTo>
                      <a:pt x="73" y="156"/>
                      <a:pt x="72" y="154"/>
                      <a:pt x="71" y="154"/>
                    </a:cubicBezTo>
                    <a:close/>
                    <a:moveTo>
                      <a:pt x="56" y="151"/>
                    </a:moveTo>
                    <a:cubicBezTo>
                      <a:pt x="54" y="150"/>
                      <a:pt x="53" y="151"/>
                      <a:pt x="52" y="152"/>
                    </a:cubicBezTo>
                    <a:cubicBezTo>
                      <a:pt x="52" y="154"/>
                      <a:pt x="53" y="155"/>
                      <a:pt x="54" y="156"/>
                    </a:cubicBezTo>
                    <a:cubicBezTo>
                      <a:pt x="54" y="156"/>
                      <a:pt x="55" y="156"/>
                      <a:pt x="55" y="156"/>
                    </a:cubicBezTo>
                    <a:cubicBezTo>
                      <a:pt x="56" y="156"/>
                      <a:pt x="57" y="155"/>
                      <a:pt x="58" y="154"/>
                    </a:cubicBezTo>
                    <a:cubicBezTo>
                      <a:pt x="58" y="153"/>
                      <a:pt x="57" y="151"/>
                      <a:pt x="56" y="151"/>
                    </a:cubicBezTo>
                    <a:close/>
                    <a:moveTo>
                      <a:pt x="63" y="153"/>
                    </a:moveTo>
                    <a:cubicBezTo>
                      <a:pt x="62" y="152"/>
                      <a:pt x="60" y="153"/>
                      <a:pt x="60" y="155"/>
                    </a:cubicBezTo>
                    <a:cubicBezTo>
                      <a:pt x="60" y="156"/>
                      <a:pt x="61" y="158"/>
                      <a:pt x="62" y="158"/>
                    </a:cubicBezTo>
                    <a:cubicBezTo>
                      <a:pt x="62" y="158"/>
                      <a:pt x="62" y="158"/>
                      <a:pt x="63" y="158"/>
                    </a:cubicBezTo>
                    <a:cubicBezTo>
                      <a:pt x="64" y="158"/>
                      <a:pt x="65" y="157"/>
                      <a:pt x="65" y="156"/>
                    </a:cubicBezTo>
                    <a:cubicBezTo>
                      <a:pt x="66" y="155"/>
                      <a:pt x="65" y="153"/>
                      <a:pt x="63" y="153"/>
                    </a:cubicBezTo>
                    <a:close/>
                    <a:moveTo>
                      <a:pt x="49" y="148"/>
                    </a:moveTo>
                    <a:cubicBezTo>
                      <a:pt x="47" y="147"/>
                      <a:pt x="46" y="148"/>
                      <a:pt x="45" y="149"/>
                    </a:cubicBezTo>
                    <a:cubicBezTo>
                      <a:pt x="45" y="150"/>
                      <a:pt x="45" y="152"/>
                      <a:pt x="46" y="153"/>
                    </a:cubicBezTo>
                    <a:cubicBezTo>
                      <a:pt x="47" y="153"/>
                      <a:pt x="47" y="153"/>
                      <a:pt x="48" y="153"/>
                    </a:cubicBezTo>
                    <a:cubicBezTo>
                      <a:pt x="49" y="153"/>
                      <a:pt x="50" y="152"/>
                      <a:pt x="50" y="151"/>
                    </a:cubicBezTo>
                    <a:cubicBezTo>
                      <a:pt x="51" y="150"/>
                      <a:pt x="50" y="148"/>
                      <a:pt x="49" y="148"/>
                    </a:cubicBezTo>
                    <a:close/>
                    <a:moveTo>
                      <a:pt x="94" y="153"/>
                    </a:moveTo>
                    <a:cubicBezTo>
                      <a:pt x="92" y="154"/>
                      <a:pt x="92" y="155"/>
                      <a:pt x="92" y="157"/>
                    </a:cubicBezTo>
                    <a:cubicBezTo>
                      <a:pt x="92" y="158"/>
                      <a:pt x="93" y="159"/>
                      <a:pt x="94" y="159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96" y="158"/>
                      <a:pt x="97" y="157"/>
                      <a:pt x="97" y="156"/>
                    </a:cubicBezTo>
                    <a:cubicBezTo>
                      <a:pt x="97" y="154"/>
                      <a:pt x="95" y="153"/>
                      <a:pt x="94" y="153"/>
                    </a:cubicBezTo>
                    <a:close/>
                    <a:moveTo>
                      <a:pt x="101" y="152"/>
                    </a:moveTo>
                    <a:cubicBezTo>
                      <a:pt x="100" y="152"/>
                      <a:pt x="99" y="153"/>
                      <a:pt x="100" y="155"/>
                    </a:cubicBezTo>
                    <a:cubicBezTo>
                      <a:pt x="100" y="156"/>
                      <a:pt x="101" y="157"/>
                      <a:pt x="102" y="157"/>
                    </a:cubicBezTo>
                    <a:cubicBezTo>
                      <a:pt x="102" y="157"/>
                      <a:pt x="103" y="157"/>
                      <a:pt x="103" y="157"/>
                    </a:cubicBezTo>
                    <a:cubicBezTo>
                      <a:pt x="104" y="156"/>
                      <a:pt x="105" y="155"/>
                      <a:pt x="105" y="153"/>
                    </a:cubicBezTo>
                    <a:cubicBezTo>
                      <a:pt x="104" y="152"/>
                      <a:pt x="103" y="151"/>
                      <a:pt x="101" y="152"/>
                    </a:cubicBezTo>
                    <a:close/>
                    <a:moveTo>
                      <a:pt x="109" y="149"/>
                    </a:moveTo>
                    <a:cubicBezTo>
                      <a:pt x="107" y="150"/>
                      <a:pt x="107" y="151"/>
                      <a:pt x="107" y="152"/>
                    </a:cubicBezTo>
                    <a:cubicBezTo>
                      <a:pt x="108" y="153"/>
                      <a:pt x="109" y="154"/>
                      <a:pt x="110" y="154"/>
                    </a:cubicBezTo>
                    <a:cubicBezTo>
                      <a:pt x="110" y="154"/>
                      <a:pt x="110" y="154"/>
                      <a:pt x="111" y="154"/>
                    </a:cubicBezTo>
                    <a:cubicBezTo>
                      <a:pt x="112" y="153"/>
                      <a:pt x="113" y="152"/>
                      <a:pt x="112" y="150"/>
                    </a:cubicBezTo>
                    <a:cubicBezTo>
                      <a:pt x="112" y="149"/>
                      <a:pt x="110" y="148"/>
                      <a:pt x="109" y="149"/>
                    </a:cubicBezTo>
                    <a:close/>
                    <a:moveTo>
                      <a:pt x="86" y="154"/>
                    </a:moveTo>
                    <a:cubicBezTo>
                      <a:pt x="85" y="155"/>
                      <a:pt x="84" y="156"/>
                      <a:pt x="84" y="157"/>
                    </a:cubicBezTo>
                    <a:cubicBezTo>
                      <a:pt x="84" y="159"/>
                      <a:pt x="85" y="160"/>
                      <a:pt x="87" y="160"/>
                    </a:cubicBezTo>
                    <a:cubicBezTo>
                      <a:pt x="87" y="160"/>
                      <a:pt x="87" y="160"/>
                      <a:pt x="87" y="160"/>
                    </a:cubicBezTo>
                    <a:cubicBezTo>
                      <a:pt x="87" y="160"/>
                      <a:pt x="87" y="160"/>
                      <a:pt x="87" y="160"/>
                    </a:cubicBezTo>
                    <a:cubicBezTo>
                      <a:pt x="88" y="160"/>
                      <a:pt x="89" y="158"/>
                      <a:pt x="89" y="157"/>
                    </a:cubicBezTo>
                    <a:cubicBezTo>
                      <a:pt x="89" y="155"/>
                      <a:pt x="88" y="154"/>
                      <a:pt x="86" y="154"/>
                    </a:cubicBezTo>
                    <a:close/>
                    <a:moveTo>
                      <a:pt x="116" y="146"/>
                    </a:moveTo>
                    <a:cubicBezTo>
                      <a:pt x="114" y="146"/>
                      <a:pt x="114" y="148"/>
                      <a:pt x="115" y="149"/>
                    </a:cubicBezTo>
                    <a:cubicBezTo>
                      <a:pt x="115" y="150"/>
                      <a:pt x="116" y="151"/>
                      <a:pt x="117" y="151"/>
                    </a:cubicBezTo>
                    <a:cubicBezTo>
                      <a:pt x="117" y="151"/>
                      <a:pt x="118" y="151"/>
                      <a:pt x="118" y="150"/>
                    </a:cubicBezTo>
                    <a:cubicBezTo>
                      <a:pt x="120" y="150"/>
                      <a:pt x="120" y="148"/>
                      <a:pt x="119" y="147"/>
                    </a:cubicBezTo>
                    <a:cubicBezTo>
                      <a:pt x="119" y="145"/>
                      <a:pt x="117" y="145"/>
                      <a:pt x="116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02A8472-2DDD-8947-8E07-BBA20F4D7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2101" y="6423370"/>
                <a:ext cx="9334498" cy="591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  <a:defRPr sz="1800"/>
                </a:pPr>
                <a:r>
                  <a:rPr lang="cs-CZ" dirty="0"/>
                  <a:t>Konečný příjemce (žadatel) nemusí být tím, kdo investici realizuje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54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Placeholder 12" descr="A picture containing scene, shop, photo, person  Description automatically generated">
            <a:extLst>
              <a:ext uri="{FF2B5EF4-FFF2-40B4-BE49-F238E27FC236}">
                <a16:creationId xmlns:a16="http://schemas.microsoft.com/office/drawing/2014/main" id="{2665D7E9-DF24-4B4E-B962-D4609B2088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031" y="1094699"/>
            <a:ext cx="4351770" cy="5416978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4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051245" y="1140713"/>
            <a:ext cx="2760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Kdo může být příjemcem?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83964" y="1996427"/>
            <a:ext cx="7018679" cy="2425800"/>
            <a:chOff x="5171513" y="2552741"/>
            <a:chExt cx="6728189" cy="238887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F8DD74-E2C2-45D9-BF24-41F95F73E92B}"/>
                </a:ext>
              </a:extLst>
            </p:cNvPr>
            <p:cNvSpPr txBox="1"/>
            <p:nvPr/>
          </p:nvSpPr>
          <p:spPr>
            <a:xfrm>
              <a:off x="7878288" y="2552741"/>
              <a:ext cx="4021414" cy="688256"/>
            </a:xfrm>
            <a:prstGeom prst="rect">
              <a:avLst/>
            </a:prstGeom>
            <a:noFill/>
          </p:spPr>
          <p:txBody>
            <a:bodyPr wrap="square" lIns="0" tIns="36000" rIns="216000" bIns="3600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bg1"/>
                </a:buClr>
                <a:defRPr b="1"/>
              </a:pPr>
              <a:r>
                <a:rPr lang="cs-CZ" dirty="0"/>
                <a:t>Místní, regionální nebo celostátní orgány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034CCC-5D46-41AC-9145-1F54FBEE604E}"/>
                </a:ext>
              </a:extLst>
            </p:cNvPr>
            <p:cNvSpPr txBox="1"/>
            <p:nvPr/>
          </p:nvSpPr>
          <p:spPr>
            <a:xfrm>
              <a:off x="7870700" y="3293944"/>
              <a:ext cx="3835217" cy="1647675"/>
            </a:xfrm>
            <a:prstGeom prst="rect">
              <a:avLst/>
            </a:prstGeom>
            <a:noFill/>
          </p:spPr>
          <p:txBody>
            <a:bodyPr wrap="square" lIns="0" tIns="36000" rIns="216000" bIns="3600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  <a:defRPr b="1"/>
              </a:pPr>
              <a:r>
                <a:rPr lang="cs-CZ" dirty="0"/>
                <a:t>Jiné orgány veřejné správy (např. krajské nebo obecní společnosti, energetické agentury)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560196-6719-439A-9F83-3FB13A018E72}"/>
                </a:ext>
              </a:extLst>
            </p:cNvPr>
            <p:cNvGrpSpPr/>
            <p:nvPr/>
          </p:nvGrpSpPr>
          <p:grpSpPr>
            <a:xfrm>
              <a:off x="5171513" y="2896870"/>
              <a:ext cx="2548055" cy="1853838"/>
              <a:chOff x="5171513" y="2896870"/>
              <a:chExt cx="2548055" cy="185383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7955160-DE5B-4B20-A0A7-139AAEE20CD7}"/>
                  </a:ext>
                </a:extLst>
              </p:cNvPr>
              <p:cNvSpPr/>
              <p:nvPr/>
            </p:nvSpPr>
            <p:spPr>
              <a:xfrm>
                <a:off x="5171514" y="2896871"/>
                <a:ext cx="1853837" cy="1853837"/>
              </a:xfrm>
              <a:prstGeom prst="ellipse">
                <a:avLst/>
              </a:prstGeom>
              <a:noFill/>
              <a:ln w="635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t">
                <a:noAutofit/>
              </a:bodyPr>
              <a:lstStyle/>
              <a:p>
                <a:pPr algn="ctr">
                  <a:spcBef>
                    <a:spcPts val="1000"/>
                  </a:spcBef>
                </a:pPr>
                <a:endParaRPr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AC1AE04-968B-44C1-B976-1F9AD2F0E99B}"/>
                  </a:ext>
                </a:extLst>
              </p:cNvPr>
              <p:cNvSpPr/>
              <p:nvPr/>
            </p:nvSpPr>
            <p:spPr>
              <a:xfrm>
                <a:off x="5319728" y="3093232"/>
                <a:ext cx="1542263" cy="1454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1000"/>
                  </a:spcBef>
                  <a:defRPr sz="1800" b="1">
                    <a:solidFill>
                      <a:srgbClr val="FFFFFF"/>
                    </a:solidFill>
                  </a:defRPr>
                </a:pPr>
                <a:r>
                  <a:rPr lang="cs-CZ" sz="1200" dirty="0"/>
                  <a:t>VEŘEJNÝ SEKTOR</a:t>
                </a:r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14D676A6-9D62-49C4-BE8A-150F4D0FB4C8}"/>
                  </a:ext>
                </a:extLst>
              </p:cNvPr>
              <p:cNvSpPr/>
              <p:nvPr/>
            </p:nvSpPr>
            <p:spPr>
              <a:xfrm>
                <a:off x="5171513" y="2896870"/>
                <a:ext cx="1853837" cy="1853837"/>
              </a:xfrm>
              <a:prstGeom prst="arc">
                <a:avLst>
                  <a:gd name="adj1" fmla="val 16075449"/>
                  <a:gd name="adj2" fmla="val 11773034"/>
                </a:avLst>
              </a:prstGeom>
              <a:ln w="50800" cap="rnd"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6B6CBC5-1C9F-4697-AF5B-9A87F45BA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8659" y="2992457"/>
                <a:ext cx="530225" cy="528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BA3B61-C2DB-49CB-B713-E5178248E082}"/>
                  </a:ext>
                </a:extLst>
              </p:cNvPr>
              <p:cNvCxnSpPr/>
              <p:nvPr/>
            </p:nvCxnSpPr>
            <p:spPr>
              <a:xfrm>
                <a:off x="7288305" y="2992457"/>
                <a:ext cx="4312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BD07AA-919D-493B-A4FA-037E97CD3CD2}"/>
                  </a:ext>
                </a:extLst>
              </p:cNvPr>
              <p:cNvCxnSpPr/>
              <p:nvPr/>
            </p:nvCxnSpPr>
            <p:spPr>
              <a:xfrm>
                <a:off x="6974424" y="4081383"/>
                <a:ext cx="7080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AC1AE04-968B-44C1-B976-1F9AD2F0E99B}"/>
                  </a:ext>
                </a:extLst>
              </p:cNvPr>
              <p:cNvSpPr/>
              <p:nvPr/>
            </p:nvSpPr>
            <p:spPr>
              <a:xfrm flipH="1">
                <a:off x="7645470" y="2966046"/>
                <a:ext cx="74098" cy="740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1000"/>
                  </a:spcBef>
                </a:pPr>
                <a:endParaRPr sz="3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AC1AE04-968B-44C1-B976-1F9AD2F0E99B}"/>
                  </a:ext>
                </a:extLst>
              </p:cNvPr>
              <p:cNvSpPr/>
              <p:nvPr/>
            </p:nvSpPr>
            <p:spPr>
              <a:xfrm flipH="1">
                <a:off x="7645470" y="4032912"/>
                <a:ext cx="74098" cy="740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1000"/>
                  </a:spcBef>
                </a:pPr>
                <a:endParaRPr sz="3000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303748" y="4198711"/>
            <a:ext cx="6854402" cy="2248273"/>
            <a:chOff x="5171513" y="2896870"/>
            <a:chExt cx="6854402" cy="224827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034CCC-5D46-41AC-9145-1F54FBEE604E}"/>
                </a:ext>
              </a:extLst>
            </p:cNvPr>
            <p:cNvSpPr txBox="1"/>
            <p:nvPr/>
          </p:nvSpPr>
          <p:spPr>
            <a:xfrm>
              <a:off x="7876422" y="3071892"/>
              <a:ext cx="4149493" cy="2073251"/>
            </a:xfrm>
            <a:prstGeom prst="rect">
              <a:avLst/>
            </a:prstGeom>
            <a:noFill/>
          </p:spPr>
          <p:txBody>
            <a:bodyPr wrap="square" lIns="0" tIns="36000" rIns="216000" bIns="36000">
              <a:spAutoFit/>
            </a:bodyPr>
            <a:lstStyle/>
            <a:p>
              <a:pPr>
                <a:lnSpc>
                  <a:spcPct val="130000"/>
                </a:lnSpc>
                <a:spcBef>
                  <a:spcPts val="1000"/>
                </a:spcBef>
                <a:defRPr b="1"/>
              </a:pPr>
              <a:r>
                <a:rPr lang="cs-CZ" dirty="0"/>
                <a:t>Soukromé subjekty, které plánují rozvíjet a podporovat způsobilé investice (např. sdružení, organizace veřejného a soukromého sektoru, banky)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560196-6719-439A-9F83-3FB13A018E72}"/>
                </a:ext>
              </a:extLst>
            </p:cNvPr>
            <p:cNvGrpSpPr/>
            <p:nvPr/>
          </p:nvGrpSpPr>
          <p:grpSpPr>
            <a:xfrm>
              <a:off x="5171513" y="2896870"/>
              <a:ext cx="2484276" cy="1853838"/>
              <a:chOff x="5171513" y="2896870"/>
              <a:chExt cx="2484276" cy="185383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7955160-DE5B-4B20-A0A7-139AAEE20CD7}"/>
                  </a:ext>
                </a:extLst>
              </p:cNvPr>
              <p:cNvSpPr/>
              <p:nvPr/>
            </p:nvSpPr>
            <p:spPr>
              <a:xfrm>
                <a:off x="5171514" y="2896871"/>
                <a:ext cx="1853837" cy="1853837"/>
              </a:xfrm>
              <a:prstGeom prst="ellipse">
                <a:avLst/>
              </a:prstGeom>
              <a:noFill/>
              <a:ln w="635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t">
                <a:noAutofit/>
              </a:bodyPr>
              <a:lstStyle/>
              <a:p>
                <a:pPr algn="ctr">
                  <a:spcBef>
                    <a:spcPts val="1000"/>
                  </a:spcBef>
                </a:pPr>
                <a:endParaRPr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AC1AE04-968B-44C1-B976-1F9AD2F0E99B}"/>
                  </a:ext>
                </a:extLst>
              </p:cNvPr>
              <p:cNvSpPr/>
              <p:nvPr/>
            </p:nvSpPr>
            <p:spPr>
              <a:xfrm>
                <a:off x="5331595" y="3076162"/>
                <a:ext cx="1471748" cy="14717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algn="ctr">
                  <a:spcBef>
                    <a:spcPts val="1000"/>
                  </a:spcBef>
                  <a:defRPr sz="1800" b="1">
                    <a:solidFill>
                      <a:srgbClr val="FFFFFF"/>
                    </a:solidFill>
                  </a:defRPr>
                </a:pPr>
                <a:r>
                  <a:rPr lang="cs-CZ" sz="1200" dirty="0"/>
                  <a:t>SOUKROMÝ SEKTOR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14D676A6-9D62-49C4-BE8A-150F4D0FB4C8}"/>
                  </a:ext>
                </a:extLst>
              </p:cNvPr>
              <p:cNvSpPr/>
              <p:nvPr/>
            </p:nvSpPr>
            <p:spPr>
              <a:xfrm>
                <a:off x="5171513" y="2896870"/>
                <a:ext cx="1853837" cy="1853837"/>
              </a:xfrm>
              <a:prstGeom prst="arc">
                <a:avLst>
                  <a:gd name="adj1" fmla="val 16075449"/>
                  <a:gd name="adj2" fmla="val 11773034"/>
                </a:avLst>
              </a:prstGeom>
              <a:ln w="50800" cap="rnd"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A078836-05A3-49D7-8C73-1CD9ECC10F41}"/>
                  </a:ext>
                </a:extLst>
              </p:cNvPr>
              <p:cNvCxnSpPr/>
              <p:nvPr/>
            </p:nvCxnSpPr>
            <p:spPr>
              <a:xfrm>
                <a:off x="6989921" y="3819347"/>
                <a:ext cx="665868" cy="12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7AC1AE04-968B-44C1-B976-1F9AD2F0E99B}"/>
              </a:ext>
            </a:extLst>
          </p:cNvPr>
          <p:cNvSpPr/>
          <p:nvPr/>
        </p:nvSpPr>
        <p:spPr>
          <a:xfrm flipH="1">
            <a:off x="4788024" y="5085184"/>
            <a:ext cx="74098" cy="7409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>
              <a:spcBef>
                <a:spcPts val="1000"/>
              </a:spcBef>
            </a:pPr>
            <a:endParaRPr sz="3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5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8272" y="585553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272" y="839520"/>
            <a:ext cx="8383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cs-CZ"/>
              <a:t>Způsobilé investiční programy a činnosti v oblasti rozvoje projektů: </a:t>
            </a:r>
          </a:p>
        </p:txBody>
      </p:sp>
      <p:sp>
        <p:nvSpPr>
          <p:cNvPr id="24" name="Up Arrow Callout 23">
            <a:extLst>
              <a:ext uri="{FF2B5EF4-FFF2-40B4-BE49-F238E27FC236}">
                <a16:creationId xmlns:a16="http://schemas.microsoft.com/office/drawing/2014/main" id="{4B271072-70D8-FE47-9059-0B371036A7DE}"/>
              </a:ext>
            </a:extLst>
          </p:cNvPr>
          <p:cNvSpPr/>
          <p:nvPr/>
        </p:nvSpPr>
        <p:spPr bwMode="auto">
          <a:xfrm>
            <a:off x="1187624" y="5731075"/>
            <a:ext cx="6408711" cy="689741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 b="1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defRPr>
            </a:pPr>
            <a:r>
              <a:rPr lang="cs-CZ"/>
              <a:t>ELENA</a:t>
            </a:r>
          </a:p>
        </p:txBody>
      </p:sp>
      <p:sp>
        <p:nvSpPr>
          <p:cNvPr id="25" name="Round Same Side Corner Rectangle 10">
            <a:extLst>
              <a:ext uri="{FF2B5EF4-FFF2-40B4-BE49-F238E27FC236}">
                <a16:creationId xmlns:a16="http://schemas.microsoft.com/office/drawing/2014/main" id="{FC53781C-D948-DB44-A26E-FD9F4965CBF5}"/>
              </a:ext>
            </a:extLst>
          </p:cNvPr>
          <p:cNvSpPr/>
          <p:nvPr/>
        </p:nvSpPr>
        <p:spPr bwMode="auto">
          <a:xfrm>
            <a:off x="1177490" y="1982579"/>
            <a:ext cx="6408711" cy="3051868"/>
          </a:xfrm>
          <a:prstGeom prst="round2SameRect">
            <a:avLst/>
          </a:prstGeom>
          <a:solidFill>
            <a:srgbClr val="00A3D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Energeticky účinná renovace veřejných a soukromých budov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Pouliční osvětlení 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Integrace obnovitelných zdrojů energie do budov (fotovoltaika a tepelná čerpadla)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Investice do sítí CZT (včetně zdrojů tepla)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38F4E7-D6F4-2C44-A8FB-6901A11F8ED5}"/>
              </a:ext>
            </a:extLst>
          </p:cNvPr>
          <p:cNvSpPr/>
          <p:nvPr/>
        </p:nvSpPr>
        <p:spPr bwMode="auto">
          <a:xfrm>
            <a:off x="1177491" y="5126899"/>
            <a:ext cx="6408711" cy="604176"/>
          </a:xfrm>
          <a:prstGeom prst="rect">
            <a:avLst/>
          </a:prstGeom>
          <a:solidFill>
            <a:srgbClr val="FF7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 sz="1600">
                <a:solidFill>
                  <a:schemeClr val="bg1"/>
                </a:solidFill>
              </a:defRPr>
            </a:pPr>
            <a:r>
              <a:rPr lang="cs-CZ"/>
              <a:t>Investiční programy realizované konečným příjemcem nebo třetí stranou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3D88B4-753F-7E43-94B8-D6C57B5AFF09}"/>
              </a:ext>
            </a:extLst>
          </p:cNvPr>
          <p:cNvGrpSpPr/>
          <p:nvPr/>
        </p:nvGrpSpPr>
        <p:grpSpPr>
          <a:xfrm>
            <a:off x="6953389" y="1264846"/>
            <a:ext cx="1438492" cy="1437051"/>
            <a:chOff x="5124662" y="2331371"/>
            <a:chExt cx="1511489" cy="1576280"/>
          </a:xfrm>
          <a:effectLst>
            <a:outerShdw blurRad="635000" dist="508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69EBDB7-DBEE-9242-A052-7A3FC3A5481A}"/>
                </a:ext>
              </a:extLst>
            </p:cNvPr>
            <p:cNvSpPr/>
            <p:nvPr/>
          </p:nvSpPr>
          <p:spPr>
            <a:xfrm flipH="1">
              <a:off x="5124662" y="2331371"/>
              <a:ext cx="1511489" cy="1511489"/>
            </a:xfrm>
            <a:prstGeom prst="blockArc">
              <a:avLst>
                <a:gd name="adj1" fmla="val 5368333"/>
                <a:gd name="adj2" fmla="val 16363821"/>
                <a:gd name="adj3" fmla="val 11102"/>
              </a:avLst>
            </a:prstGeom>
            <a:solidFill>
              <a:srgbClr val="1744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sz="1200" b="1">
                <a:solidFill>
                  <a:srgbClr val="FFFFFF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492B5A3-49D2-A94F-9507-AF8D1D7AF2AF}"/>
                </a:ext>
              </a:extLst>
            </p:cNvPr>
            <p:cNvSpPr/>
            <p:nvPr/>
          </p:nvSpPr>
          <p:spPr>
            <a:xfrm>
              <a:off x="5196726" y="2407576"/>
              <a:ext cx="1364174" cy="1500075"/>
            </a:xfrm>
            <a:custGeom>
              <a:avLst/>
              <a:gdLst>
                <a:gd name="connsiteX0" fmla="*/ 682087 w 1364174"/>
                <a:gd name="connsiteY0" fmla="*/ 0 h 1500075"/>
                <a:gd name="connsiteX1" fmla="*/ 1364174 w 1364174"/>
                <a:gd name="connsiteY1" fmla="*/ 682087 h 1500075"/>
                <a:gd name="connsiteX2" fmla="*/ 947586 w 1364174"/>
                <a:gd name="connsiteY2" fmla="*/ 1310572 h 1500075"/>
                <a:gd name="connsiteX3" fmla="*/ 837380 w 1364174"/>
                <a:gd name="connsiteY3" fmla="*/ 1344782 h 1500075"/>
                <a:gd name="connsiteX4" fmla="*/ 682087 w 1364174"/>
                <a:gd name="connsiteY4" fmla="*/ 1500075 h 1500075"/>
                <a:gd name="connsiteX5" fmla="*/ 526795 w 1364174"/>
                <a:gd name="connsiteY5" fmla="*/ 1344782 h 1500075"/>
                <a:gd name="connsiteX6" fmla="*/ 416588 w 1364174"/>
                <a:gd name="connsiteY6" fmla="*/ 1310572 h 1500075"/>
                <a:gd name="connsiteX7" fmla="*/ 0 w 1364174"/>
                <a:gd name="connsiteY7" fmla="*/ 682087 h 1500075"/>
                <a:gd name="connsiteX8" fmla="*/ 682087 w 1364174"/>
                <a:gd name="connsiteY8" fmla="*/ 0 h 15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74" h="1500075">
                  <a:moveTo>
                    <a:pt x="682087" y="0"/>
                  </a:moveTo>
                  <a:cubicBezTo>
                    <a:pt x="1058793" y="0"/>
                    <a:pt x="1364174" y="305381"/>
                    <a:pt x="1364174" y="682087"/>
                  </a:cubicBezTo>
                  <a:cubicBezTo>
                    <a:pt x="1364174" y="964617"/>
                    <a:pt x="1192397" y="1207026"/>
                    <a:pt x="947586" y="1310572"/>
                  </a:cubicBezTo>
                  <a:lnTo>
                    <a:pt x="837380" y="1344782"/>
                  </a:lnTo>
                  <a:lnTo>
                    <a:pt x="682087" y="1500075"/>
                  </a:lnTo>
                  <a:lnTo>
                    <a:pt x="526795" y="1344782"/>
                  </a:lnTo>
                  <a:lnTo>
                    <a:pt x="416588" y="1310572"/>
                  </a:lnTo>
                  <a:cubicBezTo>
                    <a:pt x="171777" y="1207026"/>
                    <a:pt x="0" y="964617"/>
                    <a:pt x="0" y="682087"/>
                  </a:cubicBezTo>
                  <a:cubicBezTo>
                    <a:pt x="0" y="305381"/>
                    <a:pt x="305381" y="0"/>
                    <a:pt x="682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144000" anchor="ctr">
              <a:noAutofit/>
            </a:bodyPr>
            <a:lstStyle/>
            <a:p>
              <a:pPr algn="ctr">
                <a:defRPr sz="1000" b="1">
                  <a:solidFill>
                    <a:srgbClr val="17448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r>
                <a:rPr lang="cs-CZ"/>
                <a:t>UDRŽITELNÁ ENERGETIKA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9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6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8272" y="585553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4" name="Up Arrow Callout 23">
            <a:extLst>
              <a:ext uri="{FF2B5EF4-FFF2-40B4-BE49-F238E27FC236}">
                <a16:creationId xmlns:a16="http://schemas.microsoft.com/office/drawing/2014/main" id="{4B271072-70D8-FE47-9059-0B371036A7DE}"/>
              </a:ext>
            </a:extLst>
          </p:cNvPr>
          <p:cNvSpPr/>
          <p:nvPr/>
        </p:nvSpPr>
        <p:spPr bwMode="auto">
          <a:xfrm>
            <a:off x="1223628" y="5726613"/>
            <a:ext cx="6408711" cy="689741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 b="1">
                <a:ln>
                  <a:noFill/>
                </a:ln>
                <a:solidFill>
                  <a:schemeClr val="bg1"/>
                </a:solidFill>
                <a:effectLst/>
                <a:cs typeface="Times New Roman" pitchFamily="18" charset="0"/>
              </a:defRPr>
            </a:pPr>
            <a:r>
              <a:rPr lang="cs-CZ"/>
              <a:t>ELENA</a:t>
            </a:r>
          </a:p>
        </p:txBody>
      </p:sp>
      <p:sp>
        <p:nvSpPr>
          <p:cNvPr id="25" name="Round Same Side Corner Rectangle 10">
            <a:extLst>
              <a:ext uri="{FF2B5EF4-FFF2-40B4-BE49-F238E27FC236}">
                <a16:creationId xmlns:a16="http://schemas.microsoft.com/office/drawing/2014/main" id="{FC53781C-D948-DB44-A26E-FD9F4965CBF5}"/>
              </a:ext>
            </a:extLst>
          </p:cNvPr>
          <p:cNvSpPr/>
          <p:nvPr/>
        </p:nvSpPr>
        <p:spPr bwMode="auto">
          <a:xfrm>
            <a:off x="1223626" y="1949942"/>
            <a:ext cx="6408711" cy="3051868"/>
          </a:xfrm>
          <a:prstGeom prst="round2SameRect">
            <a:avLst/>
          </a:prstGeom>
          <a:solidFill>
            <a:srgbClr val="00A3D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 dirty="0"/>
              <a:t>Energeticky účinná renovace obytných budov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 dirty="0"/>
              <a:t>Integrace obnovitelných zdrojů energie do budov 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 dirty="0"/>
              <a:t>zřízení jednotných kontaktních míst (</a:t>
            </a:r>
            <a:r>
              <a:rPr lang="cs-CZ" dirty="0" err="1"/>
              <a:t>One</a:t>
            </a:r>
            <a:r>
              <a:rPr lang="cs-CZ" dirty="0"/>
              <a:t> Stop </a:t>
            </a:r>
            <a:r>
              <a:rPr lang="cs-CZ" dirty="0" err="1"/>
              <a:t>Shops</a:t>
            </a:r>
            <a:r>
              <a:rPr lang="cs-CZ" dirty="0"/>
              <a:t>)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 dirty="0"/>
              <a:t>poskytování podpory při přípravě průkazů energetické náročnosti nebo energetických auditů,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 dirty="0"/>
              <a:t>přístup k financování: pomoc domácnostem v přístupu k finančním prostředkům od finančních institucí a/nebo k dostupným grantům (dotacím)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38F4E7-D6F4-2C44-A8FB-6901A11F8ED5}"/>
              </a:ext>
            </a:extLst>
          </p:cNvPr>
          <p:cNvSpPr/>
          <p:nvPr/>
        </p:nvSpPr>
        <p:spPr bwMode="auto">
          <a:xfrm>
            <a:off x="1223627" y="5084623"/>
            <a:ext cx="6408711" cy="604176"/>
          </a:xfrm>
          <a:prstGeom prst="rect">
            <a:avLst/>
          </a:prstGeom>
          <a:solidFill>
            <a:srgbClr val="FF7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 sz="1600">
                <a:solidFill>
                  <a:schemeClr val="bg1"/>
                </a:solidFill>
              </a:defRPr>
            </a:pPr>
            <a:r>
              <a:rPr lang="cs-CZ"/>
              <a:t>Investiční programy realizované konečným příjemcem nebo třetí stranou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3D88B4-753F-7E43-94B8-D6C57B5AFF09}"/>
              </a:ext>
            </a:extLst>
          </p:cNvPr>
          <p:cNvGrpSpPr/>
          <p:nvPr/>
        </p:nvGrpSpPr>
        <p:grpSpPr>
          <a:xfrm>
            <a:off x="6829208" y="1190010"/>
            <a:ext cx="1438492" cy="1437051"/>
            <a:chOff x="5124662" y="2331371"/>
            <a:chExt cx="1511489" cy="1576280"/>
          </a:xfrm>
          <a:effectLst>
            <a:outerShdw blurRad="635000" dist="508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69EBDB7-DBEE-9242-A052-7A3FC3A5481A}"/>
                </a:ext>
              </a:extLst>
            </p:cNvPr>
            <p:cNvSpPr/>
            <p:nvPr/>
          </p:nvSpPr>
          <p:spPr>
            <a:xfrm flipH="1">
              <a:off x="5124662" y="2331371"/>
              <a:ext cx="1511489" cy="1511489"/>
            </a:xfrm>
            <a:prstGeom prst="blockArc">
              <a:avLst>
                <a:gd name="adj1" fmla="val 5368333"/>
                <a:gd name="adj2" fmla="val 16363821"/>
                <a:gd name="adj3" fmla="val 11102"/>
              </a:avLst>
            </a:prstGeom>
            <a:solidFill>
              <a:srgbClr val="1744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sz="1200" b="1">
                <a:solidFill>
                  <a:srgbClr val="FFFFFF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492B5A3-49D2-A94F-9507-AF8D1D7AF2AF}"/>
                </a:ext>
              </a:extLst>
            </p:cNvPr>
            <p:cNvSpPr/>
            <p:nvPr/>
          </p:nvSpPr>
          <p:spPr>
            <a:xfrm>
              <a:off x="5196726" y="2407576"/>
              <a:ext cx="1364174" cy="1500075"/>
            </a:xfrm>
            <a:custGeom>
              <a:avLst/>
              <a:gdLst>
                <a:gd name="connsiteX0" fmla="*/ 682087 w 1364174"/>
                <a:gd name="connsiteY0" fmla="*/ 0 h 1500075"/>
                <a:gd name="connsiteX1" fmla="*/ 1364174 w 1364174"/>
                <a:gd name="connsiteY1" fmla="*/ 682087 h 1500075"/>
                <a:gd name="connsiteX2" fmla="*/ 947586 w 1364174"/>
                <a:gd name="connsiteY2" fmla="*/ 1310572 h 1500075"/>
                <a:gd name="connsiteX3" fmla="*/ 837380 w 1364174"/>
                <a:gd name="connsiteY3" fmla="*/ 1344782 h 1500075"/>
                <a:gd name="connsiteX4" fmla="*/ 682087 w 1364174"/>
                <a:gd name="connsiteY4" fmla="*/ 1500075 h 1500075"/>
                <a:gd name="connsiteX5" fmla="*/ 526795 w 1364174"/>
                <a:gd name="connsiteY5" fmla="*/ 1344782 h 1500075"/>
                <a:gd name="connsiteX6" fmla="*/ 416588 w 1364174"/>
                <a:gd name="connsiteY6" fmla="*/ 1310572 h 1500075"/>
                <a:gd name="connsiteX7" fmla="*/ 0 w 1364174"/>
                <a:gd name="connsiteY7" fmla="*/ 682087 h 1500075"/>
                <a:gd name="connsiteX8" fmla="*/ 682087 w 1364174"/>
                <a:gd name="connsiteY8" fmla="*/ 0 h 15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174" h="1500075">
                  <a:moveTo>
                    <a:pt x="682087" y="0"/>
                  </a:moveTo>
                  <a:cubicBezTo>
                    <a:pt x="1058793" y="0"/>
                    <a:pt x="1364174" y="305381"/>
                    <a:pt x="1364174" y="682087"/>
                  </a:cubicBezTo>
                  <a:cubicBezTo>
                    <a:pt x="1364174" y="964617"/>
                    <a:pt x="1192397" y="1207026"/>
                    <a:pt x="947586" y="1310572"/>
                  </a:cubicBezTo>
                  <a:lnTo>
                    <a:pt x="837380" y="1344782"/>
                  </a:lnTo>
                  <a:lnTo>
                    <a:pt x="682087" y="1500075"/>
                  </a:lnTo>
                  <a:lnTo>
                    <a:pt x="526795" y="1344782"/>
                  </a:lnTo>
                  <a:lnTo>
                    <a:pt x="416588" y="1310572"/>
                  </a:lnTo>
                  <a:cubicBezTo>
                    <a:pt x="171777" y="1207026"/>
                    <a:pt x="0" y="964617"/>
                    <a:pt x="0" y="682087"/>
                  </a:cubicBezTo>
                  <a:cubicBezTo>
                    <a:pt x="0" y="305381"/>
                    <a:pt x="305381" y="0"/>
                    <a:pt x="682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144000" anchor="ctr">
              <a:noAutofit/>
            </a:bodyPr>
            <a:lstStyle/>
            <a:p>
              <a:pPr algn="ctr">
                <a:defRPr sz="1200" b="1">
                  <a:solidFill>
                    <a:srgbClr val="17448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r>
                <a:rPr lang="cs-CZ"/>
                <a:t>OBYTNÉ BUDOVY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15909" y="813583"/>
            <a:ext cx="8383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cs-CZ"/>
              <a:t>Způsobilé investiční programy a činnosti v oblasti rozvoje projektů: </a:t>
            </a:r>
          </a:p>
        </p:txBody>
      </p:sp>
    </p:spTree>
    <p:extLst>
      <p:ext uri="{BB962C8B-B14F-4D97-AF65-F5344CB8AC3E}">
        <p14:creationId xmlns:p14="http://schemas.microsoft.com/office/powerpoint/2010/main" val="19616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7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43508" y="900137"/>
            <a:ext cx="3534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cs-CZ"/>
              <a:t>Způsobilé náklady:</a:t>
            </a:r>
          </a:p>
        </p:txBody>
      </p:sp>
      <p:sp>
        <p:nvSpPr>
          <p:cNvPr id="14" name="Right Arrow Callout 13"/>
          <p:cNvSpPr/>
          <p:nvPr/>
        </p:nvSpPr>
        <p:spPr bwMode="auto">
          <a:xfrm>
            <a:off x="46840" y="2024845"/>
            <a:ext cx="864096" cy="4338135"/>
          </a:xfrm>
          <a:prstGeom prst="rightArrowCallou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 sz="2400" b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defRPr>
            </a:pPr>
            <a:r>
              <a:rPr lang="cs-CZ"/>
              <a:t>ELENA</a:t>
            </a: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4269467" y="-882115"/>
            <a:ext cx="1124708" cy="7862357"/>
          </a:xfrm>
          <a:prstGeom prst="rect">
            <a:avLst/>
          </a:prstGeom>
          <a:solidFill>
            <a:srgbClr val="CC5D1A"/>
          </a:solidFill>
          <a:ln w="6350"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Personální náklady jasně přiřazené k projektu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cs typeface="Times New Roman" pitchFamily="18" charset="0"/>
              </a:defRPr>
            </a:pPr>
            <a:r>
              <a:rPr lang="cs-CZ"/>
              <a:t>Mzdy, příspěvky na sociální zabezpečení a další mzdové výdaje </a:t>
            </a: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3682171" y="1282153"/>
            <a:ext cx="2319887" cy="784177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"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cs typeface="Times New Roman" pitchFamily="18" charset="0"/>
              </a:defRPr>
            </a:pPr>
            <a:r>
              <a:rPr lang="cs-CZ"/>
              <a:t>Proveditelnost, návrh a průzkum trhu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cs typeface="Times New Roman" pitchFamily="18" charset="0"/>
              </a:defRPr>
            </a:pPr>
            <a:r>
              <a:rPr lang="cs-CZ"/>
              <a:t>Strukturování programů, podnikatelské plány, energetické audity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cs typeface="Times New Roman" pitchFamily="18" charset="0"/>
              </a:defRPr>
            </a:pPr>
            <a:r>
              <a:rPr lang="cs-CZ"/>
              <a:t>Právní/finanční poradenství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cs typeface="Times New Roman" pitchFamily="18" charset="0"/>
              </a:defRPr>
            </a:pPr>
            <a:r>
              <a:rPr lang="cs-CZ"/>
              <a:t>Příprava výběrových řízení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cs typeface="Times New Roman" pitchFamily="18" charset="0"/>
              </a:defRPr>
            </a:pPr>
            <a:r>
              <a:rPr lang="cs-CZ"/>
              <a:t>Spojení menších projektů do balíčků, které lze financovat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02096" y="2058673"/>
            <a:ext cx="7860904" cy="42803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 b="1"/>
            </a:pPr>
            <a:r>
              <a:rPr lang="cs-CZ"/>
              <a:t>Interní personál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10936" y="3611418"/>
            <a:ext cx="7852064" cy="42803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 b="1"/>
            </a:pPr>
            <a:r>
              <a:rPr lang="cs-CZ"/>
              <a:t>Externí odborníci </a:t>
            </a:r>
          </a:p>
        </p:txBody>
      </p:sp>
    </p:spTree>
    <p:extLst>
      <p:ext uri="{BB962C8B-B14F-4D97-AF65-F5344CB8AC3E}">
        <p14:creationId xmlns:p14="http://schemas.microsoft.com/office/powerpoint/2010/main" val="10151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247964" y="368660"/>
            <a:ext cx="8295568" cy="6065781"/>
            <a:chOff x="6313808" y="0"/>
            <a:chExt cx="8295568" cy="606578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2C975CE-A109-6942-96BC-4DF83980B173}"/>
                </a:ext>
              </a:extLst>
            </p:cNvPr>
            <p:cNvGrpSpPr/>
            <p:nvPr/>
          </p:nvGrpSpPr>
          <p:grpSpPr>
            <a:xfrm>
              <a:off x="6313808" y="0"/>
              <a:ext cx="8295568" cy="6065781"/>
              <a:chOff x="2979926" y="-33603"/>
              <a:chExt cx="6221676" cy="4549336"/>
            </a:xfrm>
            <a:solidFill>
              <a:schemeClr val="tx1">
                <a:alpha val="20000"/>
              </a:schemeClr>
            </a:solidFill>
          </p:grpSpPr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id="{1F38F083-73F3-704F-B590-677D554EC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65" name="Freeform 100">
                <a:extLst>
                  <a:ext uri="{FF2B5EF4-FFF2-40B4-BE49-F238E27FC236}">
                    <a16:creationId xmlns:a16="http://schemas.microsoft.com/office/drawing/2014/main" id="{B1BA8F95-287B-0349-9E14-C1AAA36C7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811" y="2172878"/>
                <a:ext cx="237477" cy="119327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CAD7BF4A-3478-4645-A1A7-F27FDE6D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686" y="3592015"/>
                <a:ext cx="171511" cy="172598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E1F25993-8C58-9145-9824-4DC9DB867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4EEF97C-B479-F245-B4AD-A09E8CD00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0" name="Freeform 84">
                <a:extLst>
                  <a:ext uri="{FF2B5EF4-FFF2-40B4-BE49-F238E27FC236}">
                    <a16:creationId xmlns:a16="http://schemas.microsoft.com/office/drawing/2014/main" id="{72939C98-1FB0-5745-8F25-F0F7AE44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959" y="3583492"/>
                <a:ext cx="177008" cy="196037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1" name="Freeform 193">
                <a:extLst>
                  <a:ext uri="{FF2B5EF4-FFF2-40B4-BE49-F238E27FC236}">
                    <a16:creationId xmlns:a16="http://schemas.microsoft.com/office/drawing/2014/main" id="{BAC3B4AA-CA72-8246-860D-F9B73DA6E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652" y="3676183"/>
                <a:ext cx="241875" cy="205626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2" name="Freeform 47">
                <a:extLst>
                  <a:ext uri="{FF2B5EF4-FFF2-40B4-BE49-F238E27FC236}">
                    <a16:creationId xmlns:a16="http://schemas.microsoft.com/office/drawing/2014/main" id="{5E032CD0-503F-A74B-9885-FE9CE2160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74" y="2851550"/>
                <a:ext cx="445269" cy="24078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3" name="Freeform 88">
                <a:extLst>
                  <a:ext uri="{FF2B5EF4-FFF2-40B4-BE49-F238E27FC236}">
                    <a16:creationId xmlns:a16="http://schemas.microsoft.com/office/drawing/2014/main" id="{9532B057-11D5-E741-B8B8-28248BC37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613" y="3211661"/>
                <a:ext cx="266062" cy="194972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4" name="Freeform 197">
                <a:extLst>
                  <a:ext uri="{FF2B5EF4-FFF2-40B4-BE49-F238E27FC236}">
                    <a16:creationId xmlns:a16="http://schemas.microsoft.com/office/drawing/2014/main" id="{F6BC31E1-CB48-3344-BA40-1A662DD47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204" y="3253212"/>
                <a:ext cx="517832" cy="466653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B8C8062B-BDBF-7A41-9E5E-CC706DDF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079" y="4213154"/>
                <a:ext cx="216588" cy="121458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6" name="Freeform 21">
                <a:extLst>
                  <a:ext uri="{FF2B5EF4-FFF2-40B4-BE49-F238E27FC236}">
                    <a16:creationId xmlns:a16="http://schemas.microsoft.com/office/drawing/2014/main" id="{3C859C97-90E2-2B43-AA61-A6EE199DB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468" y="3262801"/>
                <a:ext cx="424380" cy="437887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7" name="Freeform 25">
                <a:extLst>
                  <a:ext uri="{FF2B5EF4-FFF2-40B4-BE49-F238E27FC236}">
                    <a16:creationId xmlns:a16="http://schemas.microsoft.com/office/drawing/2014/main" id="{B6B72C3E-80B4-704F-9B69-27C3E80A3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844" y="3129624"/>
                <a:ext cx="394695" cy="24078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8" name="Freeform 51">
                <a:extLst>
                  <a:ext uri="{FF2B5EF4-FFF2-40B4-BE49-F238E27FC236}">
                    <a16:creationId xmlns:a16="http://schemas.microsoft.com/office/drawing/2014/main" id="{DE3E7731-F7BE-244F-8954-AE74D0E1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789" y="1798916"/>
                <a:ext cx="494744" cy="29618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79" name="Freeform 61">
                <a:extLst>
                  <a:ext uri="{FF2B5EF4-FFF2-40B4-BE49-F238E27FC236}">
                    <a16:creationId xmlns:a16="http://schemas.microsoft.com/office/drawing/2014/main" id="{94DBC526-6EF8-B449-84A1-FCD2D38B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5002" y="3399175"/>
                <a:ext cx="359514" cy="307906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0" name="Freeform 63">
                <a:extLst>
                  <a:ext uri="{FF2B5EF4-FFF2-40B4-BE49-F238E27FC236}">
                    <a16:creationId xmlns:a16="http://schemas.microsoft.com/office/drawing/2014/main" id="{7B9F2EFF-2F1F-464F-B33E-D6793DE49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543" y="1947010"/>
                <a:ext cx="322133" cy="369700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1" name="Freeform 144">
                <a:extLst>
                  <a:ext uri="{FF2B5EF4-FFF2-40B4-BE49-F238E27FC236}">
                    <a16:creationId xmlns:a16="http://schemas.microsoft.com/office/drawing/2014/main" id="{FBFAD54C-B3A8-4E44-9DCE-98D94B1CE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8029" y="2422186"/>
                <a:ext cx="310039" cy="351588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2" name="Freeform 217">
                <a:extLst>
                  <a:ext uri="{FF2B5EF4-FFF2-40B4-BE49-F238E27FC236}">
                    <a16:creationId xmlns:a16="http://schemas.microsoft.com/office/drawing/2014/main" id="{756173CD-BA03-B244-B6F5-1070A5A8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896" y="3267063"/>
                <a:ext cx="384801" cy="263158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3" name="Freeform 219">
                <a:extLst>
                  <a:ext uri="{FF2B5EF4-FFF2-40B4-BE49-F238E27FC236}">
                    <a16:creationId xmlns:a16="http://schemas.microsoft.com/office/drawing/2014/main" id="{281BFDB8-08D1-CC4D-AD65-E00AA3231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394" y="2957026"/>
                <a:ext cx="547516" cy="376093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CDDA4F48-97A4-714D-866E-81F616A4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66" y="1973645"/>
                <a:ext cx="656360" cy="596634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7E95E395-8427-B44A-AF90-F48ACDC4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066" y="2862204"/>
                <a:ext cx="354017" cy="336672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6" name="Freeform 29">
                <a:extLst>
                  <a:ext uri="{FF2B5EF4-FFF2-40B4-BE49-F238E27FC236}">
                    <a16:creationId xmlns:a16="http://schemas.microsoft.com/office/drawing/2014/main" id="{4A382139-167B-9840-A51B-D76DF6B37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id="{ED390F8B-B1D8-EE42-A7F6-16CBA680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DA8DB26-EAF8-9646-BE02-C85F02AD4F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7686" y="3123231"/>
                <a:ext cx="662956" cy="236523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27B6F2E4-03FA-234E-8C7D-009BF68A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181" y="1991757"/>
                <a:ext cx="413386" cy="308971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FC36ABF0-DFEF-BA44-96F7-A8F9B76F8C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982" y="1595422"/>
                <a:ext cx="401292" cy="265289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1" name="Freeform 195">
                <a:extLst>
                  <a:ext uri="{FF2B5EF4-FFF2-40B4-BE49-F238E27FC236}">
                    <a16:creationId xmlns:a16="http://schemas.microsoft.com/office/drawing/2014/main" id="{97B9D8D9-91B0-8C4B-8D71-B0FD16E9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086" y="3377866"/>
                <a:ext cx="556312" cy="405924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2" name="Freeform 212">
                <a:extLst>
                  <a:ext uri="{FF2B5EF4-FFF2-40B4-BE49-F238E27FC236}">
                    <a16:creationId xmlns:a16="http://schemas.microsoft.com/office/drawing/2014/main" id="{88F490B2-B6C0-8744-8997-FFEA1E94B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2115" y="3121100"/>
                <a:ext cx="622278" cy="493289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3" name="Freeform 221">
                <a:extLst>
                  <a:ext uri="{FF2B5EF4-FFF2-40B4-BE49-F238E27FC236}">
                    <a16:creationId xmlns:a16="http://schemas.microsoft.com/office/drawing/2014/main" id="{E0571C24-B708-D34C-9F52-3C160C1876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3088" y="2966615"/>
                <a:ext cx="635471" cy="313233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5" name="Freeform 13">
                <a:extLst>
                  <a:ext uri="{FF2B5EF4-FFF2-40B4-BE49-F238E27FC236}">
                    <a16:creationId xmlns:a16="http://schemas.microsoft.com/office/drawing/2014/main" id="{6DEFBAFF-C992-3A47-AB92-7B8CB1B7D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926" y="1055254"/>
                <a:ext cx="543119" cy="437887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A122B195-D3FF-4647-8FBD-8F3888BF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12" y="2251719"/>
                <a:ext cx="802584" cy="653101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7" name="Freeform 39">
                <a:extLst>
                  <a:ext uri="{FF2B5EF4-FFF2-40B4-BE49-F238E27FC236}">
                    <a16:creationId xmlns:a16="http://schemas.microsoft.com/office/drawing/2014/main" id="{1F3DF289-38A4-664F-AAA7-BB3BECBB3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366" y="2092972"/>
                <a:ext cx="378204" cy="415513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8" name="Freeform 45">
                <a:extLst>
                  <a:ext uri="{FF2B5EF4-FFF2-40B4-BE49-F238E27FC236}">
                    <a16:creationId xmlns:a16="http://schemas.microsoft.com/office/drawing/2014/main" id="{DF1324C1-73D3-5647-9546-CAED91171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355" y="3610127"/>
                <a:ext cx="405690" cy="613681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:a16="http://schemas.microsoft.com/office/drawing/2014/main" id="{09F8BDD4-62AC-8B4C-A51A-74AC16625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4932" y="2283682"/>
                <a:ext cx="711331" cy="913063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0" name="Freeform 80">
                <a:extLst>
                  <a:ext uri="{FF2B5EF4-FFF2-40B4-BE49-F238E27FC236}">
                    <a16:creationId xmlns:a16="http://schemas.microsoft.com/office/drawing/2014/main" id="{0AB4BA10-7C73-4B40-9A9A-350B8D06A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6816" y="3211661"/>
                <a:ext cx="1121419" cy="1240147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1" name="Freeform 86">
                <a:extLst>
                  <a:ext uri="{FF2B5EF4-FFF2-40B4-BE49-F238E27FC236}">
                    <a16:creationId xmlns:a16="http://schemas.microsoft.com/office/drawing/2014/main" id="{231021B2-8BCE-C944-B665-94C82A6B2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4411" y="2909082"/>
                <a:ext cx="841064" cy="588111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98B79B2E-DBAF-0640-A9DA-2AA8DDB3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453" y="2278355"/>
                <a:ext cx="1400674" cy="943961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3" name="Freeform 92">
                <a:extLst>
                  <a:ext uri="{FF2B5EF4-FFF2-40B4-BE49-F238E27FC236}">
                    <a16:creationId xmlns:a16="http://schemas.microsoft.com/office/drawing/2014/main" id="{8B23E4C6-D413-AD48-9C55-943302188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738" y="538527"/>
                <a:ext cx="643167" cy="1694015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4" name="Freeform 96">
                <a:extLst>
                  <a:ext uri="{FF2B5EF4-FFF2-40B4-BE49-F238E27FC236}">
                    <a16:creationId xmlns:a16="http://schemas.microsoft.com/office/drawing/2014/main" id="{C2E056CD-D008-7D4D-A4E6-B76C3135D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242" y="235948"/>
                <a:ext cx="1226964" cy="1680165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5" name="Freeform 102">
                <a:extLst>
                  <a:ext uri="{FF2B5EF4-FFF2-40B4-BE49-F238E27FC236}">
                    <a16:creationId xmlns:a16="http://schemas.microsoft.com/office/drawing/2014/main" id="{AFC5C73B-232C-E844-A9AE-9F48A7D54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8550" y="-33603"/>
                <a:ext cx="3373052" cy="3300666"/>
              </a:xfrm>
              <a:custGeom>
                <a:avLst/>
                <a:gdLst>
                  <a:gd name="T0" fmla="*/ 395 w 1479"/>
                  <a:gd name="T1" fmla="*/ 1054 h 1493"/>
                  <a:gd name="T2" fmla="*/ 339 w 1479"/>
                  <a:gd name="T3" fmla="*/ 1061 h 1493"/>
                  <a:gd name="T4" fmla="*/ 359 w 1479"/>
                  <a:gd name="T5" fmla="*/ 1012 h 1493"/>
                  <a:gd name="T6" fmla="*/ 298 w 1479"/>
                  <a:gd name="T7" fmla="*/ 970 h 1493"/>
                  <a:gd name="T8" fmla="*/ 266 w 1479"/>
                  <a:gd name="T9" fmla="*/ 914 h 1493"/>
                  <a:gd name="T10" fmla="*/ 197 w 1479"/>
                  <a:gd name="T11" fmla="*/ 908 h 1493"/>
                  <a:gd name="T12" fmla="*/ 159 w 1479"/>
                  <a:gd name="T13" fmla="*/ 875 h 1493"/>
                  <a:gd name="T14" fmla="*/ 149 w 1479"/>
                  <a:gd name="T15" fmla="*/ 820 h 1493"/>
                  <a:gd name="T16" fmla="*/ 130 w 1479"/>
                  <a:gd name="T17" fmla="*/ 737 h 1493"/>
                  <a:gd name="T18" fmla="*/ 185 w 1479"/>
                  <a:gd name="T19" fmla="*/ 696 h 1493"/>
                  <a:gd name="T20" fmla="*/ 122 w 1479"/>
                  <a:gd name="T21" fmla="*/ 671 h 1493"/>
                  <a:gd name="T22" fmla="*/ 160 w 1479"/>
                  <a:gd name="T23" fmla="*/ 558 h 1493"/>
                  <a:gd name="T24" fmla="*/ 101 w 1479"/>
                  <a:gd name="T25" fmla="*/ 459 h 1493"/>
                  <a:gd name="T26" fmla="*/ 76 w 1479"/>
                  <a:gd name="T27" fmla="*/ 383 h 1493"/>
                  <a:gd name="T28" fmla="*/ 12 w 1479"/>
                  <a:gd name="T29" fmla="*/ 272 h 1493"/>
                  <a:gd name="T30" fmla="*/ 0 w 1479"/>
                  <a:gd name="T31" fmla="*/ 237 h 1493"/>
                  <a:gd name="T32" fmla="*/ 0 w 1479"/>
                  <a:gd name="T33" fmla="*/ 237 h 1493"/>
                  <a:gd name="T34" fmla="*/ 1 w 1479"/>
                  <a:gd name="T35" fmla="*/ 236 h 1493"/>
                  <a:gd name="T36" fmla="*/ 3 w 1479"/>
                  <a:gd name="T37" fmla="*/ 234 h 1493"/>
                  <a:gd name="T38" fmla="*/ 8 w 1479"/>
                  <a:gd name="T39" fmla="*/ 229 h 1493"/>
                  <a:gd name="T40" fmla="*/ 47 w 1479"/>
                  <a:gd name="T41" fmla="*/ 167 h 1493"/>
                  <a:gd name="T42" fmla="*/ 56 w 1479"/>
                  <a:gd name="T43" fmla="*/ 176 h 1493"/>
                  <a:gd name="T44" fmla="*/ 92 w 1479"/>
                  <a:gd name="T45" fmla="*/ 183 h 1493"/>
                  <a:gd name="T46" fmla="*/ 196 w 1479"/>
                  <a:gd name="T47" fmla="*/ 194 h 1493"/>
                  <a:gd name="T48" fmla="*/ 258 w 1479"/>
                  <a:gd name="T49" fmla="*/ 207 h 1493"/>
                  <a:gd name="T50" fmla="*/ 281 w 1479"/>
                  <a:gd name="T51" fmla="*/ 280 h 1493"/>
                  <a:gd name="T52" fmla="*/ 161 w 1479"/>
                  <a:gd name="T53" fmla="*/ 320 h 1493"/>
                  <a:gd name="T54" fmla="*/ 109 w 1479"/>
                  <a:gd name="T55" fmla="*/ 310 h 1493"/>
                  <a:gd name="T56" fmla="*/ 150 w 1479"/>
                  <a:gd name="T57" fmla="*/ 340 h 1493"/>
                  <a:gd name="T58" fmla="*/ 189 w 1479"/>
                  <a:gd name="T59" fmla="*/ 388 h 1493"/>
                  <a:gd name="T60" fmla="*/ 232 w 1479"/>
                  <a:gd name="T61" fmla="*/ 422 h 1493"/>
                  <a:gd name="T62" fmla="*/ 288 w 1479"/>
                  <a:gd name="T63" fmla="*/ 416 h 1493"/>
                  <a:gd name="T64" fmla="*/ 239 w 1479"/>
                  <a:gd name="T65" fmla="*/ 380 h 1493"/>
                  <a:gd name="T66" fmla="*/ 322 w 1479"/>
                  <a:gd name="T67" fmla="*/ 369 h 1493"/>
                  <a:gd name="T68" fmla="*/ 315 w 1479"/>
                  <a:gd name="T69" fmla="*/ 253 h 1493"/>
                  <a:gd name="T70" fmla="*/ 350 w 1479"/>
                  <a:gd name="T71" fmla="*/ 213 h 1493"/>
                  <a:gd name="T72" fmla="*/ 283 w 1479"/>
                  <a:gd name="T73" fmla="*/ 136 h 1493"/>
                  <a:gd name="T74" fmla="*/ 351 w 1479"/>
                  <a:gd name="T75" fmla="*/ 157 h 1493"/>
                  <a:gd name="T76" fmla="*/ 407 w 1479"/>
                  <a:gd name="T77" fmla="*/ 178 h 1493"/>
                  <a:gd name="T78" fmla="*/ 420 w 1479"/>
                  <a:gd name="T79" fmla="*/ 84 h 1493"/>
                  <a:gd name="T80" fmla="*/ 447 w 1479"/>
                  <a:gd name="T81" fmla="*/ 17 h 1493"/>
                  <a:gd name="T82" fmla="*/ 1446 w 1479"/>
                  <a:gd name="T83" fmla="*/ 837 h 1493"/>
                  <a:gd name="T84" fmla="*/ 1247 w 1479"/>
                  <a:gd name="T85" fmla="*/ 947 h 1493"/>
                  <a:gd name="T86" fmla="*/ 1027 w 1479"/>
                  <a:gd name="T87" fmla="*/ 1015 h 1493"/>
                  <a:gd name="T88" fmla="*/ 1113 w 1479"/>
                  <a:gd name="T89" fmla="*/ 1192 h 1493"/>
                  <a:gd name="T90" fmla="*/ 1187 w 1479"/>
                  <a:gd name="T91" fmla="*/ 1460 h 1493"/>
                  <a:gd name="T92" fmla="*/ 1119 w 1479"/>
                  <a:gd name="T93" fmla="*/ 1449 h 1493"/>
                  <a:gd name="T94" fmla="*/ 1105 w 1479"/>
                  <a:gd name="T95" fmla="*/ 1486 h 1493"/>
                  <a:gd name="T96" fmla="*/ 1061 w 1479"/>
                  <a:gd name="T97" fmla="*/ 1452 h 1493"/>
                  <a:gd name="T98" fmla="*/ 988 w 1479"/>
                  <a:gd name="T99" fmla="*/ 1445 h 1493"/>
                  <a:gd name="T100" fmla="*/ 919 w 1479"/>
                  <a:gd name="T101" fmla="*/ 1435 h 1493"/>
                  <a:gd name="T102" fmla="*/ 899 w 1479"/>
                  <a:gd name="T103" fmla="*/ 1437 h 1493"/>
                  <a:gd name="T104" fmla="*/ 898 w 1479"/>
                  <a:gd name="T105" fmla="*/ 1438 h 1493"/>
                  <a:gd name="T106" fmla="*/ 883 w 1479"/>
                  <a:gd name="T107" fmla="*/ 1439 h 1493"/>
                  <a:gd name="T108" fmla="*/ 693 w 1479"/>
                  <a:gd name="T109" fmla="*/ 1413 h 1493"/>
                  <a:gd name="T110" fmla="*/ 650 w 1479"/>
                  <a:gd name="T111" fmla="*/ 1303 h 1493"/>
                  <a:gd name="T112" fmla="*/ 648 w 1479"/>
                  <a:gd name="T113" fmla="*/ 1232 h 1493"/>
                  <a:gd name="T114" fmla="*/ 664 w 1479"/>
                  <a:gd name="T115" fmla="*/ 1146 h 1493"/>
                  <a:gd name="T116" fmla="*/ 594 w 1479"/>
                  <a:gd name="T117" fmla="*/ 1113 h 1493"/>
                  <a:gd name="T118" fmla="*/ 521 w 1479"/>
                  <a:gd name="T119" fmla="*/ 1124 h 1493"/>
                  <a:gd name="T120" fmla="*/ 382 w 1479"/>
                  <a:gd name="T121" fmla="*/ 7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9" h="1493">
                    <a:moveTo>
                      <a:pt x="460" y="1096"/>
                    </a:moveTo>
                    <a:cubicBezTo>
                      <a:pt x="452" y="1098"/>
                      <a:pt x="452" y="1098"/>
                      <a:pt x="452" y="1098"/>
                    </a:cubicBezTo>
                    <a:cubicBezTo>
                      <a:pt x="452" y="1098"/>
                      <a:pt x="447" y="1103"/>
                      <a:pt x="447" y="1101"/>
                    </a:cubicBezTo>
                    <a:cubicBezTo>
                      <a:pt x="446" y="1099"/>
                      <a:pt x="448" y="1095"/>
                      <a:pt x="448" y="1093"/>
                    </a:cubicBezTo>
                    <a:cubicBezTo>
                      <a:pt x="447" y="1092"/>
                      <a:pt x="442" y="1095"/>
                      <a:pt x="443" y="1091"/>
                    </a:cubicBezTo>
                    <a:cubicBezTo>
                      <a:pt x="444" y="1089"/>
                      <a:pt x="443" y="1086"/>
                      <a:pt x="442" y="1085"/>
                    </a:cubicBezTo>
                    <a:cubicBezTo>
                      <a:pt x="440" y="1083"/>
                      <a:pt x="434" y="1083"/>
                      <a:pt x="436" y="1079"/>
                    </a:cubicBezTo>
                    <a:cubicBezTo>
                      <a:pt x="438" y="1076"/>
                      <a:pt x="443" y="1074"/>
                      <a:pt x="443" y="1074"/>
                    </a:cubicBezTo>
                    <a:cubicBezTo>
                      <a:pt x="443" y="1072"/>
                      <a:pt x="443" y="1072"/>
                      <a:pt x="443" y="1072"/>
                    </a:cubicBezTo>
                    <a:cubicBezTo>
                      <a:pt x="439" y="1068"/>
                      <a:pt x="439" y="1068"/>
                      <a:pt x="439" y="1068"/>
                    </a:cubicBezTo>
                    <a:cubicBezTo>
                      <a:pt x="428" y="1063"/>
                      <a:pt x="428" y="1063"/>
                      <a:pt x="428" y="1063"/>
                    </a:cubicBezTo>
                    <a:cubicBezTo>
                      <a:pt x="428" y="1063"/>
                      <a:pt x="427" y="1057"/>
                      <a:pt x="425" y="1057"/>
                    </a:cubicBezTo>
                    <a:cubicBezTo>
                      <a:pt x="424" y="1056"/>
                      <a:pt x="421" y="1053"/>
                      <a:pt x="421" y="1053"/>
                    </a:cubicBezTo>
                    <a:cubicBezTo>
                      <a:pt x="421" y="1053"/>
                      <a:pt x="418" y="1049"/>
                      <a:pt x="414" y="1048"/>
                    </a:cubicBezTo>
                    <a:cubicBezTo>
                      <a:pt x="410" y="1046"/>
                      <a:pt x="407" y="1055"/>
                      <a:pt x="407" y="1055"/>
                    </a:cubicBezTo>
                    <a:cubicBezTo>
                      <a:pt x="403" y="1051"/>
                      <a:pt x="403" y="1051"/>
                      <a:pt x="403" y="1051"/>
                    </a:cubicBezTo>
                    <a:cubicBezTo>
                      <a:pt x="395" y="1054"/>
                      <a:pt x="395" y="1054"/>
                      <a:pt x="395" y="1054"/>
                    </a:cubicBezTo>
                    <a:cubicBezTo>
                      <a:pt x="389" y="1063"/>
                      <a:pt x="389" y="1063"/>
                      <a:pt x="389" y="1063"/>
                    </a:cubicBezTo>
                    <a:cubicBezTo>
                      <a:pt x="385" y="1064"/>
                      <a:pt x="385" y="1064"/>
                      <a:pt x="385" y="1064"/>
                    </a:cubicBezTo>
                    <a:cubicBezTo>
                      <a:pt x="379" y="1065"/>
                      <a:pt x="379" y="1065"/>
                      <a:pt x="379" y="1065"/>
                    </a:cubicBezTo>
                    <a:cubicBezTo>
                      <a:pt x="370" y="1067"/>
                      <a:pt x="370" y="1067"/>
                      <a:pt x="370" y="1067"/>
                    </a:cubicBezTo>
                    <a:cubicBezTo>
                      <a:pt x="368" y="1073"/>
                      <a:pt x="368" y="1073"/>
                      <a:pt x="368" y="1073"/>
                    </a:cubicBezTo>
                    <a:cubicBezTo>
                      <a:pt x="369" y="1079"/>
                      <a:pt x="369" y="1079"/>
                      <a:pt x="369" y="1079"/>
                    </a:cubicBezTo>
                    <a:cubicBezTo>
                      <a:pt x="364" y="1083"/>
                      <a:pt x="364" y="1083"/>
                      <a:pt x="364" y="1083"/>
                    </a:cubicBezTo>
                    <a:cubicBezTo>
                      <a:pt x="352" y="1082"/>
                      <a:pt x="352" y="1082"/>
                      <a:pt x="352" y="1082"/>
                    </a:cubicBezTo>
                    <a:cubicBezTo>
                      <a:pt x="354" y="1082"/>
                      <a:pt x="354" y="1082"/>
                      <a:pt x="354" y="1082"/>
                    </a:cubicBezTo>
                    <a:cubicBezTo>
                      <a:pt x="347" y="1078"/>
                      <a:pt x="347" y="1078"/>
                      <a:pt x="347" y="1078"/>
                    </a:cubicBezTo>
                    <a:cubicBezTo>
                      <a:pt x="347" y="1075"/>
                      <a:pt x="347" y="1075"/>
                      <a:pt x="347" y="1075"/>
                    </a:cubicBezTo>
                    <a:cubicBezTo>
                      <a:pt x="343" y="1075"/>
                      <a:pt x="343" y="1075"/>
                      <a:pt x="343" y="1075"/>
                    </a:cubicBezTo>
                    <a:cubicBezTo>
                      <a:pt x="340" y="1074"/>
                      <a:pt x="340" y="1074"/>
                      <a:pt x="340" y="1074"/>
                    </a:cubicBezTo>
                    <a:cubicBezTo>
                      <a:pt x="342" y="1072"/>
                      <a:pt x="342" y="1072"/>
                      <a:pt x="342" y="1072"/>
                    </a:cubicBezTo>
                    <a:cubicBezTo>
                      <a:pt x="340" y="1069"/>
                      <a:pt x="340" y="1069"/>
                      <a:pt x="340" y="1069"/>
                    </a:cubicBezTo>
                    <a:cubicBezTo>
                      <a:pt x="337" y="1063"/>
                      <a:pt x="337" y="1063"/>
                      <a:pt x="337" y="1063"/>
                    </a:cubicBezTo>
                    <a:cubicBezTo>
                      <a:pt x="339" y="1061"/>
                      <a:pt x="339" y="1061"/>
                      <a:pt x="339" y="1061"/>
                    </a:cubicBezTo>
                    <a:cubicBezTo>
                      <a:pt x="335" y="1059"/>
                      <a:pt x="335" y="1059"/>
                      <a:pt x="335" y="1059"/>
                    </a:cubicBezTo>
                    <a:cubicBezTo>
                      <a:pt x="333" y="1057"/>
                      <a:pt x="333" y="1057"/>
                      <a:pt x="333" y="1057"/>
                    </a:cubicBezTo>
                    <a:cubicBezTo>
                      <a:pt x="335" y="1053"/>
                      <a:pt x="335" y="1053"/>
                      <a:pt x="335" y="1053"/>
                    </a:cubicBezTo>
                    <a:cubicBezTo>
                      <a:pt x="333" y="1050"/>
                      <a:pt x="333" y="1050"/>
                      <a:pt x="333" y="1050"/>
                    </a:cubicBezTo>
                    <a:cubicBezTo>
                      <a:pt x="330" y="1046"/>
                      <a:pt x="330" y="1046"/>
                      <a:pt x="330" y="1046"/>
                    </a:cubicBezTo>
                    <a:cubicBezTo>
                      <a:pt x="325" y="1045"/>
                      <a:pt x="325" y="1045"/>
                      <a:pt x="325" y="1045"/>
                    </a:cubicBezTo>
                    <a:cubicBezTo>
                      <a:pt x="321" y="1042"/>
                      <a:pt x="321" y="1042"/>
                      <a:pt x="321" y="1042"/>
                    </a:cubicBezTo>
                    <a:cubicBezTo>
                      <a:pt x="321" y="1039"/>
                      <a:pt x="321" y="1039"/>
                      <a:pt x="321" y="1039"/>
                    </a:cubicBezTo>
                    <a:cubicBezTo>
                      <a:pt x="323" y="1032"/>
                      <a:pt x="323" y="1032"/>
                      <a:pt x="323" y="1032"/>
                    </a:cubicBezTo>
                    <a:cubicBezTo>
                      <a:pt x="323" y="1032"/>
                      <a:pt x="323" y="1031"/>
                      <a:pt x="327" y="1029"/>
                    </a:cubicBezTo>
                    <a:cubicBezTo>
                      <a:pt x="331" y="1028"/>
                      <a:pt x="332" y="1029"/>
                      <a:pt x="332" y="1029"/>
                    </a:cubicBezTo>
                    <a:cubicBezTo>
                      <a:pt x="338" y="1031"/>
                      <a:pt x="338" y="1031"/>
                      <a:pt x="338" y="1031"/>
                    </a:cubicBezTo>
                    <a:cubicBezTo>
                      <a:pt x="345" y="1029"/>
                      <a:pt x="345" y="1029"/>
                      <a:pt x="345" y="1029"/>
                    </a:cubicBezTo>
                    <a:cubicBezTo>
                      <a:pt x="345" y="1029"/>
                      <a:pt x="352" y="1023"/>
                      <a:pt x="353" y="1022"/>
                    </a:cubicBezTo>
                    <a:cubicBezTo>
                      <a:pt x="355" y="1021"/>
                      <a:pt x="353" y="1016"/>
                      <a:pt x="353" y="1016"/>
                    </a:cubicBezTo>
                    <a:cubicBezTo>
                      <a:pt x="357" y="1015"/>
                      <a:pt x="357" y="1015"/>
                      <a:pt x="357" y="1015"/>
                    </a:cubicBezTo>
                    <a:cubicBezTo>
                      <a:pt x="359" y="1012"/>
                      <a:pt x="359" y="1012"/>
                      <a:pt x="359" y="1012"/>
                    </a:cubicBezTo>
                    <a:cubicBezTo>
                      <a:pt x="359" y="1006"/>
                      <a:pt x="359" y="1006"/>
                      <a:pt x="359" y="1006"/>
                    </a:cubicBezTo>
                    <a:cubicBezTo>
                      <a:pt x="354" y="1004"/>
                      <a:pt x="354" y="1004"/>
                      <a:pt x="354" y="1004"/>
                    </a:cubicBezTo>
                    <a:cubicBezTo>
                      <a:pt x="350" y="1003"/>
                      <a:pt x="350" y="1003"/>
                      <a:pt x="350" y="1003"/>
                    </a:cubicBezTo>
                    <a:cubicBezTo>
                      <a:pt x="346" y="1000"/>
                      <a:pt x="346" y="1000"/>
                      <a:pt x="346" y="1000"/>
                    </a:cubicBezTo>
                    <a:cubicBezTo>
                      <a:pt x="348" y="995"/>
                      <a:pt x="348" y="995"/>
                      <a:pt x="348" y="995"/>
                    </a:cubicBezTo>
                    <a:cubicBezTo>
                      <a:pt x="343" y="995"/>
                      <a:pt x="343" y="995"/>
                      <a:pt x="343" y="995"/>
                    </a:cubicBezTo>
                    <a:cubicBezTo>
                      <a:pt x="338" y="994"/>
                      <a:pt x="338" y="994"/>
                      <a:pt x="338" y="994"/>
                    </a:cubicBezTo>
                    <a:cubicBezTo>
                      <a:pt x="334" y="993"/>
                      <a:pt x="334" y="993"/>
                      <a:pt x="334" y="993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8" y="997"/>
                      <a:pt x="328" y="997"/>
                      <a:pt x="328" y="997"/>
                    </a:cubicBezTo>
                    <a:cubicBezTo>
                      <a:pt x="323" y="997"/>
                      <a:pt x="323" y="997"/>
                      <a:pt x="323" y="997"/>
                    </a:cubicBezTo>
                    <a:cubicBezTo>
                      <a:pt x="322" y="988"/>
                      <a:pt x="322" y="988"/>
                      <a:pt x="322" y="988"/>
                    </a:cubicBezTo>
                    <a:cubicBezTo>
                      <a:pt x="320" y="984"/>
                      <a:pt x="320" y="984"/>
                      <a:pt x="320" y="984"/>
                    </a:cubicBezTo>
                    <a:cubicBezTo>
                      <a:pt x="315" y="982"/>
                      <a:pt x="315" y="982"/>
                      <a:pt x="315" y="982"/>
                    </a:cubicBezTo>
                    <a:cubicBezTo>
                      <a:pt x="304" y="980"/>
                      <a:pt x="304" y="980"/>
                      <a:pt x="304" y="980"/>
                    </a:cubicBezTo>
                    <a:cubicBezTo>
                      <a:pt x="299" y="973"/>
                      <a:pt x="299" y="973"/>
                      <a:pt x="299" y="973"/>
                    </a:cubicBezTo>
                    <a:cubicBezTo>
                      <a:pt x="298" y="970"/>
                      <a:pt x="298" y="970"/>
                      <a:pt x="298" y="970"/>
                    </a:cubicBezTo>
                    <a:cubicBezTo>
                      <a:pt x="298" y="970"/>
                      <a:pt x="297" y="970"/>
                      <a:pt x="294" y="969"/>
                    </a:cubicBezTo>
                    <a:cubicBezTo>
                      <a:pt x="291" y="969"/>
                      <a:pt x="293" y="966"/>
                      <a:pt x="293" y="966"/>
                    </a:cubicBezTo>
                    <a:cubicBezTo>
                      <a:pt x="293" y="961"/>
                      <a:pt x="293" y="961"/>
                      <a:pt x="293" y="961"/>
                    </a:cubicBezTo>
                    <a:cubicBezTo>
                      <a:pt x="289" y="961"/>
                      <a:pt x="289" y="961"/>
                      <a:pt x="289" y="961"/>
                    </a:cubicBezTo>
                    <a:cubicBezTo>
                      <a:pt x="285" y="957"/>
                      <a:pt x="285" y="957"/>
                      <a:pt x="285" y="957"/>
                    </a:cubicBezTo>
                    <a:cubicBezTo>
                      <a:pt x="278" y="955"/>
                      <a:pt x="278" y="955"/>
                      <a:pt x="278" y="955"/>
                    </a:cubicBezTo>
                    <a:cubicBezTo>
                      <a:pt x="281" y="947"/>
                      <a:pt x="281" y="947"/>
                      <a:pt x="281" y="947"/>
                    </a:cubicBezTo>
                    <a:cubicBezTo>
                      <a:pt x="281" y="944"/>
                      <a:pt x="281" y="944"/>
                      <a:pt x="281" y="944"/>
                    </a:cubicBezTo>
                    <a:cubicBezTo>
                      <a:pt x="282" y="939"/>
                      <a:pt x="282" y="939"/>
                      <a:pt x="282" y="939"/>
                    </a:cubicBezTo>
                    <a:cubicBezTo>
                      <a:pt x="279" y="936"/>
                      <a:pt x="279" y="936"/>
                      <a:pt x="279" y="936"/>
                    </a:cubicBezTo>
                    <a:cubicBezTo>
                      <a:pt x="273" y="932"/>
                      <a:pt x="273" y="932"/>
                      <a:pt x="273" y="932"/>
                    </a:cubicBezTo>
                    <a:cubicBezTo>
                      <a:pt x="273" y="929"/>
                      <a:pt x="273" y="929"/>
                      <a:pt x="273" y="929"/>
                    </a:cubicBezTo>
                    <a:cubicBezTo>
                      <a:pt x="273" y="926"/>
                      <a:pt x="273" y="926"/>
                      <a:pt x="273" y="926"/>
                    </a:cubicBezTo>
                    <a:cubicBezTo>
                      <a:pt x="273" y="918"/>
                      <a:pt x="273" y="918"/>
                      <a:pt x="273" y="918"/>
                    </a:cubicBezTo>
                    <a:cubicBezTo>
                      <a:pt x="271" y="914"/>
                      <a:pt x="271" y="914"/>
                      <a:pt x="271" y="914"/>
                    </a:cubicBezTo>
                    <a:cubicBezTo>
                      <a:pt x="267" y="916"/>
                      <a:pt x="267" y="916"/>
                      <a:pt x="267" y="916"/>
                    </a:cubicBezTo>
                    <a:cubicBezTo>
                      <a:pt x="266" y="914"/>
                      <a:pt x="266" y="914"/>
                      <a:pt x="266" y="914"/>
                    </a:cubicBezTo>
                    <a:cubicBezTo>
                      <a:pt x="263" y="915"/>
                      <a:pt x="263" y="915"/>
                      <a:pt x="263" y="915"/>
                    </a:cubicBezTo>
                    <a:cubicBezTo>
                      <a:pt x="260" y="913"/>
                      <a:pt x="260" y="913"/>
                      <a:pt x="260" y="913"/>
                    </a:cubicBezTo>
                    <a:cubicBezTo>
                      <a:pt x="257" y="910"/>
                      <a:pt x="257" y="910"/>
                      <a:pt x="257" y="910"/>
                    </a:cubicBezTo>
                    <a:cubicBezTo>
                      <a:pt x="248" y="908"/>
                      <a:pt x="248" y="908"/>
                      <a:pt x="248" y="908"/>
                    </a:cubicBezTo>
                    <a:cubicBezTo>
                      <a:pt x="248" y="908"/>
                      <a:pt x="245" y="909"/>
                      <a:pt x="241" y="910"/>
                    </a:cubicBezTo>
                    <a:cubicBezTo>
                      <a:pt x="238" y="911"/>
                      <a:pt x="239" y="912"/>
                      <a:pt x="237" y="912"/>
                    </a:cubicBezTo>
                    <a:cubicBezTo>
                      <a:pt x="235" y="913"/>
                      <a:pt x="234" y="915"/>
                      <a:pt x="234" y="917"/>
                    </a:cubicBezTo>
                    <a:cubicBezTo>
                      <a:pt x="233" y="919"/>
                      <a:pt x="229" y="920"/>
                      <a:pt x="228" y="920"/>
                    </a:cubicBezTo>
                    <a:cubicBezTo>
                      <a:pt x="226" y="921"/>
                      <a:pt x="224" y="918"/>
                      <a:pt x="224" y="918"/>
                    </a:cubicBezTo>
                    <a:cubicBezTo>
                      <a:pt x="224" y="915"/>
                      <a:pt x="224" y="915"/>
                      <a:pt x="224" y="915"/>
                    </a:cubicBezTo>
                    <a:cubicBezTo>
                      <a:pt x="223" y="909"/>
                      <a:pt x="223" y="909"/>
                      <a:pt x="223" y="909"/>
                    </a:cubicBezTo>
                    <a:cubicBezTo>
                      <a:pt x="215" y="909"/>
                      <a:pt x="215" y="909"/>
                      <a:pt x="215" y="909"/>
                    </a:cubicBezTo>
                    <a:cubicBezTo>
                      <a:pt x="208" y="911"/>
                      <a:pt x="208" y="911"/>
                      <a:pt x="208" y="911"/>
                    </a:cubicBezTo>
                    <a:cubicBezTo>
                      <a:pt x="207" y="913"/>
                      <a:pt x="207" y="913"/>
                      <a:pt x="207" y="913"/>
                    </a:cubicBezTo>
                    <a:cubicBezTo>
                      <a:pt x="202" y="913"/>
                      <a:pt x="202" y="913"/>
                      <a:pt x="202" y="913"/>
                    </a:cubicBezTo>
                    <a:cubicBezTo>
                      <a:pt x="200" y="909"/>
                      <a:pt x="200" y="909"/>
                      <a:pt x="200" y="909"/>
                    </a:cubicBezTo>
                    <a:cubicBezTo>
                      <a:pt x="197" y="908"/>
                      <a:pt x="197" y="908"/>
                      <a:pt x="197" y="908"/>
                    </a:cubicBezTo>
                    <a:cubicBezTo>
                      <a:pt x="192" y="910"/>
                      <a:pt x="192" y="910"/>
                      <a:pt x="192" y="910"/>
                    </a:cubicBezTo>
                    <a:cubicBezTo>
                      <a:pt x="192" y="910"/>
                      <a:pt x="191" y="912"/>
                      <a:pt x="190" y="912"/>
                    </a:cubicBezTo>
                    <a:cubicBezTo>
                      <a:pt x="189" y="913"/>
                      <a:pt x="188" y="912"/>
                      <a:pt x="187" y="912"/>
                    </a:cubicBezTo>
                    <a:cubicBezTo>
                      <a:pt x="186" y="912"/>
                      <a:pt x="184" y="911"/>
                      <a:pt x="183" y="910"/>
                    </a:cubicBezTo>
                    <a:cubicBezTo>
                      <a:pt x="183" y="909"/>
                      <a:pt x="183" y="908"/>
                      <a:pt x="183" y="907"/>
                    </a:cubicBezTo>
                    <a:cubicBezTo>
                      <a:pt x="183" y="906"/>
                      <a:pt x="183" y="904"/>
                      <a:pt x="183" y="904"/>
                    </a:cubicBezTo>
                    <a:cubicBezTo>
                      <a:pt x="184" y="899"/>
                      <a:pt x="184" y="899"/>
                      <a:pt x="184" y="899"/>
                    </a:cubicBezTo>
                    <a:cubicBezTo>
                      <a:pt x="184" y="899"/>
                      <a:pt x="180" y="896"/>
                      <a:pt x="179" y="895"/>
                    </a:cubicBezTo>
                    <a:cubicBezTo>
                      <a:pt x="179" y="893"/>
                      <a:pt x="178" y="890"/>
                      <a:pt x="178" y="890"/>
                    </a:cubicBezTo>
                    <a:cubicBezTo>
                      <a:pt x="178" y="890"/>
                      <a:pt x="176" y="889"/>
                      <a:pt x="175" y="888"/>
                    </a:cubicBezTo>
                    <a:cubicBezTo>
                      <a:pt x="174" y="888"/>
                      <a:pt x="173" y="887"/>
                      <a:pt x="173" y="887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0" y="882"/>
                      <a:pt x="170" y="882"/>
                      <a:pt x="170" y="882"/>
                    </a:cubicBezTo>
                    <a:cubicBezTo>
                      <a:pt x="165" y="878"/>
                      <a:pt x="165" y="878"/>
                      <a:pt x="165" y="878"/>
                    </a:cubicBezTo>
                    <a:cubicBezTo>
                      <a:pt x="167" y="875"/>
                      <a:pt x="167" y="875"/>
                      <a:pt x="167" y="875"/>
                    </a:cubicBezTo>
                    <a:cubicBezTo>
                      <a:pt x="163" y="872"/>
                      <a:pt x="163" y="872"/>
                      <a:pt x="163" y="872"/>
                    </a:cubicBezTo>
                    <a:cubicBezTo>
                      <a:pt x="159" y="875"/>
                      <a:pt x="159" y="875"/>
                      <a:pt x="159" y="875"/>
                    </a:cubicBezTo>
                    <a:cubicBezTo>
                      <a:pt x="159" y="871"/>
                      <a:pt x="159" y="871"/>
                      <a:pt x="159" y="871"/>
                    </a:cubicBezTo>
                    <a:cubicBezTo>
                      <a:pt x="157" y="863"/>
                      <a:pt x="157" y="863"/>
                      <a:pt x="157" y="863"/>
                    </a:cubicBezTo>
                    <a:cubicBezTo>
                      <a:pt x="159" y="860"/>
                      <a:pt x="159" y="860"/>
                      <a:pt x="159" y="860"/>
                    </a:cubicBezTo>
                    <a:cubicBezTo>
                      <a:pt x="158" y="850"/>
                      <a:pt x="158" y="850"/>
                      <a:pt x="158" y="850"/>
                    </a:cubicBezTo>
                    <a:cubicBezTo>
                      <a:pt x="158" y="850"/>
                      <a:pt x="156" y="849"/>
                      <a:pt x="155" y="849"/>
                    </a:cubicBezTo>
                    <a:cubicBezTo>
                      <a:pt x="154" y="849"/>
                      <a:pt x="151" y="847"/>
                      <a:pt x="151" y="847"/>
                    </a:cubicBezTo>
                    <a:cubicBezTo>
                      <a:pt x="147" y="846"/>
                      <a:pt x="147" y="846"/>
                      <a:pt x="147" y="846"/>
                    </a:cubicBezTo>
                    <a:cubicBezTo>
                      <a:pt x="147" y="843"/>
                      <a:pt x="147" y="843"/>
                      <a:pt x="147" y="843"/>
                    </a:cubicBezTo>
                    <a:cubicBezTo>
                      <a:pt x="144" y="840"/>
                      <a:pt x="144" y="840"/>
                      <a:pt x="144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1" y="841"/>
                      <a:pt x="140" y="841"/>
                      <a:pt x="140" y="840"/>
                    </a:cubicBezTo>
                    <a:cubicBezTo>
                      <a:pt x="140" y="839"/>
                      <a:pt x="138" y="835"/>
                      <a:pt x="138" y="835"/>
                    </a:cubicBezTo>
                    <a:cubicBezTo>
                      <a:pt x="141" y="832"/>
                      <a:pt x="141" y="832"/>
                      <a:pt x="141" y="832"/>
                    </a:cubicBezTo>
                    <a:cubicBezTo>
                      <a:pt x="141" y="832"/>
                      <a:pt x="141" y="828"/>
                      <a:pt x="141" y="827"/>
                    </a:cubicBezTo>
                    <a:cubicBezTo>
                      <a:pt x="141" y="825"/>
                      <a:pt x="146" y="825"/>
                      <a:pt x="146" y="825"/>
                    </a:cubicBezTo>
                    <a:cubicBezTo>
                      <a:pt x="148" y="824"/>
                      <a:pt x="148" y="824"/>
                      <a:pt x="148" y="824"/>
                    </a:cubicBezTo>
                    <a:cubicBezTo>
                      <a:pt x="149" y="820"/>
                      <a:pt x="149" y="820"/>
                      <a:pt x="149" y="820"/>
                    </a:cubicBezTo>
                    <a:cubicBezTo>
                      <a:pt x="149" y="820"/>
                      <a:pt x="146" y="820"/>
                      <a:pt x="144" y="818"/>
                    </a:cubicBezTo>
                    <a:cubicBezTo>
                      <a:pt x="143" y="816"/>
                      <a:pt x="144" y="818"/>
                      <a:pt x="144" y="817"/>
                    </a:cubicBezTo>
                    <a:cubicBezTo>
                      <a:pt x="144" y="816"/>
                      <a:pt x="143" y="817"/>
                      <a:pt x="143" y="817"/>
                    </a:cubicBezTo>
                    <a:cubicBezTo>
                      <a:pt x="143" y="817"/>
                      <a:pt x="142" y="816"/>
                      <a:pt x="142" y="815"/>
                    </a:cubicBezTo>
                    <a:cubicBezTo>
                      <a:pt x="142" y="814"/>
                      <a:pt x="142" y="812"/>
                      <a:pt x="141" y="811"/>
                    </a:cubicBezTo>
                    <a:cubicBezTo>
                      <a:pt x="140" y="810"/>
                      <a:pt x="138" y="809"/>
                      <a:pt x="138" y="809"/>
                    </a:cubicBezTo>
                    <a:cubicBezTo>
                      <a:pt x="137" y="808"/>
                      <a:pt x="137" y="809"/>
                      <a:pt x="135" y="807"/>
                    </a:cubicBezTo>
                    <a:cubicBezTo>
                      <a:pt x="134" y="805"/>
                      <a:pt x="134" y="804"/>
                      <a:pt x="134" y="804"/>
                    </a:cubicBezTo>
                    <a:cubicBezTo>
                      <a:pt x="131" y="802"/>
                      <a:pt x="133" y="797"/>
                      <a:pt x="131" y="795"/>
                    </a:cubicBezTo>
                    <a:cubicBezTo>
                      <a:pt x="127" y="791"/>
                      <a:pt x="127" y="784"/>
                      <a:pt x="125" y="782"/>
                    </a:cubicBezTo>
                    <a:cubicBezTo>
                      <a:pt x="122" y="777"/>
                      <a:pt x="124" y="776"/>
                      <a:pt x="125" y="773"/>
                    </a:cubicBezTo>
                    <a:cubicBezTo>
                      <a:pt x="126" y="767"/>
                      <a:pt x="129" y="762"/>
                      <a:pt x="130" y="752"/>
                    </a:cubicBezTo>
                    <a:cubicBezTo>
                      <a:pt x="130" y="745"/>
                      <a:pt x="130" y="745"/>
                      <a:pt x="130" y="745"/>
                    </a:cubicBezTo>
                    <a:cubicBezTo>
                      <a:pt x="135" y="741"/>
                      <a:pt x="135" y="741"/>
                      <a:pt x="135" y="741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5"/>
                      <a:pt x="130" y="735"/>
                      <a:pt x="130" y="735"/>
                    </a:cubicBezTo>
                    <a:cubicBezTo>
                      <a:pt x="127" y="724"/>
                      <a:pt x="127" y="724"/>
                      <a:pt x="127" y="724"/>
                    </a:cubicBezTo>
                    <a:cubicBezTo>
                      <a:pt x="128" y="719"/>
                      <a:pt x="128" y="719"/>
                      <a:pt x="128" y="719"/>
                    </a:cubicBezTo>
                    <a:cubicBezTo>
                      <a:pt x="131" y="722"/>
                      <a:pt x="131" y="722"/>
                      <a:pt x="131" y="722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7" y="720"/>
                      <a:pt x="137" y="720"/>
                      <a:pt x="137" y="720"/>
                    </a:cubicBezTo>
                    <a:cubicBezTo>
                      <a:pt x="136" y="715"/>
                      <a:pt x="136" y="715"/>
                      <a:pt x="136" y="715"/>
                    </a:cubicBezTo>
                    <a:cubicBezTo>
                      <a:pt x="136" y="715"/>
                      <a:pt x="137" y="712"/>
                      <a:pt x="138" y="712"/>
                    </a:cubicBezTo>
                    <a:cubicBezTo>
                      <a:pt x="139" y="713"/>
                      <a:pt x="145" y="713"/>
                      <a:pt x="145" y="713"/>
                    </a:cubicBezTo>
                    <a:cubicBezTo>
                      <a:pt x="148" y="710"/>
                      <a:pt x="148" y="710"/>
                      <a:pt x="148" y="710"/>
                    </a:cubicBezTo>
                    <a:cubicBezTo>
                      <a:pt x="148" y="704"/>
                      <a:pt x="148" y="704"/>
                      <a:pt x="148" y="704"/>
                    </a:cubicBezTo>
                    <a:cubicBezTo>
                      <a:pt x="151" y="700"/>
                      <a:pt x="151" y="700"/>
                      <a:pt x="151" y="700"/>
                    </a:cubicBezTo>
                    <a:cubicBezTo>
                      <a:pt x="157" y="699"/>
                      <a:pt x="157" y="699"/>
                      <a:pt x="157" y="699"/>
                    </a:cubicBezTo>
                    <a:cubicBezTo>
                      <a:pt x="157" y="699"/>
                      <a:pt x="168" y="699"/>
                      <a:pt x="169" y="700"/>
                    </a:cubicBezTo>
                    <a:cubicBezTo>
                      <a:pt x="170" y="700"/>
                      <a:pt x="175" y="700"/>
                      <a:pt x="176" y="700"/>
                    </a:cubicBezTo>
                    <a:cubicBezTo>
                      <a:pt x="177" y="700"/>
                      <a:pt x="183" y="700"/>
                      <a:pt x="183" y="700"/>
                    </a:cubicBezTo>
                    <a:cubicBezTo>
                      <a:pt x="185" y="696"/>
                      <a:pt x="185" y="696"/>
                      <a:pt x="185" y="696"/>
                    </a:cubicBezTo>
                    <a:cubicBezTo>
                      <a:pt x="177" y="694"/>
                      <a:pt x="177" y="694"/>
                      <a:pt x="177" y="694"/>
                    </a:cubicBezTo>
                    <a:cubicBezTo>
                      <a:pt x="171" y="693"/>
                      <a:pt x="171" y="693"/>
                      <a:pt x="171" y="693"/>
                    </a:cubicBezTo>
                    <a:cubicBezTo>
                      <a:pt x="168" y="688"/>
                      <a:pt x="168" y="688"/>
                      <a:pt x="168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54" y="690"/>
                      <a:pt x="154" y="690"/>
                      <a:pt x="154" y="690"/>
                    </a:cubicBezTo>
                    <a:cubicBezTo>
                      <a:pt x="149" y="691"/>
                      <a:pt x="149" y="691"/>
                      <a:pt x="149" y="691"/>
                    </a:cubicBezTo>
                    <a:cubicBezTo>
                      <a:pt x="142" y="690"/>
                      <a:pt x="142" y="690"/>
                      <a:pt x="142" y="690"/>
                    </a:cubicBezTo>
                    <a:cubicBezTo>
                      <a:pt x="140" y="687"/>
                      <a:pt x="140" y="687"/>
                      <a:pt x="140" y="687"/>
                    </a:cubicBezTo>
                    <a:cubicBezTo>
                      <a:pt x="140" y="687"/>
                      <a:pt x="135" y="686"/>
                      <a:pt x="134" y="686"/>
                    </a:cubicBezTo>
                    <a:cubicBezTo>
                      <a:pt x="133" y="686"/>
                      <a:pt x="132" y="686"/>
                      <a:pt x="131" y="685"/>
                    </a:cubicBezTo>
                    <a:cubicBezTo>
                      <a:pt x="129" y="685"/>
                      <a:pt x="126" y="678"/>
                      <a:pt x="126" y="678"/>
                    </a:cubicBezTo>
                    <a:cubicBezTo>
                      <a:pt x="126" y="674"/>
                      <a:pt x="126" y="674"/>
                      <a:pt x="126" y="674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129" y="678"/>
                      <a:pt x="131" y="679"/>
                      <a:pt x="131" y="678"/>
                    </a:cubicBezTo>
                    <a:cubicBezTo>
                      <a:pt x="131" y="677"/>
                      <a:pt x="130" y="671"/>
                      <a:pt x="130" y="671"/>
                    </a:cubicBezTo>
                    <a:cubicBezTo>
                      <a:pt x="130" y="671"/>
                      <a:pt x="131" y="665"/>
                      <a:pt x="128" y="666"/>
                    </a:cubicBezTo>
                    <a:cubicBezTo>
                      <a:pt x="125" y="667"/>
                      <a:pt x="122" y="669"/>
                      <a:pt x="122" y="671"/>
                    </a:cubicBezTo>
                    <a:cubicBezTo>
                      <a:pt x="122" y="672"/>
                      <a:pt x="120" y="675"/>
                      <a:pt x="120" y="677"/>
                    </a:cubicBezTo>
                    <a:cubicBezTo>
                      <a:pt x="119" y="678"/>
                      <a:pt x="118" y="679"/>
                      <a:pt x="117" y="680"/>
                    </a:cubicBezTo>
                    <a:cubicBezTo>
                      <a:pt x="116" y="681"/>
                      <a:pt x="111" y="682"/>
                      <a:pt x="111" y="682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0" y="678"/>
                      <a:pt x="110" y="678"/>
                      <a:pt x="110" y="678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73"/>
                      <a:pt x="117" y="664"/>
                      <a:pt x="117" y="662"/>
                    </a:cubicBezTo>
                    <a:cubicBezTo>
                      <a:pt x="118" y="659"/>
                      <a:pt x="119" y="657"/>
                      <a:pt x="120" y="654"/>
                    </a:cubicBezTo>
                    <a:cubicBezTo>
                      <a:pt x="121" y="652"/>
                      <a:pt x="124" y="651"/>
                      <a:pt x="124" y="651"/>
                    </a:cubicBezTo>
                    <a:cubicBezTo>
                      <a:pt x="127" y="641"/>
                      <a:pt x="127" y="641"/>
                      <a:pt x="127" y="641"/>
                    </a:cubicBezTo>
                    <a:cubicBezTo>
                      <a:pt x="140" y="615"/>
                      <a:pt x="140" y="615"/>
                      <a:pt x="140" y="615"/>
                    </a:cubicBezTo>
                    <a:cubicBezTo>
                      <a:pt x="140" y="615"/>
                      <a:pt x="142" y="607"/>
                      <a:pt x="143" y="606"/>
                    </a:cubicBezTo>
                    <a:cubicBezTo>
                      <a:pt x="143" y="604"/>
                      <a:pt x="146" y="598"/>
                      <a:pt x="146" y="596"/>
                    </a:cubicBezTo>
                    <a:cubicBezTo>
                      <a:pt x="146" y="594"/>
                      <a:pt x="149" y="587"/>
                      <a:pt x="149" y="587"/>
                    </a:cubicBezTo>
                    <a:cubicBezTo>
                      <a:pt x="149" y="587"/>
                      <a:pt x="152" y="576"/>
                      <a:pt x="152" y="574"/>
                    </a:cubicBezTo>
                    <a:cubicBezTo>
                      <a:pt x="152" y="572"/>
                      <a:pt x="154" y="571"/>
                      <a:pt x="156" y="570"/>
                    </a:cubicBezTo>
                    <a:cubicBezTo>
                      <a:pt x="157" y="569"/>
                      <a:pt x="160" y="560"/>
                      <a:pt x="160" y="558"/>
                    </a:cubicBezTo>
                    <a:cubicBezTo>
                      <a:pt x="161" y="556"/>
                      <a:pt x="163" y="538"/>
                      <a:pt x="163" y="538"/>
                    </a:cubicBezTo>
                    <a:cubicBezTo>
                      <a:pt x="161" y="526"/>
                      <a:pt x="161" y="526"/>
                      <a:pt x="161" y="526"/>
                    </a:cubicBezTo>
                    <a:cubicBezTo>
                      <a:pt x="155" y="521"/>
                      <a:pt x="155" y="521"/>
                      <a:pt x="155" y="521"/>
                    </a:cubicBezTo>
                    <a:cubicBezTo>
                      <a:pt x="149" y="518"/>
                      <a:pt x="149" y="518"/>
                      <a:pt x="149" y="518"/>
                    </a:cubicBezTo>
                    <a:cubicBezTo>
                      <a:pt x="149" y="518"/>
                      <a:pt x="142" y="514"/>
                      <a:pt x="141" y="513"/>
                    </a:cubicBezTo>
                    <a:cubicBezTo>
                      <a:pt x="140" y="512"/>
                      <a:pt x="136" y="510"/>
                      <a:pt x="135" y="510"/>
                    </a:cubicBezTo>
                    <a:cubicBezTo>
                      <a:pt x="133" y="509"/>
                      <a:pt x="128" y="508"/>
                      <a:pt x="127" y="508"/>
                    </a:cubicBezTo>
                    <a:cubicBezTo>
                      <a:pt x="126" y="508"/>
                      <a:pt x="122" y="505"/>
                      <a:pt x="119" y="503"/>
                    </a:cubicBezTo>
                    <a:cubicBezTo>
                      <a:pt x="116" y="501"/>
                      <a:pt x="112" y="496"/>
                      <a:pt x="112" y="496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8" y="482"/>
                      <a:pt x="118" y="480"/>
                    </a:cubicBezTo>
                    <a:cubicBezTo>
                      <a:pt x="118" y="479"/>
                      <a:pt x="118" y="476"/>
                      <a:pt x="118" y="476"/>
                    </a:cubicBezTo>
                    <a:cubicBezTo>
                      <a:pt x="116" y="472"/>
                      <a:pt x="116" y="472"/>
                      <a:pt x="116" y="472"/>
                    </a:cubicBezTo>
                    <a:cubicBezTo>
                      <a:pt x="113" y="467"/>
                      <a:pt x="113" y="467"/>
                      <a:pt x="113" y="467"/>
                    </a:cubicBezTo>
                    <a:cubicBezTo>
                      <a:pt x="113" y="467"/>
                      <a:pt x="109" y="466"/>
                      <a:pt x="107" y="466"/>
                    </a:cubicBezTo>
                    <a:cubicBezTo>
                      <a:pt x="106" y="467"/>
                      <a:pt x="106" y="464"/>
                      <a:pt x="105" y="462"/>
                    </a:cubicBezTo>
                    <a:cubicBezTo>
                      <a:pt x="105" y="460"/>
                      <a:pt x="103" y="460"/>
                      <a:pt x="101" y="459"/>
                    </a:cubicBezTo>
                    <a:cubicBezTo>
                      <a:pt x="98" y="457"/>
                      <a:pt x="97" y="454"/>
                      <a:pt x="97" y="454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99" y="445"/>
                      <a:pt x="98" y="444"/>
                    </a:cubicBezTo>
                    <a:cubicBezTo>
                      <a:pt x="98" y="443"/>
                      <a:pt x="94" y="443"/>
                      <a:pt x="94" y="443"/>
                    </a:cubicBezTo>
                    <a:cubicBezTo>
                      <a:pt x="87" y="442"/>
                      <a:pt x="87" y="442"/>
                      <a:pt x="87" y="442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4"/>
                      <a:pt x="83" y="427"/>
                      <a:pt x="84" y="426"/>
                    </a:cubicBezTo>
                    <a:cubicBezTo>
                      <a:pt x="85" y="424"/>
                      <a:pt x="84" y="423"/>
                      <a:pt x="84" y="423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78" y="411"/>
                      <a:pt x="78" y="411"/>
                      <a:pt x="78" y="411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76" y="403"/>
                      <a:pt x="76" y="403"/>
                      <a:pt x="76" y="403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0" y="390"/>
                      <a:pt x="80" y="390"/>
                      <a:pt x="80" y="390"/>
                    </a:cubicBezTo>
                    <a:cubicBezTo>
                      <a:pt x="76" y="383"/>
                      <a:pt x="76" y="383"/>
                      <a:pt x="76" y="383"/>
                    </a:cubicBezTo>
                    <a:cubicBezTo>
                      <a:pt x="76" y="383"/>
                      <a:pt x="73" y="378"/>
                      <a:pt x="73" y="377"/>
                    </a:cubicBezTo>
                    <a:cubicBezTo>
                      <a:pt x="73" y="376"/>
                      <a:pt x="65" y="371"/>
                      <a:pt x="65" y="371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4" y="355"/>
                      <a:pt x="54" y="355"/>
                      <a:pt x="54" y="355"/>
                    </a:cubicBezTo>
                    <a:cubicBezTo>
                      <a:pt x="48" y="348"/>
                      <a:pt x="48" y="348"/>
                      <a:pt x="48" y="348"/>
                    </a:cubicBezTo>
                    <a:cubicBezTo>
                      <a:pt x="44" y="344"/>
                      <a:pt x="44" y="344"/>
                      <a:pt x="44" y="344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3" y="329"/>
                      <a:pt x="43" y="328"/>
                    </a:cubicBezTo>
                    <a:cubicBezTo>
                      <a:pt x="43" y="326"/>
                      <a:pt x="46" y="319"/>
                      <a:pt x="46" y="314"/>
                    </a:cubicBezTo>
                    <a:cubicBezTo>
                      <a:pt x="45" y="310"/>
                      <a:pt x="48" y="305"/>
                      <a:pt x="48" y="305"/>
                    </a:cubicBezTo>
                    <a:cubicBezTo>
                      <a:pt x="49" y="296"/>
                      <a:pt x="49" y="296"/>
                      <a:pt x="49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0" y="289"/>
                      <a:pt x="40" y="289"/>
                      <a:pt x="40" y="289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4" y="278"/>
                      <a:pt x="27" y="276"/>
                    </a:cubicBezTo>
                    <a:cubicBezTo>
                      <a:pt x="20" y="275"/>
                      <a:pt x="19" y="276"/>
                      <a:pt x="19" y="276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7" y="264"/>
                      <a:pt x="7" y="264"/>
                      <a:pt x="7" y="264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6" y="230"/>
                      <a:pt x="7" y="229"/>
                      <a:pt x="8" y="229"/>
                    </a:cubicBezTo>
                    <a:cubicBezTo>
                      <a:pt x="8" y="229"/>
                      <a:pt x="8" y="228"/>
                      <a:pt x="8" y="228"/>
                    </a:cubicBezTo>
                    <a:cubicBezTo>
                      <a:pt x="9" y="228"/>
                      <a:pt x="10" y="228"/>
                      <a:pt x="12" y="228"/>
                    </a:cubicBezTo>
                    <a:cubicBezTo>
                      <a:pt x="12" y="228"/>
                      <a:pt x="14" y="219"/>
                      <a:pt x="13" y="216"/>
                    </a:cubicBezTo>
                    <a:cubicBezTo>
                      <a:pt x="12" y="212"/>
                      <a:pt x="17" y="208"/>
                      <a:pt x="17" y="208"/>
                    </a:cubicBezTo>
                    <a:cubicBezTo>
                      <a:pt x="24" y="201"/>
                      <a:pt x="24" y="201"/>
                      <a:pt x="24" y="201"/>
                    </a:cubicBezTo>
                    <a:cubicBezTo>
                      <a:pt x="23" y="193"/>
                      <a:pt x="23" y="193"/>
                      <a:pt x="23" y="193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7" y="191"/>
                      <a:pt x="35" y="187"/>
                    </a:cubicBezTo>
                    <a:cubicBezTo>
                      <a:pt x="34" y="185"/>
                      <a:pt x="33" y="182"/>
                      <a:pt x="32" y="180"/>
                    </a:cubicBezTo>
                    <a:cubicBezTo>
                      <a:pt x="33" y="179"/>
                      <a:pt x="33" y="179"/>
                      <a:pt x="33" y="178"/>
                    </a:cubicBezTo>
                    <a:cubicBezTo>
                      <a:pt x="33" y="178"/>
                      <a:pt x="35" y="175"/>
                      <a:pt x="35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6"/>
                      <a:pt x="43" y="177"/>
                      <a:pt x="44" y="177"/>
                    </a:cubicBezTo>
                    <a:cubicBezTo>
                      <a:pt x="46" y="177"/>
                      <a:pt x="49" y="175"/>
                      <a:pt x="49" y="175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50" y="158"/>
                      <a:pt x="52" y="159"/>
                    </a:cubicBezTo>
                    <a:cubicBezTo>
                      <a:pt x="53" y="159"/>
                      <a:pt x="54" y="161"/>
                      <a:pt x="55" y="161"/>
                    </a:cubicBezTo>
                    <a:cubicBezTo>
                      <a:pt x="56" y="161"/>
                      <a:pt x="59" y="162"/>
                      <a:pt x="59" y="162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5" y="168"/>
                      <a:pt x="74" y="169"/>
                    </a:cubicBezTo>
                    <a:cubicBezTo>
                      <a:pt x="74" y="170"/>
                      <a:pt x="73" y="173"/>
                      <a:pt x="73" y="173"/>
                    </a:cubicBezTo>
                    <a:cubicBezTo>
                      <a:pt x="72" y="173"/>
                      <a:pt x="71" y="173"/>
                      <a:pt x="70" y="174"/>
                    </a:cubicBezTo>
                    <a:cubicBezTo>
                      <a:pt x="69" y="174"/>
                      <a:pt x="64" y="174"/>
                      <a:pt x="64" y="174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76"/>
                      <a:pt x="59" y="177"/>
                      <a:pt x="60" y="178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3" y="179"/>
                      <a:pt x="65" y="181"/>
                      <a:pt x="65" y="181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7" y="180"/>
                      <a:pt x="67" y="180"/>
                    </a:cubicBezTo>
                    <a:cubicBezTo>
                      <a:pt x="68" y="180"/>
                      <a:pt x="73" y="180"/>
                      <a:pt x="73" y="180"/>
                    </a:cubicBezTo>
                    <a:cubicBezTo>
                      <a:pt x="73" y="180"/>
                      <a:pt x="77" y="178"/>
                      <a:pt x="78" y="178"/>
                    </a:cubicBezTo>
                    <a:cubicBezTo>
                      <a:pt x="78" y="178"/>
                      <a:pt x="77" y="181"/>
                      <a:pt x="77" y="181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8" y="180"/>
                      <a:pt x="88" y="181"/>
                    </a:cubicBezTo>
                    <a:cubicBezTo>
                      <a:pt x="87" y="182"/>
                      <a:pt x="87" y="182"/>
                      <a:pt x="87" y="184"/>
                    </a:cubicBezTo>
                    <a:cubicBezTo>
                      <a:pt x="87" y="185"/>
                      <a:pt x="86" y="186"/>
                      <a:pt x="87" y="187"/>
                    </a:cubicBezTo>
                    <a:cubicBezTo>
                      <a:pt x="87" y="187"/>
                      <a:pt x="87" y="188"/>
                      <a:pt x="88" y="188"/>
                    </a:cubicBezTo>
                    <a:cubicBezTo>
                      <a:pt x="89" y="189"/>
                      <a:pt x="90" y="188"/>
                      <a:pt x="90" y="188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92" y="183"/>
                      <a:pt x="94" y="181"/>
                      <a:pt x="94" y="181"/>
                    </a:cubicBezTo>
                    <a:cubicBezTo>
                      <a:pt x="95" y="181"/>
                      <a:pt x="98" y="179"/>
                      <a:pt x="98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8" y="178"/>
                      <a:pt x="109" y="178"/>
                    </a:cubicBezTo>
                    <a:cubicBezTo>
                      <a:pt x="109" y="179"/>
                      <a:pt x="111" y="179"/>
                      <a:pt x="112" y="179"/>
                    </a:cubicBezTo>
                    <a:cubicBezTo>
                      <a:pt x="114" y="179"/>
                      <a:pt x="115" y="179"/>
                      <a:pt x="117" y="179"/>
                    </a:cubicBezTo>
                    <a:cubicBezTo>
                      <a:pt x="118" y="179"/>
                      <a:pt x="119" y="179"/>
                      <a:pt x="119" y="179"/>
                    </a:cubicBezTo>
                    <a:cubicBezTo>
                      <a:pt x="119" y="179"/>
                      <a:pt x="121" y="177"/>
                      <a:pt x="121" y="177"/>
                    </a:cubicBezTo>
                    <a:cubicBezTo>
                      <a:pt x="121" y="176"/>
                      <a:pt x="121" y="175"/>
                      <a:pt x="121" y="175"/>
                    </a:cubicBezTo>
                    <a:cubicBezTo>
                      <a:pt x="122" y="174"/>
                      <a:pt x="123" y="172"/>
                      <a:pt x="124" y="172"/>
                    </a:cubicBezTo>
                    <a:cubicBezTo>
                      <a:pt x="125" y="172"/>
                      <a:pt x="140" y="174"/>
                      <a:pt x="140" y="174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9" y="184"/>
                      <a:pt x="170" y="184"/>
                    </a:cubicBezTo>
                    <a:cubicBezTo>
                      <a:pt x="171" y="185"/>
                      <a:pt x="184" y="187"/>
                      <a:pt x="184" y="187"/>
                    </a:cubicBezTo>
                    <a:cubicBezTo>
                      <a:pt x="190" y="191"/>
                      <a:pt x="190" y="191"/>
                      <a:pt x="190" y="191"/>
                    </a:cubicBezTo>
                    <a:cubicBezTo>
                      <a:pt x="190" y="191"/>
                      <a:pt x="196" y="193"/>
                      <a:pt x="196" y="194"/>
                    </a:cubicBezTo>
                    <a:cubicBezTo>
                      <a:pt x="196" y="195"/>
                      <a:pt x="200" y="197"/>
                      <a:pt x="200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5"/>
                      <a:pt x="209" y="196"/>
                      <a:pt x="209" y="196"/>
                    </a:cubicBezTo>
                    <a:cubicBezTo>
                      <a:pt x="210" y="197"/>
                      <a:pt x="220" y="200"/>
                      <a:pt x="220" y="200"/>
                    </a:cubicBezTo>
                    <a:cubicBezTo>
                      <a:pt x="220" y="200"/>
                      <a:pt x="227" y="202"/>
                      <a:pt x="228" y="202"/>
                    </a:cubicBezTo>
                    <a:cubicBezTo>
                      <a:pt x="229" y="202"/>
                      <a:pt x="233" y="201"/>
                      <a:pt x="233" y="201"/>
                    </a:cubicBezTo>
                    <a:cubicBezTo>
                      <a:pt x="233" y="198"/>
                      <a:pt x="233" y="198"/>
                      <a:pt x="233" y="198"/>
                    </a:cubicBezTo>
                    <a:cubicBezTo>
                      <a:pt x="233" y="198"/>
                      <a:pt x="232" y="196"/>
                      <a:pt x="234" y="197"/>
                    </a:cubicBezTo>
                    <a:cubicBezTo>
                      <a:pt x="236" y="197"/>
                      <a:pt x="237" y="197"/>
                      <a:pt x="238" y="198"/>
                    </a:cubicBezTo>
                    <a:cubicBezTo>
                      <a:pt x="238" y="199"/>
                      <a:pt x="240" y="199"/>
                      <a:pt x="241" y="200"/>
                    </a:cubicBezTo>
                    <a:cubicBezTo>
                      <a:pt x="242" y="202"/>
                      <a:pt x="246" y="203"/>
                      <a:pt x="246" y="203"/>
                    </a:cubicBez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ubicBezTo>
                      <a:pt x="253" y="209"/>
                      <a:pt x="253" y="209"/>
                      <a:pt x="253" y="209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5" y="206"/>
                      <a:pt x="256" y="206"/>
                      <a:pt x="256" y="206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8" y="207"/>
                      <a:pt x="260" y="207"/>
                      <a:pt x="260" y="207"/>
                    </a:cubicBezTo>
                    <a:cubicBezTo>
                      <a:pt x="261" y="207"/>
                      <a:pt x="264" y="206"/>
                      <a:pt x="264" y="206"/>
                    </a:cubicBezTo>
                    <a:cubicBezTo>
                      <a:pt x="264" y="207"/>
                      <a:pt x="266" y="209"/>
                      <a:pt x="267" y="209"/>
                    </a:cubicBezTo>
                    <a:cubicBezTo>
                      <a:pt x="267" y="210"/>
                      <a:pt x="269" y="213"/>
                      <a:pt x="269" y="213"/>
                    </a:cubicBezTo>
                    <a:cubicBezTo>
                      <a:pt x="269" y="213"/>
                      <a:pt x="269" y="214"/>
                      <a:pt x="269" y="216"/>
                    </a:cubicBezTo>
                    <a:cubicBezTo>
                      <a:pt x="269" y="217"/>
                      <a:pt x="270" y="218"/>
                      <a:pt x="270" y="218"/>
                    </a:cubicBezTo>
                    <a:cubicBezTo>
                      <a:pt x="272" y="220"/>
                      <a:pt x="272" y="220"/>
                      <a:pt x="272" y="220"/>
                    </a:cubicBezTo>
                    <a:cubicBezTo>
                      <a:pt x="277" y="228"/>
                      <a:pt x="277" y="228"/>
                      <a:pt x="277" y="228"/>
                    </a:cubicBezTo>
                    <a:cubicBezTo>
                      <a:pt x="279" y="230"/>
                      <a:pt x="279" y="230"/>
                      <a:pt x="279" y="230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4" y="228"/>
                      <a:pt x="284" y="228"/>
                      <a:pt x="284" y="228"/>
                    </a:cubicBezTo>
                    <a:cubicBezTo>
                      <a:pt x="287" y="235"/>
                      <a:pt x="287" y="235"/>
                      <a:pt x="287" y="235"/>
                    </a:cubicBezTo>
                    <a:cubicBezTo>
                      <a:pt x="290" y="244"/>
                      <a:pt x="290" y="244"/>
                      <a:pt x="290" y="244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264"/>
                      <a:pt x="288" y="264"/>
                      <a:pt x="288" y="264"/>
                    </a:cubicBezTo>
                    <a:cubicBezTo>
                      <a:pt x="288" y="264"/>
                      <a:pt x="286" y="270"/>
                      <a:pt x="286" y="271"/>
                    </a:cubicBezTo>
                    <a:cubicBezTo>
                      <a:pt x="286" y="273"/>
                      <a:pt x="281" y="280"/>
                      <a:pt x="281" y="280"/>
                    </a:cubicBezTo>
                    <a:cubicBezTo>
                      <a:pt x="281" y="280"/>
                      <a:pt x="278" y="286"/>
                      <a:pt x="277" y="287"/>
                    </a:cubicBezTo>
                    <a:cubicBezTo>
                      <a:pt x="276" y="289"/>
                      <a:pt x="272" y="297"/>
                      <a:pt x="272" y="297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54" y="312"/>
                      <a:pt x="252" y="313"/>
                    </a:cubicBezTo>
                    <a:cubicBezTo>
                      <a:pt x="251" y="315"/>
                      <a:pt x="241" y="316"/>
                      <a:pt x="241" y="316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05" y="318"/>
                      <a:pt x="205" y="318"/>
                      <a:pt x="205" y="318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87" y="320"/>
                      <a:pt x="185" y="320"/>
                      <a:pt x="183" y="320"/>
                    </a:cubicBezTo>
                    <a:cubicBezTo>
                      <a:pt x="182" y="320"/>
                      <a:pt x="176" y="318"/>
                      <a:pt x="176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4" y="316"/>
                      <a:pt x="164" y="316"/>
                      <a:pt x="164" y="316"/>
                    </a:cubicBezTo>
                    <a:cubicBezTo>
                      <a:pt x="163" y="320"/>
                      <a:pt x="163" y="320"/>
                      <a:pt x="163" y="320"/>
                    </a:cubicBezTo>
                    <a:cubicBezTo>
                      <a:pt x="163" y="320"/>
                      <a:pt x="163" y="320"/>
                      <a:pt x="161" y="320"/>
                    </a:cubicBezTo>
                    <a:cubicBezTo>
                      <a:pt x="159" y="320"/>
                      <a:pt x="157" y="320"/>
                      <a:pt x="157" y="320"/>
                    </a:cubicBezTo>
                    <a:cubicBezTo>
                      <a:pt x="157" y="316"/>
                      <a:pt x="157" y="316"/>
                      <a:pt x="157" y="316"/>
                    </a:cubicBezTo>
                    <a:cubicBezTo>
                      <a:pt x="150" y="316"/>
                      <a:pt x="150" y="316"/>
                      <a:pt x="150" y="316"/>
                    </a:cubicBezTo>
                    <a:cubicBezTo>
                      <a:pt x="150" y="316"/>
                      <a:pt x="147" y="317"/>
                      <a:pt x="145" y="317"/>
                    </a:cubicBezTo>
                    <a:cubicBezTo>
                      <a:pt x="142" y="317"/>
                      <a:pt x="139" y="314"/>
                      <a:pt x="138" y="314"/>
                    </a:cubicBezTo>
                    <a:cubicBezTo>
                      <a:pt x="137" y="314"/>
                      <a:pt x="137" y="315"/>
                      <a:pt x="137" y="315"/>
                    </a:cubicBezTo>
                    <a:cubicBezTo>
                      <a:pt x="137" y="318"/>
                      <a:pt x="137" y="318"/>
                      <a:pt x="137" y="318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26" y="316"/>
                      <a:pt x="126" y="316"/>
                      <a:pt x="126" y="316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17" y="308"/>
                      <a:pt x="117" y="308"/>
                      <a:pt x="117" y="308"/>
                    </a:cubicBezTo>
                    <a:cubicBezTo>
                      <a:pt x="117" y="306"/>
                      <a:pt x="117" y="306"/>
                      <a:pt x="117" y="306"/>
                    </a:cubicBezTo>
                    <a:cubicBezTo>
                      <a:pt x="112" y="306"/>
                      <a:pt x="112" y="306"/>
                      <a:pt x="112" y="306"/>
                    </a:cubicBezTo>
                    <a:cubicBezTo>
                      <a:pt x="105" y="306"/>
                      <a:pt x="105" y="306"/>
                      <a:pt x="105" y="306"/>
                    </a:cubicBez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13" y="309"/>
                      <a:pt x="113" y="312"/>
                    </a:cubicBezTo>
                    <a:cubicBezTo>
                      <a:pt x="113" y="314"/>
                      <a:pt x="111" y="314"/>
                      <a:pt x="113" y="316"/>
                    </a:cubicBezTo>
                    <a:cubicBezTo>
                      <a:pt x="114" y="318"/>
                      <a:pt x="118" y="320"/>
                      <a:pt x="118" y="320"/>
                    </a:cubicBezTo>
                    <a:cubicBezTo>
                      <a:pt x="118" y="320"/>
                      <a:pt x="120" y="320"/>
                      <a:pt x="121" y="320"/>
                    </a:cubicBezTo>
                    <a:cubicBezTo>
                      <a:pt x="122" y="320"/>
                      <a:pt x="123" y="320"/>
                      <a:pt x="123" y="320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5" y="323"/>
                      <a:pt x="124" y="324"/>
                      <a:pt x="126" y="324"/>
                    </a:cubicBezTo>
                    <a:cubicBezTo>
                      <a:pt x="127" y="324"/>
                      <a:pt x="132" y="324"/>
                      <a:pt x="132" y="324"/>
                    </a:cubicBezTo>
                    <a:cubicBezTo>
                      <a:pt x="137" y="326"/>
                      <a:pt x="137" y="326"/>
                      <a:pt x="137" y="326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6" y="331"/>
                      <a:pt x="138" y="331"/>
                    </a:cubicBezTo>
                    <a:cubicBezTo>
                      <a:pt x="139" y="332"/>
                      <a:pt x="143" y="331"/>
                      <a:pt x="143" y="331"/>
                    </a:cubicBezTo>
                    <a:cubicBezTo>
                      <a:pt x="143" y="331"/>
                      <a:pt x="142" y="330"/>
                      <a:pt x="144" y="331"/>
                    </a:cubicBezTo>
                    <a:cubicBezTo>
                      <a:pt x="145" y="332"/>
                      <a:pt x="146" y="333"/>
                      <a:pt x="146" y="333"/>
                    </a:cubicBezTo>
                    <a:cubicBezTo>
                      <a:pt x="146" y="333"/>
                      <a:pt x="147" y="335"/>
                      <a:pt x="147" y="336"/>
                    </a:cubicBezTo>
                    <a:cubicBezTo>
                      <a:pt x="147" y="337"/>
                      <a:pt x="148" y="339"/>
                      <a:pt x="148" y="339"/>
                    </a:cubicBezTo>
                    <a:cubicBezTo>
                      <a:pt x="148" y="339"/>
                      <a:pt x="145" y="340"/>
                      <a:pt x="150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9" y="340"/>
                      <a:pt x="159" y="340"/>
                      <a:pt x="159" y="340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70" y="344"/>
                      <a:pt x="170" y="344"/>
                      <a:pt x="170" y="344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77" y="348"/>
                      <a:pt x="176" y="351"/>
                      <a:pt x="178" y="351"/>
                    </a:cubicBezTo>
                    <a:cubicBezTo>
                      <a:pt x="179" y="351"/>
                      <a:pt x="183" y="351"/>
                      <a:pt x="183" y="351"/>
                    </a:cubicBezTo>
                    <a:cubicBezTo>
                      <a:pt x="186" y="359"/>
                      <a:pt x="186" y="359"/>
                      <a:pt x="186" y="359"/>
                    </a:cubicBezTo>
                    <a:cubicBezTo>
                      <a:pt x="181" y="359"/>
                      <a:pt x="181" y="359"/>
                      <a:pt x="181" y="359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6" y="371"/>
                      <a:pt x="186" y="371"/>
                      <a:pt x="186" y="371"/>
                    </a:cubicBezTo>
                    <a:cubicBezTo>
                      <a:pt x="185" y="376"/>
                      <a:pt x="185" y="376"/>
                      <a:pt x="185" y="376"/>
                    </a:cubicBezTo>
                    <a:cubicBezTo>
                      <a:pt x="182" y="379"/>
                      <a:pt x="182" y="379"/>
                      <a:pt x="182" y="379"/>
                    </a:cubicBezTo>
                    <a:cubicBezTo>
                      <a:pt x="182" y="379"/>
                      <a:pt x="182" y="381"/>
                      <a:pt x="182" y="381"/>
                    </a:cubicBezTo>
                    <a:cubicBezTo>
                      <a:pt x="182" y="382"/>
                      <a:pt x="184" y="382"/>
                      <a:pt x="184" y="382"/>
                    </a:cubicBezTo>
                    <a:cubicBezTo>
                      <a:pt x="184" y="382"/>
                      <a:pt x="186" y="384"/>
                      <a:pt x="186" y="385"/>
                    </a:cubicBezTo>
                    <a:cubicBezTo>
                      <a:pt x="186" y="386"/>
                      <a:pt x="189" y="387"/>
                      <a:pt x="189" y="388"/>
                    </a:cubicBezTo>
                    <a:cubicBezTo>
                      <a:pt x="190" y="389"/>
                      <a:pt x="193" y="392"/>
                      <a:pt x="193" y="392"/>
                    </a:cubicBezTo>
                    <a:cubicBezTo>
                      <a:pt x="194" y="394"/>
                      <a:pt x="194" y="394"/>
                      <a:pt x="194" y="394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396"/>
                      <a:pt x="198" y="396"/>
                      <a:pt x="198" y="397"/>
                    </a:cubicBezTo>
                    <a:cubicBezTo>
                      <a:pt x="198" y="399"/>
                      <a:pt x="200" y="401"/>
                      <a:pt x="200" y="401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204" y="404"/>
                      <a:pt x="204" y="403"/>
                      <a:pt x="204" y="405"/>
                    </a:cubicBezTo>
                    <a:cubicBezTo>
                      <a:pt x="204" y="407"/>
                      <a:pt x="204" y="410"/>
                      <a:pt x="204" y="410"/>
                    </a:cubicBezTo>
                    <a:cubicBezTo>
                      <a:pt x="208" y="410"/>
                      <a:pt x="208" y="410"/>
                      <a:pt x="208" y="410"/>
                    </a:cubicBezTo>
                    <a:cubicBezTo>
                      <a:pt x="207" y="414"/>
                      <a:pt x="207" y="414"/>
                      <a:pt x="207" y="414"/>
                    </a:cubicBezTo>
                    <a:cubicBezTo>
                      <a:pt x="207" y="414"/>
                      <a:pt x="205" y="414"/>
                      <a:pt x="207" y="417"/>
                    </a:cubicBezTo>
                    <a:cubicBezTo>
                      <a:pt x="209" y="419"/>
                      <a:pt x="209" y="421"/>
                      <a:pt x="209" y="421"/>
                    </a:cubicBezTo>
                    <a:cubicBezTo>
                      <a:pt x="216" y="426"/>
                      <a:pt x="216" y="426"/>
                      <a:pt x="216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24" y="425"/>
                      <a:pt x="224" y="425"/>
                      <a:pt x="224" y="425"/>
                    </a:cubicBezTo>
                    <a:cubicBezTo>
                      <a:pt x="226" y="421"/>
                      <a:pt x="226" y="421"/>
                      <a:pt x="226" y="421"/>
                    </a:cubicBezTo>
                    <a:cubicBezTo>
                      <a:pt x="226" y="421"/>
                      <a:pt x="229" y="421"/>
                      <a:pt x="232" y="422"/>
                    </a:cubicBezTo>
                    <a:cubicBezTo>
                      <a:pt x="234" y="423"/>
                      <a:pt x="238" y="422"/>
                      <a:pt x="238" y="422"/>
                    </a:cubicBezTo>
                    <a:cubicBezTo>
                      <a:pt x="238" y="422"/>
                      <a:pt x="238" y="422"/>
                      <a:pt x="238" y="424"/>
                    </a:cubicBezTo>
                    <a:cubicBezTo>
                      <a:pt x="239" y="426"/>
                      <a:pt x="241" y="425"/>
                      <a:pt x="241" y="425"/>
                    </a:cubicBezTo>
                    <a:cubicBezTo>
                      <a:pt x="241" y="425"/>
                      <a:pt x="244" y="425"/>
                      <a:pt x="244" y="426"/>
                    </a:cubicBezTo>
                    <a:cubicBezTo>
                      <a:pt x="244" y="427"/>
                      <a:pt x="246" y="428"/>
                      <a:pt x="247" y="430"/>
                    </a:cubicBezTo>
                    <a:cubicBezTo>
                      <a:pt x="248" y="432"/>
                      <a:pt x="248" y="431"/>
                      <a:pt x="249" y="432"/>
                    </a:cubicBezTo>
                    <a:cubicBezTo>
                      <a:pt x="249" y="433"/>
                      <a:pt x="245" y="434"/>
                      <a:pt x="250" y="434"/>
                    </a:cubicBezTo>
                    <a:cubicBezTo>
                      <a:pt x="254" y="435"/>
                      <a:pt x="264" y="436"/>
                      <a:pt x="264" y="436"/>
                    </a:cubicBezTo>
                    <a:cubicBezTo>
                      <a:pt x="264" y="436"/>
                      <a:pt x="270" y="434"/>
                      <a:pt x="273" y="434"/>
                    </a:cubicBezTo>
                    <a:cubicBezTo>
                      <a:pt x="276" y="434"/>
                      <a:pt x="276" y="435"/>
                      <a:pt x="276" y="435"/>
                    </a:cubicBezTo>
                    <a:cubicBezTo>
                      <a:pt x="279" y="435"/>
                      <a:pt x="279" y="435"/>
                      <a:pt x="279" y="435"/>
                    </a:cubicBezTo>
                    <a:cubicBezTo>
                      <a:pt x="279" y="435"/>
                      <a:pt x="281" y="434"/>
                      <a:pt x="281" y="433"/>
                    </a:cubicBezTo>
                    <a:cubicBezTo>
                      <a:pt x="281" y="432"/>
                      <a:pt x="282" y="429"/>
                      <a:pt x="282" y="429"/>
                    </a:cubicBezTo>
                    <a:cubicBezTo>
                      <a:pt x="282" y="429"/>
                      <a:pt x="281" y="427"/>
                      <a:pt x="283" y="427"/>
                    </a:cubicBezTo>
                    <a:cubicBezTo>
                      <a:pt x="285" y="427"/>
                      <a:pt x="286" y="426"/>
                      <a:pt x="286" y="426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88" y="416"/>
                      <a:pt x="288" y="416"/>
                      <a:pt x="288" y="416"/>
                    </a:cubicBezTo>
                    <a:cubicBezTo>
                      <a:pt x="288" y="416"/>
                      <a:pt x="288" y="413"/>
                      <a:pt x="287" y="412"/>
                    </a:cubicBezTo>
                    <a:cubicBezTo>
                      <a:pt x="285" y="411"/>
                      <a:pt x="282" y="408"/>
                      <a:pt x="282" y="408"/>
                    </a:cubicBezTo>
                    <a:cubicBezTo>
                      <a:pt x="281" y="405"/>
                      <a:pt x="281" y="405"/>
                      <a:pt x="281" y="405"/>
                    </a:cubicBezTo>
                    <a:cubicBezTo>
                      <a:pt x="277" y="402"/>
                      <a:pt x="277" y="402"/>
                      <a:pt x="277" y="402"/>
                    </a:cubicBezTo>
                    <a:cubicBezTo>
                      <a:pt x="277" y="402"/>
                      <a:pt x="276" y="400"/>
                      <a:pt x="275" y="400"/>
                    </a:cubicBezTo>
                    <a:cubicBezTo>
                      <a:pt x="274" y="401"/>
                      <a:pt x="275" y="401"/>
                      <a:pt x="273" y="404"/>
                    </a:cubicBezTo>
                    <a:cubicBezTo>
                      <a:pt x="271" y="406"/>
                      <a:pt x="268" y="407"/>
                      <a:pt x="268" y="407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58" y="407"/>
                      <a:pt x="257" y="405"/>
                    </a:cubicBezTo>
                    <a:cubicBezTo>
                      <a:pt x="256" y="404"/>
                      <a:pt x="249" y="398"/>
                      <a:pt x="249" y="398"/>
                    </a:cubicBezTo>
                    <a:cubicBezTo>
                      <a:pt x="249" y="398"/>
                      <a:pt x="245" y="395"/>
                      <a:pt x="244" y="395"/>
                    </a:cubicBezTo>
                    <a:cubicBezTo>
                      <a:pt x="242" y="395"/>
                      <a:pt x="240" y="395"/>
                      <a:pt x="240" y="395"/>
                    </a:cubicBezTo>
                    <a:cubicBezTo>
                      <a:pt x="237" y="390"/>
                      <a:pt x="237" y="390"/>
                      <a:pt x="237" y="390"/>
                    </a:cubicBezTo>
                    <a:cubicBezTo>
                      <a:pt x="236" y="389"/>
                      <a:pt x="236" y="389"/>
                      <a:pt x="236" y="389"/>
                    </a:cubicBezTo>
                    <a:cubicBezTo>
                      <a:pt x="236" y="389"/>
                      <a:pt x="233" y="386"/>
                      <a:pt x="235" y="386"/>
                    </a:cubicBezTo>
                    <a:cubicBezTo>
                      <a:pt x="238" y="386"/>
                      <a:pt x="239" y="383"/>
                      <a:pt x="239" y="383"/>
                    </a:cubicBezTo>
                    <a:cubicBezTo>
                      <a:pt x="239" y="380"/>
                      <a:pt x="239" y="380"/>
                      <a:pt x="239" y="380"/>
                    </a:cubicBezTo>
                    <a:cubicBezTo>
                      <a:pt x="239" y="378"/>
                      <a:pt x="239" y="378"/>
                      <a:pt x="239" y="378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8" y="373"/>
                      <a:pt x="237" y="368"/>
                      <a:pt x="238" y="367"/>
                    </a:cubicBezTo>
                    <a:cubicBezTo>
                      <a:pt x="240" y="367"/>
                      <a:pt x="246" y="366"/>
                      <a:pt x="246" y="366"/>
                    </a:cubicBezTo>
                    <a:cubicBezTo>
                      <a:pt x="246" y="366"/>
                      <a:pt x="249" y="367"/>
                      <a:pt x="252" y="368"/>
                    </a:cubicBezTo>
                    <a:cubicBezTo>
                      <a:pt x="254" y="368"/>
                      <a:pt x="256" y="369"/>
                      <a:pt x="256" y="369"/>
                    </a:cubicBezTo>
                    <a:cubicBezTo>
                      <a:pt x="256" y="369"/>
                      <a:pt x="262" y="372"/>
                      <a:pt x="263" y="373"/>
                    </a:cubicBezTo>
                    <a:cubicBezTo>
                      <a:pt x="263" y="374"/>
                      <a:pt x="265" y="375"/>
                      <a:pt x="267" y="376"/>
                    </a:cubicBezTo>
                    <a:cubicBezTo>
                      <a:pt x="270" y="378"/>
                      <a:pt x="276" y="376"/>
                      <a:pt x="276" y="376"/>
                    </a:cubicBezTo>
                    <a:cubicBezTo>
                      <a:pt x="276" y="376"/>
                      <a:pt x="279" y="375"/>
                      <a:pt x="281" y="375"/>
                    </a:cubicBezTo>
                    <a:cubicBezTo>
                      <a:pt x="282" y="375"/>
                      <a:pt x="291" y="375"/>
                      <a:pt x="291" y="375"/>
                    </a:cubicBezTo>
                    <a:cubicBezTo>
                      <a:pt x="291" y="375"/>
                      <a:pt x="295" y="375"/>
                      <a:pt x="296" y="375"/>
                    </a:cubicBezTo>
                    <a:cubicBezTo>
                      <a:pt x="297" y="375"/>
                      <a:pt x="301" y="375"/>
                      <a:pt x="301" y="375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5" y="374"/>
                      <a:pt x="315" y="374"/>
                      <a:pt x="315" y="374"/>
                    </a:cubicBezTo>
                    <a:cubicBezTo>
                      <a:pt x="315" y="374"/>
                      <a:pt x="315" y="369"/>
                      <a:pt x="317" y="369"/>
                    </a:cubicBezTo>
                    <a:cubicBezTo>
                      <a:pt x="318" y="369"/>
                      <a:pt x="320" y="369"/>
                      <a:pt x="322" y="369"/>
                    </a:cubicBezTo>
                    <a:cubicBezTo>
                      <a:pt x="324" y="370"/>
                      <a:pt x="330" y="368"/>
                      <a:pt x="330" y="368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0"/>
                      <a:pt x="322" y="356"/>
                    </a:cubicBezTo>
                    <a:cubicBezTo>
                      <a:pt x="321" y="352"/>
                      <a:pt x="318" y="348"/>
                      <a:pt x="318" y="348"/>
                    </a:cubicBezTo>
                    <a:cubicBezTo>
                      <a:pt x="318" y="348"/>
                      <a:pt x="314" y="347"/>
                      <a:pt x="311" y="346"/>
                    </a:cubicBezTo>
                    <a:cubicBezTo>
                      <a:pt x="308" y="345"/>
                      <a:pt x="310" y="346"/>
                      <a:pt x="308" y="344"/>
                    </a:cubicBezTo>
                    <a:cubicBezTo>
                      <a:pt x="306" y="343"/>
                      <a:pt x="297" y="338"/>
                      <a:pt x="297" y="338"/>
                    </a:cubicBezTo>
                    <a:cubicBezTo>
                      <a:pt x="297" y="338"/>
                      <a:pt x="293" y="337"/>
                      <a:pt x="292" y="335"/>
                    </a:cubicBezTo>
                    <a:cubicBezTo>
                      <a:pt x="291" y="332"/>
                      <a:pt x="292" y="323"/>
                      <a:pt x="292" y="323"/>
                    </a:cubicBezTo>
                    <a:cubicBezTo>
                      <a:pt x="293" y="318"/>
                      <a:pt x="293" y="318"/>
                      <a:pt x="293" y="318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299"/>
                      <a:pt x="300" y="299"/>
                      <a:pt x="300" y="299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3" y="278"/>
                      <a:pt x="313" y="278"/>
                      <a:pt x="313" y="278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256"/>
                      <a:pt x="328" y="256"/>
                      <a:pt x="328" y="256"/>
                    </a:cubicBezTo>
                    <a:cubicBezTo>
                      <a:pt x="328" y="256"/>
                      <a:pt x="330" y="252"/>
                      <a:pt x="331" y="252"/>
                    </a:cubicBezTo>
                    <a:cubicBezTo>
                      <a:pt x="332" y="252"/>
                      <a:pt x="340" y="247"/>
                      <a:pt x="340" y="247"/>
                    </a:cubicBezTo>
                    <a:cubicBezTo>
                      <a:pt x="343" y="249"/>
                      <a:pt x="343" y="249"/>
                      <a:pt x="343" y="249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51" y="251"/>
                      <a:pt x="354" y="252"/>
                      <a:pt x="353" y="254"/>
                    </a:cubicBezTo>
                    <a:cubicBezTo>
                      <a:pt x="352" y="256"/>
                      <a:pt x="352" y="256"/>
                      <a:pt x="353" y="256"/>
                    </a:cubicBezTo>
                    <a:cubicBezTo>
                      <a:pt x="354" y="256"/>
                      <a:pt x="358" y="253"/>
                      <a:pt x="358" y="253"/>
                    </a:cubicBezTo>
                    <a:cubicBezTo>
                      <a:pt x="365" y="256"/>
                      <a:pt x="365" y="256"/>
                      <a:pt x="365" y="256"/>
                    </a:cubicBezTo>
                    <a:cubicBezTo>
                      <a:pt x="359" y="249"/>
                      <a:pt x="359" y="249"/>
                      <a:pt x="359" y="249"/>
                    </a:cubicBezTo>
                    <a:cubicBezTo>
                      <a:pt x="359" y="249"/>
                      <a:pt x="358" y="244"/>
                      <a:pt x="358" y="242"/>
                    </a:cubicBezTo>
                    <a:cubicBezTo>
                      <a:pt x="358" y="240"/>
                      <a:pt x="357" y="232"/>
                      <a:pt x="357" y="232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1" y="218"/>
                      <a:pt x="351" y="218"/>
                      <a:pt x="351" y="21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1" y="205"/>
                      <a:pt x="341" y="205"/>
                      <a:pt x="341" y="205"/>
                    </a:cubicBezTo>
                    <a:cubicBezTo>
                      <a:pt x="336" y="204"/>
                      <a:pt x="336" y="204"/>
                      <a:pt x="336" y="204"/>
                    </a:cubicBezTo>
                    <a:cubicBezTo>
                      <a:pt x="332" y="205"/>
                      <a:pt x="332" y="205"/>
                      <a:pt x="332" y="205"/>
                    </a:cubicBez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200"/>
                      <a:pt x="324" y="193"/>
                      <a:pt x="324" y="192"/>
                    </a:cubicBezTo>
                    <a:cubicBezTo>
                      <a:pt x="324" y="191"/>
                      <a:pt x="322" y="184"/>
                      <a:pt x="322" y="184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3"/>
                      <a:pt x="315" y="161"/>
                    </a:cubicBezTo>
                    <a:cubicBezTo>
                      <a:pt x="314" y="159"/>
                      <a:pt x="312" y="155"/>
                      <a:pt x="312" y="155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7" y="135"/>
                      <a:pt x="287" y="135"/>
                      <a:pt x="287" y="135"/>
                    </a:cubicBezTo>
                    <a:cubicBezTo>
                      <a:pt x="287" y="135"/>
                      <a:pt x="289" y="135"/>
                      <a:pt x="291" y="135"/>
                    </a:cubicBezTo>
                    <a:cubicBezTo>
                      <a:pt x="294" y="135"/>
                      <a:pt x="296" y="135"/>
                      <a:pt x="298" y="135"/>
                    </a:cubicBezTo>
                    <a:cubicBezTo>
                      <a:pt x="300" y="135"/>
                      <a:pt x="303" y="135"/>
                      <a:pt x="303" y="135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5"/>
                      <a:pt x="338" y="126"/>
                    </a:cubicBezTo>
                    <a:cubicBezTo>
                      <a:pt x="340" y="127"/>
                      <a:pt x="341" y="127"/>
                      <a:pt x="342" y="128"/>
                    </a:cubicBezTo>
                    <a:cubicBezTo>
                      <a:pt x="344" y="128"/>
                      <a:pt x="350" y="129"/>
                      <a:pt x="350" y="129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65" y="141"/>
                      <a:pt x="365" y="141"/>
                      <a:pt x="365" y="141"/>
                    </a:cubicBezTo>
                    <a:cubicBezTo>
                      <a:pt x="365" y="141"/>
                      <a:pt x="366" y="144"/>
                      <a:pt x="365" y="145"/>
                    </a:cubicBezTo>
                    <a:cubicBezTo>
                      <a:pt x="364" y="146"/>
                      <a:pt x="365" y="149"/>
                      <a:pt x="361" y="151"/>
                    </a:cubicBezTo>
                    <a:cubicBezTo>
                      <a:pt x="357" y="153"/>
                      <a:pt x="352" y="157"/>
                      <a:pt x="351" y="157"/>
                    </a:cubicBezTo>
                    <a:cubicBezTo>
                      <a:pt x="350" y="158"/>
                      <a:pt x="347" y="162"/>
                      <a:pt x="347" y="162"/>
                    </a:cubicBezTo>
                    <a:cubicBezTo>
                      <a:pt x="345" y="166"/>
                      <a:pt x="345" y="166"/>
                      <a:pt x="345" y="166"/>
                    </a:cubicBezTo>
                    <a:cubicBezTo>
                      <a:pt x="346" y="169"/>
                      <a:pt x="346" y="169"/>
                      <a:pt x="346" y="169"/>
                    </a:cubicBezTo>
                    <a:cubicBezTo>
                      <a:pt x="346" y="169"/>
                      <a:pt x="346" y="170"/>
                      <a:pt x="346" y="171"/>
                    </a:cubicBezTo>
                    <a:cubicBezTo>
                      <a:pt x="345" y="173"/>
                      <a:pt x="344" y="176"/>
                      <a:pt x="344" y="176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45" y="181"/>
                      <a:pt x="346" y="183"/>
                      <a:pt x="347" y="185"/>
                    </a:cubicBezTo>
                    <a:cubicBezTo>
                      <a:pt x="347" y="186"/>
                      <a:pt x="356" y="188"/>
                      <a:pt x="356" y="188"/>
                    </a:cubicBezTo>
                    <a:cubicBezTo>
                      <a:pt x="365" y="189"/>
                      <a:pt x="365" y="189"/>
                      <a:pt x="365" y="189"/>
                    </a:cubicBezTo>
                    <a:cubicBezTo>
                      <a:pt x="372" y="196"/>
                      <a:pt x="372" y="196"/>
                      <a:pt x="372" y="196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397" y="190"/>
                      <a:pt x="400" y="186"/>
                      <a:pt x="401" y="185"/>
                    </a:cubicBezTo>
                    <a:cubicBezTo>
                      <a:pt x="402" y="184"/>
                      <a:pt x="405" y="181"/>
                      <a:pt x="405" y="181"/>
                    </a:cubicBezTo>
                    <a:cubicBezTo>
                      <a:pt x="405" y="181"/>
                      <a:pt x="407" y="179"/>
                      <a:pt x="407" y="178"/>
                    </a:cubicBezTo>
                    <a:cubicBezTo>
                      <a:pt x="407" y="177"/>
                      <a:pt x="406" y="169"/>
                      <a:pt x="406" y="169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399" y="153"/>
                      <a:pt x="399" y="151"/>
                    </a:cubicBezTo>
                    <a:cubicBezTo>
                      <a:pt x="399" y="150"/>
                      <a:pt x="398" y="146"/>
                      <a:pt x="398" y="146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96" y="138"/>
                      <a:pt x="396" y="138"/>
                      <a:pt x="396" y="138"/>
                    </a:cubicBezTo>
                    <a:cubicBezTo>
                      <a:pt x="398" y="135"/>
                      <a:pt x="398" y="135"/>
                      <a:pt x="398" y="135"/>
                    </a:cubicBezTo>
                    <a:cubicBezTo>
                      <a:pt x="403" y="129"/>
                      <a:pt x="403" y="129"/>
                      <a:pt x="403" y="129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19"/>
                      <a:pt x="398" y="119"/>
                      <a:pt x="398" y="119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8" y="114"/>
                      <a:pt x="408" y="114"/>
                      <a:pt x="408" y="114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0" y="84"/>
                      <a:pt x="422" y="76"/>
                      <a:pt x="422" y="75"/>
                    </a:cubicBezTo>
                    <a:cubicBezTo>
                      <a:pt x="422" y="74"/>
                      <a:pt x="425" y="72"/>
                      <a:pt x="425" y="72"/>
                    </a:cubicBezTo>
                    <a:cubicBezTo>
                      <a:pt x="429" y="67"/>
                      <a:pt x="429" y="67"/>
                      <a:pt x="429" y="67"/>
                    </a:cubicBezTo>
                    <a:cubicBezTo>
                      <a:pt x="432" y="61"/>
                      <a:pt x="432" y="61"/>
                      <a:pt x="432" y="61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43" y="51"/>
                      <a:pt x="443" y="51"/>
                      <a:pt x="443" y="51"/>
                    </a:cubicBezTo>
                    <a:cubicBezTo>
                      <a:pt x="443" y="51"/>
                      <a:pt x="445" y="53"/>
                      <a:pt x="445" y="55"/>
                    </a:cubicBezTo>
                    <a:cubicBezTo>
                      <a:pt x="445" y="57"/>
                      <a:pt x="444" y="58"/>
                      <a:pt x="445" y="58"/>
                    </a:cubicBezTo>
                    <a:cubicBezTo>
                      <a:pt x="447" y="58"/>
                      <a:pt x="446" y="58"/>
                      <a:pt x="447" y="57"/>
                    </a:cubicBezTo>
                    <a:cubicBezTo>
                      <a:pt x="449" y="55"/>
                      <a:pt x="450" y="51"/>
                      <a:pt x="450" y="50"/>
                    </a:cubicBezTo>
                    <a:cubicBezTo>
                      <a:pt x="450" y="49"/>
                      <a:pt x="452" y="49"/>
                      <a:pt x="450" y="48"/>
                    </a:cubicBezTo>
                    <a:cubicBezTo>
                      <a:pt x="447" y="47"/>
                      <a:pt x="443" y="45"/>
                      <a:pt x="443" y="45"/>
                    </a:cubicBezTo>
                    <a:cubicBezTo>
                      <a:pt x="443" y="45"/>
                      <a:pt x="439" y="44"/>
                      <a:pt x="439" y="43"/>
                    </a:cubicBezTo>
                    <a:cubicBezTo>
                      <a:pt x="440" y="42"/>
                      <a:pt x="443" y="33"/>
                      <a:pt x="443" y="33"/>
                    </a:cubicBezTo>
                    <a:cubicBezTo>
                      <a:pt x="447" y="23"/>
                      <a:pt x="447" y="23"/>
                      <a:pt x="447" y="23"/>
                    </a:cubicBezTo>
                    <a:cubicBezTo>
                      <a:pt x="447" y="17"/>
                      <a:pt x="447" y="17"/>
                      <a:pt x="447" y="17"/>
                    </a:cubicBezTo>
                    <a:cubicBezTo>
                      <a:pt x="450" y="12"/>
                      <a:pt x="450" y="12"/>
                      <a:pt x="450" y="12"/>
                    </a:cubicBezTo>
                    <a:cubicBezTo>
                      <a:pt x="453" y="8"/>
                      <a:pt x="455" y="2"/>
                      <a:pt x="460" y="0"/>
                    </a:cubicBezTo>
                    <a:cubicBezTo>
                      <a:pt x="1479" y="0"/>
                      <a:pt x="1479" y="0"/>
                      <a:pt x="1479" y="0"/>
                    </a:cubicBezTo>
                    <a:cubicBezTo>
                      <a:pt x="1479" y="736"/>
                      <a:pt x="1479" y="736"/>
                      <a:pt x="1479" y="736"/>
                    </a:cubicBezTo>
                    <a:cubicBezTo>
                      <a:pt x="1465" y="741"/>
                      <a:pt x="1465" y="741"/>
                      <a:pt x="1465" y="741"/>
                    </a:cubicBezTo>
                    <a:cubicBezTo>
                      <a:pt x="1463" y="741"/>
                      <a:pt x="1435" y="737"/>
                      <a:pt x="1436" y="746"/>
                    </a:cubicBezTo>
                    <a:cubicBezTo>
                      <a:pt x="1437" y="751"/>
                      <a:pt x="1442" y="752"/>
                      <a:pt x="1442" y="752"/>
                    </a:cubicBezTo>
                    <a:cubicBezTo>
                      <a:pt x="1455" y="764"/>
                      <a:pt x="1455" y="764"/>
                      <a:pt x="1455" y="764"/>
                    </a:cubicBezTo>
                    <a:cubicBezTo>
                      <a:pt x="1454" y="771"/>
                      <a:pt x="1454" y="771"/>
                      <a:pt x="1454" y="771"/>
                    </a:cubicBezTo>
                    <a:cubicBezTo>
                      <a:pt x="1462" y="773"/>
                      <a:pt x="1462" y="773"/>
                      <a:pt x="1462" y="773"/>
                    </a:cubicBezTo>
                    <a:cubicBezTo>
                      <a:pt x="1479" y="773"/>
                      <a:pt x="1479" y="773"/>
                      <a:pt x="1479" y="773"/>
                    </a:cubicBezTo>
                    <a:cubicBezTo>
                      <a:pt x="1479" y="785"/>
                      <a:pt x="1479" y="785"/>
                      <a:pt x="1479" y="785"/>
                    </a:cubicBezTo>
                    <a:cubicBezTo>
                      <a:pt x="1469" y="786"/>
                      <a:pt x="1458" y="788"/>
                      <a:pt x="1456" y="789"/>
                    </a:cubicBezTo>
                    <a:cubicBezTo>
                      <a:pt x="1445" y="801"/>
                      <a:pt x="1445" y="801"/>
                      <a:pt x="1445" y="801"/>
                    </a:cubicBezTo>
                    <a:cubicBezTo>
                      <a:pt x="1458" y="818"/>
                      <a:pt x="1458" y="818"/>
                      <a:pt x="1458" y="818"/>
                    </a:cubicBezTo>
                    <a:cubicBezTo>
                      <a:pt x="1457" y="829"/>
                      <a:pt x="1457" y="829"/>
                      <a:pt x="1457" y="829"/>
                    </a:cubicBezTo>
                    <a:cubicBezTo>
                      <a:pt x="1446" y="837"/>
                      <a:pt x="1446" y="837"/>
                      <a:pt x="1446" y="837"/>
                    </a:cubicBezTo>
                    <a:cubicBezTo>
                      <a:pt x="1455" y="846"/>
                      <a:pt x="1455" y="846"/>
                      <a:pt x="1455" y="846"/>
                    </a:cubicBezTo>
                    <a:cubicBezTo>
                      <a:pt x="1471" y="846"/>
                      <a:pt x="1471" y="846"/>
                      <a:pt x="1471" y="846"/>
                    </a:cubicBezTo>
                    <a:cubicBezTo>
                      <a:pt x="1479" y="852"/>
                      <a:pt x="1479" y="852"/>
                      <a:pt x="1479" y="852"/>
                    </a:cubicBezTo>
                    <a:cubicBezTo>
                      <a:pt x="1479" y="899"/>
                      <a:pt x="1479" y="899"/>
                      <a:pt x="1479" y="899"/>
                    </a:cubicBezTo>
                    <a:cubicBezTo>
                      <a:pt x="1476" y="899"/>
                      <a:pt x="1472" y="900"/>
                      <a:pt x="1467" y="900"/>
                    </a:cubicBezTo>
                    <a:cubicBezTo>
                      <a:pt x="1460" y="912"/>
                      <a:pt x="1460" y="912"/>
                      <a:pt x="1460" y="912"/>
                    </a:cubicBezTo>
                    <a:cubicBezTo>
                      <a:pt x="1409" y="903"/>
                      <a:pt x="1409" y="903"/>
                      <a:pt x="1409" y="903"/>
                    </a:cubicBezTo>
                    <a:cubicBezTo>
                      <a:pt x="1392" y="893"/>
                      <a:pt x="1392" y="893"/>
                      <a:pt x="1392" y="893"/>
                    </a:cubicBezTo>
                    <a:cubicBezTo>
                      <a:pt x="1379" y="902"/>
                      <a:pt x="1382" y="898"/>
                      <a:pt x="1371" y="910"/>
                    </a:cubicBezTo>
                    <a:cubicBezTo>
                      <a:pt x="1341" y="902"/>
                      <a:pt x="1341" y="902"/>
                      <a:pt x="1341" y="902"/>
                    </a:cubicBezTo>
                    <a:cubicBezTo>
                      <a:pt x="1322" y="911"/>
                      <a:pt x="1322" y="911"/>
                      <a:pt x="1322" y="911"/>
                    </a:cubicBezTo>
                    <a:cubicBezTo>
                      <a:pt x="1300" y="933"/>
                      <a:pt x="1300" y="933"/>
                      <a:pt x="1300" y="933"/>
                    </a:cubicBezTo>
                    <a:cubicBezTo>
                      <a:pt x="1263" y="931"/>
                      <a:pt x="1263" y="931"/>
                      <a:pt x="1263" y="931"/>
                    </a:cubicBezTo>
                    <a:cubicBezTo>
                      <a:pt x="1255" y="920"/>
                      <a:pt x="1255" y="920"/>
                      <a:pt x="1255" y="920"/>
                    </a:cubicBezTo>
                    <a:cubicBezTo>
                      <a:pt x="1253" y="930"/>
                      <a:pt x="1253" y="930"/>
                      <a:pt x="1253" y="930"/>
                    </a:cubicBezTo>
                    <a:cubicBezTo>
                      <a:pt x="1261" y="940"/>
                      <a:pt x="1261" y="940"/>
                      <a:pt x="1261" y="940"/>
                    </a:cubicBezTo>
                    <a:cubicBezTo>
                      <a:pt x="1247" y="947"/>
                      <a:pt x="1247" y="947"/>
                      <a:pt x="1247" y="947"/>
                    </a:cubicBezTo>
                    <a:cubicBezTo>
                      <a:pt x="1242" y="933"/>
                      <a:pt x="1242" y="933"/>
                      <a:pt x="1242" y="933"/>
                    </a:cubicBezTo>
                    <a:cubicBezTo>
                      <a:pt x="1230" y="918"/>
                      <a:pt x="1230" y="918"/>
                      <a:pt x="1230" y="918"/>
                    </a:cubicBezTo>
                    <a:cubicBezTo>
                      <a:pt x="1212" y="914"/>
                      <a:pt x="1212" y="914"/>
                      <a:pt x="1212" y="914"/>
                    </a:cubicBezTo>
                    <a:cubicBezTo>
                      <a:pt x="1202" y="907"/>
                      <a:pt x="1202" y="907"/>
                      <a:pt x="1202" y="907"/>
                    </a:cubicBezTo>
                    <a:cubicBezTo>
                      <a:pt x="1200" y="906"/>
                      <a:pt x="1163" y="910"/>
                      <a:pt x="1156" y="911"/>
                    </a:cubicBezTo>
                    <a:cubicBezTo>
                      <a:pt x="1147" y="905"/>
                      <a:pt x="1146" y="905"/>
                      <a:pt x="1136" y="900"/>
                    </a:cubicBezTo>
                    <a:cubicBezTo>
                      <a:pt x="1126" y="908"/>
                      <a:pt x="1126" y="908"/>
                      <a:pt x="1126" y="908"/>
                    </a:cubicBezTo>
                    <a:cubicBezTo>
                      <a:pt x="1126" y="908"/>
                      <a:pt x="1121" y="917"/>
                      <a:pt x="1113" y="917"/>
                    </a:cubicBezTo>
                    <a:cubicBezTo>
                      <a:pt x="1104" y="917"/>
                      <a:pt x="1105" y="905"/>
                      <a:pt x="1105" y="905"/>
                    </a:cubicBezTo>
                    <a:cubicBezTo>
                      <a:pt x="1092" y="907"/>
                      <a:pt x="1092" y="907"/>
                      <a:pt x="1092" y="907"/>
                    </a:cubicBezTo>
                    <a:cubicBezTo>
                      <a:pt x="1075" y="931"/>
                      <a:pt x="1075" y="931"/>
                      <a:pt x="1075" y="931"/>
                    </a:cubicBezTo>
                    <a:cubicBezTo>
                      <a:pt x="1054" y="949"/>
                      <a:pt x="1054" y="949"/>
                      <a:pt x="1054" y="949"/>
                    </a:cubicBezTo>
                    <a:cubicBezTo>
                      <a:pt x="1042" y="967"/>
                      <a:pt x="1042" y="967"/>
                      <a:pt x="1042" y="967"/>
                    </a:cubicBezTo>
                    <a:cubicBezTo>
                      <a:pt x="1019" y="976"/>
                      <a:pt x="1019" y="976"/>
                      <a:pt x="1019" y="976"/>
                    </a:cubicBezTo>
                    <a:cubicBezTo>
                      <a:pt x="1020" y="984"/>
                      <a:pt x="1020" y="984"/>
                      <a:pt x="1020" y="984"/>
                    </a:cubicBezTo>
                    <a:cubicBezTo>
                      <a:pt x="1043" y="1004"/>
                      <a:pt x="1043" y="1004"/>
                      <a:pt x="1043" y="1004"/>
                    </a:cubicBezTo>
                    <a:cubicBezTo>
                      <a:pt x="1027" y="1015"/>
                      <a:pt x="1027" y="1015"/>
                      <a:pt x="1027" y="1015"/>
                    </a:cubicBezTo>
                    <a:cubicBezTo>
                      <a:pt x="1003" y="990"/>
                      <a:pt x="1012" y="1009"/>
                      <a:pt x="982" y="986"/>
                    </a:cubicBezTo>
                    <a:cubicBezTo>
                      <a:pt x="977" y="1004"/>
                      <a:pt x="976" y="999"/>
                      <a:pt x="979" y="1014"/>
                    </a:cubicBezTo>
                    <a:cubicBezTo>
                      <a:pt x="966" y="1023"/>
                      <a:pt x="966" y="1023"/>
                      <a:pt x="966" y="1023"/>
                    </a:cubicBezTo>
                    <a:cubicBezTo>
                      <a:pt x="973" y="1050"/>
                      <a:pt x="968" y="1041"/>
                      <a:pt x="985" y="1059"/>
                    </a:cubicBezTo>
                    <a:cubicBezTo>
                      <a:pt x="975" y="1080"/>
                      <a:pt x="977" y="1071"/>
                      <a:pt x="978" y="1096"/>
                    </a:cubicBezTo>
                    <a:cubicBezTo>
                      <a:pt x="1001" y="1103"/>
                      <a:pt x="1001" y="1103"/>
                      <a:pt x="1001" y="1103"/>
                    </a:cubicBezTo>
                    <a:cubicBezTo>
                      <a:pt x="1007" y="1117"/>
                      <a:pt x="1007" y="1117"/>
                      <a:pt x="1007" y="1117"/>
                    </a:cubicBezTo>
                    <a:cubicBezTo>
                      <a:pt x="1022" y="1124"/>
                      <a:pt x="1022" y="1124"/>
                      <a:pt x="1022" y="1124"/>
                    </a:cubicBezTo>
                    <a:cubicBezTo>
                      <a:pt x="1037" y="1114"/>
                      <a:pt x="1037" y="1114"/>
                      <a:pt x="1037" y="1114"/>
                    </a:cubicBezTo>
                    <a:cubicBezTo>
                      <a:pt x="1059" y="1125"/>
                      <a:pt x="1059" y="1125"/>
                      <a:pt x="1059" y="1125"/>
                    </a:cubicBezTo>
                    <a:cubicBezTo>
                      <a:pt x="1088" y="1147"/>
                      <a:pt x="1088" y="1147"/>
                      <a:pt x="1088" y="1147"/>
                    </a:cubicBezTo>
                    <a:cubicBezTo>
                      <a:pt x="1105" y="1168"/>
                      <a:pt x="1105" y="1168"/>
                      <a:pt x="1105" y="1168"/>
                    </a:cubicBezTo>
                    <a:cubicBezTo>
                      <a:pt x="1095" y="1160"/>
                      <a:pt x="1095" y="1160"/>
                      <a:pt x="1095" y="1160"/>
                    </a:cubicBezTo>
                    <a:cubicBezTo>
                      <a:pt x="1089" y="1163"/>
                      <a:pt x="1089" y="1163"/>
                      <a:pt x="1089" y="1163"/>
                    </a:cubicBezTo>
                    <a:cubicBezTo>
                      <a:pt x="1093" y="1170"/>
                      <a:pt x="1093" y="1170"/>
                      <a:pt x="1093" y="1170"/>
                    </a:cubicBezTo>
                    <a:cubicBezTo>
                      <a:pt x="1114" y="1176"/>
                      <a:pt x="1114" y="1176"/>
                      <a:pt x="1114" y="1176"/>
                    </a:cubicBezTo>
                    <a:cubicBezTo>
                      <a:pt x="1113" y="1192"/>
                      <a:pt x="1113" y="1192"/>
                      <a:pt x="1113" y="1192"/>
                    </a:cubicBezTo>
                    <a:cubicBezTo>
                      <a:pt x="1097" y="1252"/>
                      <a:pt x="1097" y="1252"/>
                      <a:pt x="1097" y="1252"/>
                    </a:cubicBezTo>
                    <a:cubicBezTo>
                      <a:pt x="1084" y="1280"/>
                      <a:pt x="1084" y="1280"/>
                      <a:pt x="1084" y="1280"/>
                    </a:cubicBezTo>
                    <a:cubicBezTo>
                      <a:pt x="1081" y="1297"/>
                      <a:pt x="1081" y="1297"/>
                      <a:pt x="1081" y="1297"/>
                    </a:cubicBezTo>
                    <a:cubicBezTo>
                      <a:pt x="1079" y="1314"/>
                      <a:pt x="1079" y="1314"/>
                      <a:pt x="1079" y="1314"/>
                    </a:cubicBezTo>
                    <a:cubicBezTo>
                      <a:pt x="1083" y="1328"/>
                      <a:pt x="1083" y="1328"/>
                      <a:pt x="1083" y="1328"/>
                    </a:cubicBezTo>
                    <a:cubicBezTo>
                      <a:pt x="1083" y="1328"/>
                      <a:pt x="1083" y="1332"/>
                      <a:pt x="1087" y="1336"/>
                    </a:cubicBezTo>
                    <a:cubicBezTo>
                      <a:pt x="1091" y="1340"/>
                      <a:pt x="1092" y="1344"/>
                      <a:pt x="1097" y="1348"/>
                    </a:cubicBezTo>
                    <a:cubicBezTo>
                      <a:pt x="1102" y="1351"/>
                      <a:pt x="1100" y="1353"/>
                      <a:pt x="1118" y="1354"/>
                    </a:cubicBezTo>
                    <a:cubicBezTo>
                      <a:pt x="1135" y="1356"/>
                      <a:pt x="1119" y="1364"/>
                      <a:pt x="1120" y="1367"/>
                    </a:cubicBezTo>
                    <a:cubicBezTo>
                      <a:pt x="1121" y="1369"/>
                      <a:pt x="1122" y="1383"/>
                      <a:pt x="1129" y="1397"/>
                    </a:cubicBezTo>
                    <a:cubicBezTo>
                      <a:pt x="1136" y="1411"/>
                      <a:pt x="1140" y="1409"/>
                      <a:pt x="1151" y="1415"/>
                    </a:cubicBezTo>
                    <a:cubicBezTo>
                      <a:pt x="1162" y="1420"/>
                      <a:pt x="1157" y="1422"/>
                      <a:pt x="1164" y="1436"/>
                    </a:cubicBezTo>
                    <a:cubicBezTo>
                      <a:pt x="1171" y="1449"/>
                      <a:pt x="1188" y="1443"/>
                      <a:pt x="1191" y="1443"/>
                    </a:cubicBezTo>
                    <a:cubicBezTo>
                      <a:pt x="1193" y="1443"/>
                      <a:pt x="1195" y="1446"/>
                      <a:pt x="1198" y="1450"/>
                    </a:cubicBezTo>
                    <a:cubicBezTo>
                      <a:pt x="1198" y="1450"/>
                      <a:pt x="1198" y="1450"/>
                      <a:pt x="1198" y="1450"/>
                    </a:cubicBezTo>
                    <a:cubicBezTo>
                      <a:pt x="1198" y="1450"/>
                      <a:pt x="1192" y="1456"/>
                      <a:pt x="1190" y="1457"/>
                    </a:cubicBezTo>
                    <a:cubicBezTo>
                      <a:pt x="1189" y="1458"/>
                      <a:pt x="1188" y="1459"/>
                      <a:pt x="1187" y="1460"/>
                    </a:cubicBezTo>
                    <a:cubicBezTo>
                      <a:pt x="1186" y="1462"/>
                      <a:pt x="1189" y="1463"/>
                      <a:pt x="1187" y="1464"/>
                    </a:cubicBezTo>
                    <a:cubicBezTo>
                      <a:pt x="1185" y="1465"/>
                      <a:pt x="1183" y="1469"/>
                      <a:pt x="1183" y="1471"/>
                    </a:cubicBezTo>
                    <a:cubicBezTo>
                      <a:pt x="1184" y="1473"/>
                      <a:pt x="1182" y="1476"/>
                      <a:pt x="1182" y="1476"/>
                    </a:cubicBezTo>
                    <a:cubicBezTo>
                      <a:pt x="1182" y="1476"/>
                      <a:pt x="1178" y="1481"/>
                      <a:pt x="1173" y="1481"/>
                    </a:cubicBezTo>
                    <a:cubicBezTo>
                      <a:pt x="1169" y="1482"/>
                      <a:pt x="1166" y="1480"/>
                      <a:pt x="1162" y="1479"/>
                    </a:cubicBezTo>
                    <a:cubicBezTo>
                      <a:pt x="1158" y="1478"/>
                      <a:pt x="1158" y="1478"/>
                      <a:pt x="1158" y="1478"/>
                    </a:cubicBezTo>
                    <a:cubicBezTo>
                      <a:pt x="1158" y="1478"/>
                      <a:pt x="1155" y="1478"/>
                      <a:pt x="1151" y="1477"/>
                    </a:cubicBezTo>
                    <a:cubicBezTo>
                      <a:pt x="1147" y="1475"/>
                      <a:pt x="1150" y="1475"/>
                      <a:pt x="1150" y="1475"/>
                    </a:cubicBezTo>
                    <a:cubicBezTo>
                      <a:pt x="1146" y="1471"/>
                      <a:pt x="1146" y="1471"/>
                      <a:pt x="1146" y="1471"/>
                    </a:cubicBezTo>
                    <a:cubicBezTo>
                      <a:pt x="1142" y="1466"/>
                      <a:pt x="1142" y="1466"/>
                      <a:pt x="1142" y="1466"/>
                    </a:cubicBezTo>
                    <a:cubicBezTo>
                      <a:pt x="1142" y="1466"/>
                      <a:pt x="1141" y="1465"/>
                      <a:pt x="1141" y="1463"/>
                    </a:cubicBezTo>
                    <a:cubicBezTo>
                      <a:pt x="1140" y="1461"/>
                      <a:pt x="1140" y="1463"/>
                      <a:pt x="1138" y="1463"/>
                    </a:cubicBezTo>
                    <a:cubicBezTo>
                      <a:pt x="1136" y="1463"/>
                      <a:pt x="1135" y="1464"/>
                      <a:pt x="1133" y="1463"/>
                    </a:cubicBezTo>
                    <a:cubicBezTo>
                      <a:pt x="1132" y="1462"/>
                      <a:pt x="1132" y="1461"/>
                      <a:pt x="1132" y="1460"/>
                    </a:cubicBezTo>
                    <a:cubicBezTo>
                      <a:pt x="1132" y="1459"/>
                      <a:pt x="1129" y="1457"/>
                      <a:pt x="1126" y="1457"/>
                    </a:cubicBezTo>
                    <a:cubicBezTo>
                      <a:pt x="1123" y="1456"/>
                      <a:pt x="1124" y="1454"/>
                      <a:pt x="1120" y="1454"/>
                    </a:cubicBezTo>
                    <a:cubicBezTo>
                      <a:pt x="1116" y="1454"/>
                      <a:pt x="1119" y="1451"/>
                      <a:pt x="1119" y="1449"/>
                    </a:cubicBezTo>
                    <a:cubicBezTo>
                      <a:pt x="1118" y="1448"/>
                      <a:pt x="1115" y="1451"/>
                      <a:pt x="1114" y="1452"/>
                    </a:cubicBezTo>
                    <a:cubicBezTo>
                      <a:pt x="1113" y="1453"/>
                      <a:pt x="1112" y="1455"/>
                      <a:pt x="1110" y="1455"/>
                    </a:cubicBezTo>
                    <a:cubicBezTo>
                      <a:pt x="1109" y="1456"/>
                      <a:pt x="1108" y="1450"/>
                      <a:pt x="1108" y="1450"/>
                    </a:cubicBezTo>
                    <a:cubicBezTo>
                      <a:pt x="1108" y="1450"/>
                      <a:pt x="1108" y="1450"/>
                      <a:pt x="1104" y="1450"/>
                    </a:cubicBezTo>
                    <a:cubicBezTo>
                      <a:pt x="1099" y="1450"/>
                      <a:pt x="1102" y="1452"/>
                      <a:pt x="1102" y="1452"/>
                    </a:cubicBezTo>
                    <a:cubicBezTo>
                      <a:pt x="1099" y="1459"/>
                      <a:pt x="1099" y="1459"/>
                      <a:pt x="1099" y="1459"/>
                    </a:cubicBezTo>
                    <a:cubicBezTo>
                      <a:pt x="1094" y="1463"/>
                      <a:pt x="1094" y="1463"/>
                      <a:pt x="1094" y="1463"/>
                    </a:cubicBezTo>
                    <a:cubicBezTo>
                      <a:pt x="1094" y="1463"/>
                      <a:pt x="1095" y="1466"/>
                      <a:pt x="1096" y="1468"/>
                    </a:cubicBezTo>
                    <a:cubicBezTo>
                      <a:pt x="1096" y="1470"/>
                      <a:pt x="1099" y="1471"/>
                      <a:pt x="1099" y="1471"/>
                    </a:cubicBezTo>
                    <a:cubicBezTo>
                      <a:pt x="1099" y="1471"/>
                      <a:pt x="1102" y="1473"/>
                      <a:pt x="1105" y="1475"/>
                    </a:cubicBezTo>
                    <a:cubicBezTo>
                      <a:pt x="1108" y="1477"/>
                      <a:pt x="1107" y="1477"/>
                      <a:pt x="1109" y="1477"/>
                    </a:cubicBezTo>
                    <a:cubicBezTo>
                      <a:pt x="1111" y="1478"/>
                      <a:pt x="1114" y="1479"/>
                      <a:pt x="1118" y="1481"/>
                    </a:cubicBezTo>
                    <a:cubicBezTo>
                      <a:pt x="1122" y="1482"/>
                      <a:pt x="1120" y="1481"/>
                      <a:pt x="1126" y="1486"/>
                    </a:cubicBezTo>
                    <a:cubicBezTo>
                      <a:pt x="1131" y="1490"/>
                      <a:pt x="1125" y="1486"/>
                      <a:pt x="1124" y="1489"/>
                    </a:cubicBezTo>
                    <a:cubicBezTo>
                      <a:pt x="1123" y="1493"/>
                      <a:pt x="1117" y="1485"/>
                      <a:pt x="1113" y="1487"/>
                    </a:cubicBezTo>
                    <a:cubicBezTo>
                      <a:pt x="1109" y="1488"/>
                      <a:pt x="1108" y="1485"/>
                      <a:pt x="1105" y="1486"/>
                    </a:cubicBezTo>
                    <a:cubicBezTo>
                      <a:pt x="1105" y="1486"/>
                      <a:pt x="1105" y="1486"/>
                      <a:pt x="1105" y="1486"/>
                    </a:cubicBezTo>
                    <a:cubicBezTo>
                      <a:pt x="1104" y="1486"/>
                      <a:pt x="1104" y="1486"/>
                      <a:pt x="1104" y="1486"/>
                    </a:cubicBezTo>
                    <a:cubicBezTo>
                      <a:pt x="1104" y="1485"/>
                      <a:pt x="1103" y="1484"/>
                      <a:pt x="1103" y="1483"/>
                    </a:cubicBezTo>
                    <a:cubicBezTo>
                      <a:pt x="1102" y="1482"/>
                      <a:pt x="1097" y="1482"/>
                      <a:pt x="1097" y="1482"/>
                    </a:cubicBezTo>
                    <a:cubicBezTo>
                      <a:pt x="1093" y="1481"/>
                      <a:pt x="1093" y="1481"/>
                      <a:pt x="1093" y="1481"/>
                    </a:cubicBezTo>
                    <a:cubicBezTo>
                      <a:pt x="1090" y="1480"/>
                      <a:pt x="1090" y="1480"/>
                      <a:pt x="1090" y="1480"/>
                    </a:cubicBezTo>
                    <a:cubicBezTo>
                      <a:pt x="1087" y="1475"/>
                      <a:pt x="1087" y="1475"/>
                      <a:pt x="1087" y="1475"/>
                    </a:cubicBezTo>
                    <a:cubicBezTo>
                      <a:pt x="1084" y="1473"/>
                      <a:pt x="1084" y="1473"/>
                      <a:pt x="1084" y="1473"/>
                    </a:cubicBezTo>
                    <a:cubicBezTo>
                      <a:pt x="1081" y="1469"/>
                      <a:pt x="1081" y="1469"/>
                      <a:pt x="1081" y="1469"/>
                    </a:cubicBezTo>
                    <a:cubicBezTo>
                      <a:pt x="1082" y="1467"/>
                      <a:pt x="1082" y="1467"/>
                      <a:pt x="1082" y="1467"/>
                    </a:cubicBezTo>
                    <a:cubicBezTo>
                      <a:pt x="1085" y="1463"/>
                      <a:pt x="1085" y="1463"/>
                      <a:pt x="1085" y="1463"/>
                    </a:cubicBezTo>
                    <a:cubicBezTo>
                      <a:pt x="1085" y="1463"/>
                      <a:pt x="1086" y="1463"/>
                      <a:pt x="1087" y="1461"/>
                    </a:cubicBezTo>
                    <a:cubicBezTo>
                      <a:pt x="1089" y="1458"/>
                      <a:pt x="1087" y="1458"/>
                      <a:pt x="1087" y="1458"/>
                    </a:cubicBezTo>
                    <a:cubicBezTo>
                      <a:pt x="1087" y="1458"/>
                      <a:pt x="1083" y="1456"/>
                      <a:pt x="1081" y="1455"/>
                    </a:cubicBezTo>
                    <a:cubicBezTo>
                      <a:pt x="1079" y="1454"/>
                      <a:pt x="1076" y="1457"/>
                      <a:pt x="1076" y="1457"/>
                    </a:cubicBezTo>
                    <a:cubicBezTo>
                      <a:pt x="1070" y="1456"/>
                      <a:pt x="1070" y="1456"/>
                      <a:pt x="1070" y="1456"/>
                    </a:cubicBezTo>
                    <a:cubicBezTo>
                      <a:pt x="1065" y="1456"/>
                      <a:pt x="1065" y="1456"/>
                      <a:pt x="1065" y="1456"/>
                    </a:cubicBezTo>
                    <a:cubicBezTo>
                      <a:pt x="1061" y="1452"/>
                      <a:pt x="1061" y="1452"/>
                      <a:pt x="1061" y="1452"/>
                    </a:cubicBezTo>
                    <a:cubicBezTo>
                      <a:pt x="1054" y="1450"/>
                      <a:pt x="1054" y="1450"/>
                      <a:pt x="1054" y="1450"/>
                    </a:cubicBezTo>
                    <a:cubicBezTo>
                      <a:pt x="1050" y="1448"/>
                      <a:pt x="1050" y="1448"/>
                      <a:pt x="1050" y="1448"/>
                    </a:cubicBezTo>
                    <a:cubicBezTo>
                      <a:pt x="1050" y="1448"/>
                      <a:pt x="1050" y="1440"/>
                      <a:pt x="1050" y="1439"/>
                    </a:cubicBezTo>
                    <a:cubicBezTo>
                      <a:pt x="1050" y="1437"/>
                      <a:pt x="1050" y="1434"/>
                      <a:pt x="1050" y="1434"/>
                    </a:cubicBezTo>
                    <a:cubicBezTo>
                      <a:pt x="1050" y="1434"/>
                      <a:pt x="1044" y="1433"/>
                      <a:pt x="1041" y="1434"/>
                    </a:cubicBezTo>
                    <a:cubicBezTo>
                      <a:pt x="1039" y="1435"/>
                      <a:pt x="1036" y="1434"/>
                      <a:pt x="1036" y="1434"/>
                    </a:cubicBezTo>
                    <a:cubicBezTo>
                      <a:pt x="1036" y="1434"/>
                      <a:pt x="1028" y="1433"/>
                      <a:pt x="1027" y="1431"/>
                    </a:cubicBezTo>
                    <a:cubicBezTo>
                      <a:pt x="1027" y="1429"/>
                      <a:pt x="1027" y="1430"/>
                      <a:pt x="1026" y="1430"/>
                    </a:cubicBezTo>
                    <a:cubicBezTo>
                      <a:pt x="1024" y="1430"/>
                      <a:pt x="1018" y="1430"/>
                      <a:pt x="1018" y="1430"/>
                    </a:cubicBezTo>
                    <a:cubicBezTo>
                      <a:pt x="1012" y="1428"/>
                      <a:pt x="1012" y="1428"/>
                      <a:pt x="1012" y="1428"/>
                    </a:cubicBezTo>
                    <a:cubicBezTo>
                      <a:pt x="1012" y="1437"/>
                      <a:pt x="1012" y="1437"/>
                      <a:pt x="1012" y="1437"/>
                    </a:cubicBezTo>
                    <a:cubicBezTo>
                      <a:pt x="1011" y="1435"/>
                      <a:pt x="1011" y="1435"/>
                      <a:pt x="1011" y="1435"/>
                    </a:cubicBezTo>
                    <a:cubicBezTo>
                      <a:pt x="1001" y="1434"/>
                      <a:pt x="1001" y="1434"/>
                      <a:pt x="1001" y="1434"/>
                    </a:cubicBezTo>
                    <a:cubicBezTo>
                      <a:pt x="995" y="1437"/>
                      <a:pt x="995" y="1437"/>
                      <a:pt x="995" y="1437"/>
                    </a:cubicBezTo>
                    <a:cubicBezTo>
                      <a:pt x="990" y="1439"/>
                      <a:pt x="990" y="1439"/>
                      <a:pt x="990" y="1439"/>
                    </a:cubicBezTo>
                    <a:cubicBezTo>
                      <a:pt x="990" y="1442"/>
                      <a:pt x="990" y="1442"/>
                      <a:pt x="990" y="1442"/>
                    </a:cubicBezTo>
                    <a:cubicBezTo>
                      <a:pt x="988" y="1445"/>
                      <a:pt x="988" y="1445"/>
                      <a:pt x="988" y="1445"/>
                    </a:cubicBezTo>
                    <a:cubicBezTo>
                      <a:pt x="988" y="1445"/>
                      <a:pt x="985" y="1446"/>
                      <a:pt x="983" y="1446"/>
                    </a:cubicBezTo>
                    <a:cubicBezTo>
                      <a:pt x="983" y="1447"/>
                      <a:pt x="982" y="1449"/>
                      <a:pt x="982" y="1450"/>
                    </a:cubicBezTo>
                    <a:cubicBezTo>
                      <a:pt x="981" y="1451"/>
                      <a:pt x="979" y="1451"/>
                      <a:pt x="979" y="1451"/>
                    </a:cubicBezTo>
                    <a:cubicBezTo>
                      <a:pt x="975" y="1450"/>
                      <a:pt x="975" y="1450"/>
                      <a:pt x="975" y="1450"/>
                    </a:cubicBezTo>
                    <a:cubicBezTo>
                      <a:pt x="972" y="1450"/>
                      <a:pt x="972" y="1450"/>
                      <a:pt x="972" y="1450"/>
                    </a:cubicBezTo>
                    <a:cubicBezTo>
                      <a:pt x="970" y="1448"/>
                      <a:pt x="970" y="1448"/>
                      <a:pt x="970" y="1448"/>
                    </a:cubicBezTo>
                    <a:cubicBezTo>
                      <a:pt x="972" y="1444"/>
                      <a:pt x="972" y="1444"/>
                      <a:pt x="972" y="1444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66" y="1442"/>
                      <a:pt x="966" y="1442"/>
                      <a:pt x="966" y="1442"/>
                    </a:cubicBezTo>
                    <a:cubicBezTo>
                      <a:pt x="960" y="1440"/>
                      <a:pt x="960" y="1440"/>
                      <a:pt x="960" y="1440"/>
                    </a:cubicBezTo>
                    <a:cubicBezTo>
                      <a:pt x="947" y="1439"/>
                      <a:pt x="947" y="1439"/>
                      <a:pt x="947" y="1439"/>
                    </a:cubicBezTo>
                    <a:cubicBezTo>
                      <a:pt x="939" y="1437"/>
                      <a:pt x="939" y="1437"/>
                      <a:pt x="939" y="1437"/>
                    </a:cubicBezTo>
                    <a:cubicBezTo>
                      <a:pt x="934" y="1432"/>
                      <a:pt x="934" y="1432"/>
                      <a:pt x="934" y="1432"/>
                    </a:cubicBezTo>
                    <a:cubicBezTo>
                      <a:pt x="926" y="1430"/>
                      <a:pt x="926" y="1430"/>
                      <a:pt x="926" y="1430"/>
                    </a:cubicBezTo>
                    <a:cubicBezTo>
                      <a:pt x="919" y="1435"/>
                      <a:pt x="919" y="1435"/>
                      <a:pt x="919" y="1435"/>
                    </a:cubicBezTo>
                    <a:cubicBezTo>
                      <a:pt x="919" y="1435"/>
                      <a:pt x="912" y="1432"/>
                      <a:pt x="909" y="1432"/>
                    </a:cubicBezTo>
                    <a:cubicBezTo>
                      <a:pt x="907" y="1433"/>
                      <a:pt x="903" y="1434"/>
                      <a:pt x="902" y="1435"/>
                    </a:cubicBezTo>
                    <a:cubicBezTo>
                      <a:pt x="901" y="1435"/>
                      <a:pt x="901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6" y="1439"/>
                      <a:pt x="894" y="1438"/>
                      <a:pt x="892" y="1438"/>
                    </a:cubicBezTo>
                    <a:cubicBezTo>
                      <a:pt x="891" y="1439"/>
                      <a:pt x="890" y="1440"/>
                      <a:pt x="888" y="1440"/>
                    </a:cubicBezTo>
                    <a:cubicBezTo>
                      <a:pt x="886" y="1440"/>
                      <a:pt x="885" y="1439"/>
                      <a:pt x="883" y="1439"/>
                    </a:cubicBezTo>
                    <a:cubicBezTo>
                      <a:pt x="882" y="1440"/>
                      <a:pt x="881" y="1441"/>
                      <a:pt x="879" y="1441"/>
                    </a:cubicBezTo>
                    <a:cubicBezTo>
                      <a:pt x="877" y="1441"/>
                      <a:pt x="876" y="1439"/>
                      <a:pt x="876" y="1439"/>
                    </a:cubicBezTo>
                    <a:cubicBezTo>
                      <a:pt x="873" y="1439"/>
                      <a:pt x="873" y="1439"/>
                      <a:pt x="873" y="1439"/>
                    </a:cubicBezTo>
                    <a:cubicBezTo>
                      <a:pt x="870" y="1436"/>
                      <a:pt x="870" y="1436"/>
                      <a:pt x="870" y="1436"/>
                    </a:cubicBezTo>
                    <a:cubicBezTo>
                      <a:pt x="870" y="1436"/>
                      <a:pt x="869" y="1438"/>
                      <a:pt x="866" y="1438"/>
                    </a:cubicBezTo>
                    <a:cubicBezTo>
                      <a:pt x="864" y="1437"/>
                      <a:pt x="862" y="1436"/>
                      <a:pt x="860" y="1437"/>
                    </a:cubicBezTo>
                    <a:cubicBezTo>
                      <a:pt x="858" y="1437"/>
                      <a:pt x="855" y="1438"/>
                      <a:pt x="855" y="1438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2" y="1434"/>
                      <a:pt x="842" y="1434"/>
                      <a:pt x="842" y="1434"/>
                    </a:cubicBezTo>
                    <a:cubicBezTo>
                      <a:pt x="838" y="1433"/>
                      <a:pt x="838" y="1433"/>
                      <a:pt x="838" y="1433"/>
                    </a:cubicBezTo>
                    <a:cubicBezTo>
                      <a:pt x="836" y="1436"/>
                      <a:pt x="836" y="1436"/>
                      <a:pt x="836" y="1436"/>
                    </a:cubicBezTo>
                    <a:cubicBezTo>
                      <a:pt x="831" y="1436"/>
                      <a:pt x="831" y="1436"/>
                      <a:pt x="831" y="1436"/>
                    </a:cubicBezTo>
                    <a:cubicBezTo>
                      <a:pt x="831" y="1436"/>
                      <a:pt x="825" y="1434"/>
                      <a:pt x="821" y="1435"/>
                    </a:cubicBezTo>
                    <a:cubicBezTo>
                      <a:pt x="820" y="1435"/>
                      <a:pt x="817" y="1438"/>
                      <a:pt x="816" y="1438"/>
                    </a:cubicBezTo>
                    <a:cubicBezTo>
                      <a:pt x="815" y="1439"/>
                      <a:pt x="819" y="1442"/>
                      <a:pt x="817" y="1442"/>
                    </a:cubicBezTo>
                    <a:cubicBezTo>
                      <a:pt x="787" y="1439"/>
                      <a:pt x="752" y="1427"/>
                      <a:pt x="722" y="1419"/>
                    </a:cubicBezTo>
                    <a:cubicBezTo>
                      <a:pt x="722" y="1419"/>
                      <a:pt x="697" y="1413"/>
                      <a:pt x="693" y="1413"/>
                    </a:cubicBezTo>
                    <a:cubicBezTo>
                      <a:pt x="689" y="1413"/>
                      <a:pt x="681" y="1402"/>
                      <a:pt x="681" y="1399"/>
                    </a:cubicBezTo>
                    <a:cubicBezTo>
                      <a:pt x="681" y="1396"/>
                      <a:pt x="680" y="1387"/>
                      <a:pt x="684" y="1385"/>
                    </a:cubicBezTo>
                    <a:cubicBezTo>
                      <a:pt x="688" y="1383"/>
                      <a:pt x="688" y="1383"/>
                      <a:pt x="695" y="1377"/>
                    </a:cubicBezTo>
                    <a:cubicBezTo>
                      <a:pt x="701" y="1370"/>
                      <a:pt x="701" y="1365"/>
                      <a:pt x="701" y="1365"/>
                    </a:cubicBezTo>
                    <a:cubicBezTo>
                      <a:pt x="686" y="1356"/>
                      <a:pt x="686" y="1356"/>
                      <a:pt x="686" y="1356"/>
                    </a:cubicBezTo>
                    <a:cubicBezTo>
                      <a:pt x="686" y="1356"/>
                      <a:pt x="669" y="1365"/>
                      <a:pt x="666" y="1363"/>
                    </a:cubicBezTo>
                    <a:cubicBezTo>
                      <a:pt x="662" y="1361"/>
                      <a:pt x="646" y="1372"/>
                      <a:pt x="646" y="1372"/>
                    </a:cubicBezTo>
                    <a:cubicBezTo>
                      <a:pt x="630" y="1373"/>
                      <a:pt x="630" y="1373"/>
                      <a:pt x="630" y="1373"/>
                    </a:cubicBezTo>
                    <a:cubicBezTo>
                      <a:pt x="630" y="1371"/>
                      <a:pt x="630" y="1371"/>
                      <a:pt x="630" y="1371"/>
                    </a:cubicBezTo>
                    <a:cubicBezTo>
                      <a:pt x="630" y="1371"/>
                      <a:pt x="633" y="1361"/>
                      <a:pt x="637" y="1363"/>
                    </a:cubicBezTo>
                    <a:cubicBezTo>
                      <a:pt x="641" y="1351"/>
                      <a:pt x="641" y="1351"/>
                      <a:pt x="641" y="1351"/>
                    </a:cubicBezTo>
                    <a:cubicBezTo>
                      <a:pt x="639" y="1337"/>
                      <a:pt x="639" y="1337"/>
                      <a:pt x="639" y="1337"/>
                    </a:cubicBezTo>
                    <a:cubicBezTo>
                      <a:pt x="635" y="1318"/>
                      <a:pt x="635" y="1318"/>
                      <a:pt x="635" y="1318"/>
                    </a:cubicBezTo>
                    <a:cubicBezTo>
                      <a:pt x="655" y="1317"/>
                      <a:pt x="655" y="1317"/>
                      <a:pt x="655" y="1317"/>
                    </a:cubicBezTo>
                    <a:cubicBezTo>
                      <a:pt x="673" y="1307"/>
                      <a:pt x="673" y="1307"/>
                      <a:pt x="673" y="1307"/>
                    </a:cubicBezTo>
                    <a:cubicBezTo>
                      <a:pt x="667" y="1297"/>
                      <a:pt x="667" y="1297"/>
                      <a:pt x="667" y="1297"/>
                    </a:cubicBezTo>
                    <a:cubicBezTo>
                      <a:pt x="650" y="1303"/>
                      <a:pt x="650" y="1303"/>
                      <a:pt x="650" y="1303"/>
                    </a:cubicBezTo>
                    <a:cubicBezTo>
                      <a:pt x="634" y="1300"/>
                      <a:pt x="634" y="1300"/>
                      <a:pt x="634" y="1300"/>
                    </a:cubicBezTo>
                    <a:cubicBezTo>
                      <a:pt x="613" y="1318"/>
                      <a:pt x="613" y="1318"/>
                      <a:pt x="613" y="1318"/>
                    </a:cubicBezTo>
                    <a:cubicBezTo>
                      <a:pt x="589" y="1318"/>
                      <a:pt x="589" y="1318"/>
                      <a:pt x="589" y="1318"/>
                    </a:cubicBezTo>
                    <a:cubicBezTo>
                      <a:pt x="581" y="1317"/>
                      <a:pt x="581" y="1317"/>
                      <a:pt x="581" y="1317"/>
                    </a:cubicBezTo>
                    <a:cubicBezTo>
                      <a:pt x="582" y="1315"/>
                      <a:pt x="582" y="1313"/>
                      <a:pt x="583" y="1313"/>
                    </a:cubicBezTo>
                    <a:cubicBezTo>
                      <a:pt x="585" y="1312"/>
                      <a:pt x="600" y="1307"/>
                      <a:pt x="600" y="1307"/>
                    </a:cubicBezTo>
                    <a:cubicBezTo>
                      <a:pt x="610" y="1301"/>
                      <a:pt x="610" y="1301"/>
                      <a:pt x="610" y="1301"/>
                    </a:cubicBezTo>
                    <a:cubicBezTo>
                      <a:pt x="610" y="1301"/>
                      <a:pt x="615" y="1294"/>
                      <a:pt x="617" y="1293"/>
                    </a:cubicBezTo>
                    <a:cubicBezTo>
                      <a:pt x="619" y="1293"/>
                      <a:pt x="621" y="1289"/>
                      <a:pt x="623" y="1284"/>
                    </a:cubicBezTo>
                    <a:cubicBezTo>
                      <a:pt x="626" y="1280"/>
                      <a:pt x="628" y="1277"/>
                      <a:pt x="628" y="1277"/>
                    </a:cubicBezTo>
                    <a:cubicBezTo>
                      <a:pt x="628" y="1277"/>
                      <a:pt x="640" y="1274"/>
                      <a:pt x="639" y="1273"/>
                    </a:cubicBezTo>
                    <a:cubicBezTo>
                      <a:pt x="639" y="1271"/>
                      <a:pt x="634" y="1267"/>
                      <a:pt x="640" y="1267"/>
                    </a:cubicBezTo>
                    <a:cubicBezTo>
                      <a:pt x="646" y="1267"/>
                      <a:pt x="646" y="1267"/>
                      <a:pt x="649" y="1265"/>
                    </a:cubicBezTo>
                    <a:cubicBezTo>
                      <a:pt x="651" y="1264"/>
                      <a:pt x="650" y="1263"/>
                      <a:pt x="651" y="1260"/>
                    </a:cubicBezTo>
                    <a:cubicBezTo>
                      <a:pt x="653" y="1258"/>
                      <a:pt x="654" y="1255"/>
                      <a:pt x="654" y="1253"/>
                    </a:cubicBezTo>
                    <a:cubicBezTo>
                      <a:pt x="653" y="1251"/>
                      <a:pt x="648" y="1243"/>
                      <a:pt x="648" y="1241"/>
                    </a:cubicBezTo>
                    <a:cubicBezTo>
                      <a:pt x="647" y="1238"/>
                      <a:pt x="648" y="1232"/>
                      <a:pt x="648" y="1232"/>
                    </a:cubicBezTo>
                    <a:cubicBezTo>
                      <a:pt x="648" y="1232"/>
                      <a:pt x="651" y="1231"/>
                      <a:pt x="654" y="1230"/>
                    </a:cubicBezTo>
                    <a:cubicBezTo>
                      <a:pt x="656" y="1228"/>
                      <a:pt x="660" y="1221"/>
                      <a:pt x="660" y="1221"/>
                    </a:cubicBezTo>
                    <a:cubicBezTo>
                      <a:pt x="661" y="1216"/>
                      <a:pt x="661" y="1216"/>
                      <a:pt x="661" y="1216"/>
                    </a:cubicBezTo>
                    <a:cubicBezTo>
                      <a:pt x="661" y="1216"/>
                      <a:pt x="665" y="1213"/>
                      <a:pt x="666" y="1213"/>
                    </a:cubicBezTo>
                    <a:cubicBezTo>
                      <a:pt x="668" y="1212"/>
                      <a:pt x="684" y="1206"/>
                      <a:pt x="685" y="1206"/>
                    </a:cubicBezTo>
                    <a:cubicBezTo>
                      <a:pt x="686" y="1206"/>
                      <a:pt x="696" y="1207"/>
                      <a:pt x="693" y="1202"/>
                    </a:cubicBezTo>
                    <a:cubicBezTo>
                      <a:pt x="690" y="1198"/>
                      <a:pt x="689" y="1196"/>
                      <a:pt x="688" y="1193"/>
                    </a:cubicBezTo>
                    <a:cubicBezTo>
                      <a:pt x="687" y="1190"/>
                      <a:pt x="687" y="1183"/>
                      <a:pt x="687" y="1182"/>
                    </a:cubicBezTo>
                    <a:cubicBezTo>
                      <a:pt x="688" y="1181"/>
                      <a:pt x="696" y="1178"/>
                      <a:pt x="687" y="1177"/>
                    </a:cubicBezTo>
                    <a:cubicBezTo>
                      <a:pt x="678" y="1176"/>
                      <a:pt x="685" y="1173"/>
                      <a:pt x="683" y="1171"/>
                    </a:cubicBezTo>
                    <a:cubicBezTo>
                      <a:pt x="680" y="1169"/>
                      <a:pt x="674" y="1165"/>
                      <a:pt x="674" y="1165"/>
                    </a:cubicBezTo>
                    <a:cubicBezTo>
                      <a:pt x="671" y="1165"/>
                      <a:pt x="671" y="1165"/>
                      <a:pt x="671" y="1165"/>
                    </a:cubicBezTo>
                    <a:cubicBezTo>
                      <a:pt x="672" y="1155"/>
                      <a:pt x="672" y="1155"/>
                      <a:pt x="672" y="1155"/>
                    </a:cubicBezTo>
                    <a:cubicBezTo>
                      <a:pt x="672" y="1155"/>
                      <a:pt x="675" y="1151"/>
                      <a:pt x="676" y="1151"/>
                    </a:cubicBezTo>
                    <a:cubicBezTo>
                      <a:pt x="677" y="1150"/>
                      <a:pt x="678" y="1146"/>
                      <a:pt x="676" y="1146"/>
                    </a:cubicBezTo>
                    <a:cubicBezTo>
                      <a:pt x="674" y="1147"/>
                      <a:pt x="668" y="1148"/>
                      <a:pt x="668" y="1148"/>
                    </a:cubicBezTo>
                    <a:cubicBezTo>
                      <a:pt x="668" y="1148"/>
                      <a:pt x="663" y="1148"/>
                      <a:pt x="664" y="1146"/>
                    </a:cubicBezTo>
                    <a:cubicBezTo>
                      <a:pt x="664" y="1143"/>
                      <a:pt x="666" y="1143"/>
                      <a:pt x="669" y="1140"/>
                    </a:cubicBezTo>
                    <a:cubicBezTo>
                      <a:pt x="672" y="1137"/>
                      <a:pt x="673" y="1135"/>
                      <a:pt x="673" y="1135"/>
                    </a:cubicBezTo>
                    <a:cubicBezTo>
                      <a:pt x="672" y="1129"/>
                      <a:pt x="672" y="1129"/>
                      <a:pt x="672" y="1129"/>
                    </a:cubicBezTo>
                    <a:cubicBezTo>
                      <a:pt x="672" y="1129"/>
                      <a:pt x="672" y="1125"/>
                      <a:pt x="671" y="1125"/>
                    </a:cubicBezTo>
                    <a:cubicBezTo>
                      <a:pt x="671" y="1124"/>
                      <a:pt x="665" y="1112"/>
                      <a:pt x="665" y="1112"/>
                    </a:cubicBezTo>
                    <a:cubicBezTo>
                      <a:pt x="665" y="1112"/>
                      <a:pt x="659" y="1110"/>
                      <a:pt x="658" y="1112"/>
                    </a:cubicBezTo>
                    <a:cubicBezTo>
                      <a:pt x="658" y="1114"/>
                      <a:pt x="656" y="1118"/>
                      <a:pt x="656" y="1118"/>
                    </a:cubicBezTo>
                    <a:cubicBezTo>
                      <a:pt x="649" y="1118"/>
                      <a:pt x="649" y="1118"/>
                      <a:pt x="649" y="1118"/>
                    </a:cubicBezTo>
                    <a:cubicBezTo>
                      <a:pt x="645" y="1115"/>
                      <a:pt x="645" y="1115"/>
                      <a:pt x="645" y="1115"/>
                    </a:cubicBezTo>
                    <a:cubicBezTo>
                      <a:pt x="637" y="1113"/>
                      <a:pt x="637" y="1113"/>
                      <a:pt x="637" y="1113"/>
                    </a:cubicBezTo>
                    <a:cubicBezTo>
                      <a:pt x="637" y="1113"/>
                      <a:pt x="636" y="1114"/>
                      <a:pt x="635" y="1115"/>
                    </a:cubicBezTo>
                    <a:cubicBezTo>
                      <a:pt x="635" y="1116"/>
                      <a:pt x="627" y="1111"/>
                      <a:pt x="627" y="1111"/>
                    </a:cubicBezTo>
                    <a:cubicBezTo>
                      <a:pt x="627" y="1111"/>
                      <a:pt x="624" y="1115"/>
                      <a:pt x="623" y="1116"/>
                    </a:cubicBezTo>
                    <a:cubicBezTo>
                      <a:pt x="623" y="1116"/>
                      <a:pt x="615" y="1114"/>
                      <a:pt x="615" y="1114"/>
                    </a:cubicBezTo>
                    <a:cubicBezTo>
                      <a:pt x="607" y="1115"/>
                      <a:pt x="607" y="1115"/>
                      <a:pt x="607" y="1115"/>
                    </a:cubicBezTo>
                    <a:cubicBezTo>
                      <a:pt x="600" y="1116"/>
                      <a:pt x="600" y="1116"/>
                      <a:pt x="600" y="1116"/>
                    </a:cubicBezTo>
                    <a:cubicBezTo>
                      <a:pt x="594" y="1113"/>
                      <a:pt x="594" y="1113"/>
                      <a:pt x="594" y="1113"/>
                    </a:cubicBezTo>
                    <a:cubicBezTo>
                      <a:pt x="592" y="1116"/>
                      <a:pt x="592" y="1116"/>
                      <a:pt x="592" y="1116"/>
                    </a:cubicBezTo>
                    <a:cubicBezTo>
                      <a:pt x="593" y="1121"/>
                      <a:pt x="593" y="1121"/>
                      <a:pt x="593" y="1121"/>
                    </a:cubicBezTo>
                    <a:cubicBezTo>
                      <a:pt x="588" y="1124"/>
                      <a:pt x="588" y="1124"/>
                      <a:pt x="588" y="1124"/>
                    </a:cubicBezTo>
                    <a:cubicBezTo>
                      <a:pt x="582" y="1120"/>
                      <a:pt x="582" y="1120"/>
                      <a:pt x="582" y="1120"/>
                    </a:cubicBezTo>
                    <a:cubicBezTo>
                      <a:pt x="577" y="1119"/>
                      <a:pt x="577" y="1119"/>
                      <a:pt x="577" y="1119"/>
                    </a:cubicBezTo>
                    <a:cubicBezTo>
                      <a:pt x="570" y="1112"/>
                      <a:pt x="570" y="1112"/>
                      <a:pt x="570" y="1112"/>
                    </a:cubicBezTo>
                    <a:cubicBezTo>
                      <a:pt x="564" y="1110"/>
                      <a:pt x="564" y="1110"/>
                      <a:pt x="564" y="1110"/>
                    </a:cubicBezTo>
                    <a:cubicBezTo>
                      <a:pt x="558" y="1107"/>
                      <a:pt x="558" y="1107"/>
                      <a:pt x="558" y="1107"/>
                    </a:cubicBezTo>
                    <a:cubicBezTo>
                      <a:pt x="558" y="1107"/>
                      <a:pt x="555" y="1115"/>
                      <a:pt x="554" y="1116"/>
                    </a:cubicBezTo>
                    <a:cubicBezTo>
                      <a:pt x="553" y="1116"/>
                      <a:pt x="548" y="1118"/>
                      <a:pt x="547" y="1118"/>
                    </a:cubicBezTo>
                    <a:cubicBezTo>
                      <a:pt x="545" y="1119"/>
                      <a:pt x="544" y="1124"/>
                      <a:pt x="544" y="1124"/>
                    </a:cubicBezTo>
                    <a:cubicBezTo>
                      <a:pt x="539" y="1127"/>
                      <a:pt x="539" y="1127"/>
                      <a:pt x="539" y="1127"/>
                    </a:cubicBezTo>
                    <a:cubicBezTo>
                      <a:pt x="539" y="1127"/>
                      <a:pt x="536" y="1125"/>
                      <a:pt x="534" y="1125"/>
                    </a:cubicBezTo>
                    <a:cubicBezTo>
                      <a:pt x="533" y="1125"/>
                      <a:pt x="532" y="1126"/>
                      <a:pt x="532" y="1126"/>
                    </a:cubicBezTo>
                    <a:cubicBezTo>
                      <a:pt x="530" y="1129"/>
                      <a:pt x="530" y="1129"/>
                      <a:pt x="530" y="1129"/>
                    </a:cubicBezTo>
                    <a:cubicBezTo>
                      <a:pt x="530" y="1129"/>
                      <a:pt x="529" y="1129"/>
                      <a:pt x="526" y="1127"/>
                    </a:cubicBezTo>
                    <a:cubicBezTo>
                      <a:pt x="524" y="1126"/>
                      <a:pt x="521" y="1124"/>
                      <a:pt x="521" y="1124"/>
                    </a:cubicBezTo>
                    <a:cubicBezTo>
                      <a:pt x="518" y="1123"/>
                      <a:pt x="518" y="1123"/>
                      <a:pt x="518" y="1123"/>
                    </a:cubicBezTo>
                    <a:cubicBezTo>
                      <a:pt x="518" y="1123"/>
                      <a:pt x="509" y="1127"/>
                      <a:pt x="508" y="1128"/>
                    </a:cubicBezTo>
                    <a:cubicBezTo>
                      <a:pt x="508" y="1129"/>
                      <a:pt x="506" y="1132"/>
                      <a:pt x="506" y="1132"/>
                    </a:cubicBezTo>
                    <a:cubicBezTo>
                      <a:pt x="501" y="1128"/>
                      <a:pt x="501" y="1128"/>
                      <a:pt x="501" y="1128"/>
                    </a:cubicBezTo>
                    <a:cubicBezTo>
                      <a:pt x="495" y="1124"/>
                      <a:pt x="495" y="1124"/>
                      <a:pt x="495" y="1124"/>
                    </a:cubicBezTo>
                    <a:cubicBezTo>
                      <a:pt x="494" y="1117"/>
                      <a:pt x="494" y="1117"/>
                      <a:pt x="494" y="1117"/>
                    </a:cubicBezTo>
                    <a:cubicBezTo>
                      <a:pt x="483" y="1107"/>
                      <a:pt x="483" y="1107"/>
                      <a:pt x="483" y="1107"/>
                    </a:cubicBezTo>
                    <a:cubicBezTo>
                      <a:pt x="481" y="1097"/>
                      <a:pt x="481" y="1097"/>
                      <a:pt x="481" y="1097"/>
                    </a:cubicBezTo>
                    <a:cubicBezTo>
                      <a:pt x="473" y="1091"/>
                      <a:pt x="473" y="1091"/>
                      <a:pt x="473" y="1091"/>
                    </a:cubicBezTo>
                    <a:cubicBezTo>
                      <a:pt x="468" y="1097"/>
                      <a:pt x="468" y="1097"/>
                      <a:pt x="468" y="1097"/>
                    </a:cubicBezTo>
                    <a:cubicBezTo>
                      <a:pt x="460" y="1096"/>
                      <a:pt x="460" y="1096"/>
                      <a:pt x="460" y="1096"/>
                    </a:cubicBezTo>
                    <a:close/>
                    <a:moveTo>
                      <a:pt x="357" y="73"/>
                    </a:moveTo>
                    <a:cubicBezTo>
                      <a:pt x="357" y="73"/>
                      <a:pt x="357" y="73"/>
                      <a:pt x="357" y="73"/>
                    </a:cubicBezTo>
                    <a:cubicBezTo>
                      <a:pt x="358" y="74"/>
                      <a:pt x="358" y="74"/>
                      <a:pt x="358" y="74"/>
                    </a:cubicBezTo>
                    <a:cubicBezTo>
                      <a:pt x="358" y="74"/>
                      <a:pt x="364" y="80"/>
                      <a:pt x="369" y="80"/>
                    </a:cubicBezTo>
                    <a:cubicBezTo>
                      <a:pt x="374" y="80"/>
                      <a:pt x="370" y="80"/>
                      <a:pt x="375" y="79"/>
                    </a:cubicBezTo>
                    <a:cubicBezTo>
                      <a:pt x="379" y="77"/>
                      <a:pt x="380" y="74"/>
                      <a:pt x="382" y="71"/>
                    </a:cubicBezTo>
                    <a:cubicBezTo>
                      <a:pt x="384" y="68"/>
                      <a:pt x="384" y="68"/>
                      <a:pt x="384" y="65"/>
                    </a:cubicBezTo>
                    <a:cubicBezTo>
                      <a:pt x="384" y="62"/>
                      <a:pt x="384" y="57"/>
                      <a:pt x="384" y="54"/>
                    </a:cubicBezTo>
                    <a:cubicBezTo>
                      <a:pt x="384" y="51"/>
                      <a:pt x="387" y="52"/>
                      <a:pt x="390" y="52"/>
                    </a:cubicBezTo>
                    <a:cubicBezTo>
                      <a:pt x="392" y="52"/>
                      <a:pt x="388" y="44"/>
                      <a:pt x="388" y="44"/>
                    </a:cubicBezTo>
                    <a:cubicBezTo>
                      <a:pt x="388" y="44"/>
                      <a:pt x="379" y="40"/>
                      <a:pt x="375" y="40"/>
                    </a:cubicBezTo>
                    <a:cubicBezTo>
                      <a:pt x="371" y="40"/>
                      <a:pt x="362" y="39"/>
                      <a:pt x="362" y="39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1" y="53"/>
                      <a:pt x="355" y="72"/>
                      <a:pt x="357" y="7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44E519B-7E47-924F-8D84-AF1FB0064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7" name="Freeform 139">
                <a:extLst>
                  <a:ext uri="{FF2B5EF4-FFF2-40B4-BE49-F238E27FC236}">
                    <a16:creationId xmlns:a16="http://schemas.microsoft.com/office/drawing/2014/main" id="{CE6486DE-8266-BC45-A7EC-D5FBC67F52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8" name="Freeform 146">
                <a:extLst>
                  <a:ext uri="{FF2B5EF4-FFF2-40B4-BE49-F238E27FC236}">
                    <a16:creationId xmlns:a16="http://schemas.microsoft.com/office/drawing/2014/main" id="{BD8D85A0-E3A1-814F-9E30-4542ACBC1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9172" y="3676183"/>
                <a:ext cx="930118" cy="839550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09" name="Freeform 210">
                <a:extLst>
                  <a:ext uri="{FF2B5EF4-FFF2-40B4-BE49-F238E27FC236}">
                    <a16:creationId xmlns:a16="http://schemas.microsoft.com/office/drawing/2014/main" id="{E8BCDC31-D224-3148-B23A-7A2CE1F257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1975" y="3312876"/>
                <a:ext cx="1810762" cy="943961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10" name="Freeform 223">
                <a:extLst>
                  <a:ext uri="{FF2B5EF4-FFF2-40B4-BE49-F238E27FC236}">
                    <a16:creationId xmlns:a16="http://schemas.microsoft.com/office/drawing/2014/main" id="{CBDC57B9-CFB8-C649-85CC-154A2900A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7832" y="363798"/>
                <a:ext cx="722326" cy="1278502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11" name="Freeform 235">
                <a:extLst>
                  <a:ext uri="{FF2B5EF4-FFF2-40B4-BE49-F238E27FC236}">
                    <a16:creationId xmlns:a16="http://schemas.microsoft.com/office/drawing/2014/main" id="{39DA5EE2-0EC9-8940-8168-8BB9AC007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1808" y="1593291"/>
                <a:ext cx="1169794" cy="1439380"/>
              </a:xfrm>
              <a:custGeom>
                <a:avLst/>
                <a:gdLst>
                  <a:gd name="T0" fmla="*/ 181 w 513"/>
                  <a:gd name="T1" fmla="*/ 422 h 651"/>
                  <a:gd name="T2" fmla="*/ 256 w 513"/>
                  <a:gd name="T3" fmla="*/ 393 h 651"/>
                  <a:gd name="T4" fmla="*/ 306 w 513"/>
                  <a:gd name="T5" fmla="*/ 401 h 651"/>
                  <a:gd name="T6" fmla="*/ 324 w 513"/>
                  <a:gd name="T7" fmla="*/ 460 h 651"/>
                  <a:gd name="T8" fmla="*/ 371 w 513"/>
                  <a:gd name="T9" fmla="*/ 452 h 651"/>
                  <a:gd name="T10" fmla="*/ 360 w 513"/>
                  <a:gd name="T11" fmla="*/ 484 h 651"/>
                  <a:gd name="T12" fmla="*/ 347 w 513"/>
                  <a:gd name="T13" fmla="*/ 509 h 651"/>
                  <a:gd name="T14" fmla="*/ 350 w 513"/>
                  <a:gd name="T15" fmla="*/ 469 h 651"/>
                  <a:gd name="T16" fmla="*/ 277 w 513"/>
                  <a:gd name="T17" fmla="*/ 474 h 651"/>
                  <a:gd name="T18" fmla="*/ 278 w 513"/>
                  <a:gd name="T19" fmla="*/ 512 h 651"/>
                  <a:gd name="T20" fmla="*/ 245 w 513"/>
                  <a:gd name="T21" fmla="*/ 518 h 651"/>
                  <a:gd name="T22" fmla="*/ 231 w 513"/>
                  <a:gd name="T23" fmla="*/ 531 h 651"/>
                  <a:gd name="T24" fmla="*/ 260 w 513"/>
                  <a:gd name="T25" fmla="*/ 538 h 651"/>
                  <a:gd name="T26" fmla="*/ 291 w 513"/>
                  <a:gd name="T27" fmla="*/ 568 h 651"/>
                  <a:gd name="T28" fmla="*/ 316 w 513"/>
                  <a:gd name="T29" fmla="*/ 588 h 651"/>
                  <a:gd name="T30" fmla="*/ 362 w 513"/>
                  <a:gd name="T31" fmla="*/ 598 h 651"/>
                  <a:gd name="T32" fmla="*/ 365 w 513"/>
                  <a:gd name="T33" fmla="*/ 636 h 651"/>
                  <a:gd name="T34" fmla="*/ 388 w 513"/>
                  <a:gd name="T35" fmla="*/ 615 h 651"/>
                  <a:gd name="T36" fmla="*/ 442 w 513"/>
                  <a:gd name="T37" fmla="*/ 609 h 651"/>
                  <a:gd name="T38" fmla="*/ 492 w 513"/>
                  <a:gd name="T39" fmla="*/ 651 h 651"/>
                  <a:gd name="T40" fmla="*/ 513 w 513"/>
                  <a:gd name="T41" fmla="*/ 644 h 651"/>
                  <a:gd name="T42" fmla="*/ 449 w 513"/>
                  <a:gd name="T43" fmla="*/ 465 h 651"/>
                  <a:gd name="T44" fmla="*/ 513 w 513"/>
                  <a:gd name="T45" fmla="*/ 163 h 651"/>
                  <a:gd name="T46" fmla="*/ 494 w 513"/>
                  <a:gd name="T47" fmla="*/ 176 h 651"/>
                  <a:gd name="T48" fmla="*/ 426 w 513"/>
                  <a:gd name="T49" fmla="*/ 157 h 651"/>
                  <a:gd name="T50" fmla="*/ 375 w 513"/>
                  <a:gd name="T51" fmla="*/ 166 h 651"/>
                  <a:gd name="T52" fmla="*/ 334 w 513"/>
                  <a:gd name="T53" fmla="*/ 197 h 651"/>
                  <a:gd name="T54" fmla="*/ 289 w 513"/>
                  <a:gd name="T55" fmla="*/ 184 h 651"/>
                  <a:gd name="T56" fmla="*/ 295 w 513"/>
                  <a:gd name="T57" fmla="*/ 204 h 651"/>
                  <a:gd name="T58" fmla="*/ 276 w 513"/>
                  <a:gd name="T59" fmla="*/ 197 h 651"/>
                  <a:gd name="T60" fmla="*/ 246 w 513"/>
                  <a:gd name="T61" fmla="*/ 178 h 651"/>
                  <a:gd name="T62" fmla="*/ 190 w 513"/>
                  <a:gd name="T63" fmla="*/ 175 h 651"/>
                  <a:gd name="T64" fmla="*/ 160 w 513"/>
                  <a:gd name="T65" fmla="*/ 172 h 651"/>
                  <a:gd name="T66" fmla="*/ 139 w 513"/>
                  <a:gd name="T67" fmla="*/ 169 h 651"/>
                  <a:gd name="T68" fmla="*/ 109 w 513"/>
                  <a:gd name="T69" fmla="*/ 195 h 651"/>
                  <a:gd name="T70" fmla="*/ 76 w 513"/>
                  <a:gd name="T71" fmla="*/ 231 h 651"/>
                  <a:gd name="T72" fmla="*/ 54 w 513"/>
                  <a:gd name="T73" fmla="*/ 248 h 651"/>
                  <a:gd name="T74" fmla="*/ 61 w 513"/>
                  <a:gd name="T75" fmla="*/ 279 h 651"/>
                  <a:gd name="T76" fmla="*/ 13 w 513"/>
                  <a:gd name="T77" fmla="*/ 278 h 651"/>
                  <a:gd name="T78" fmla="*/ 19 w 513"/>
                  <a:gd name="T79" fmla="*/ 323 h 651"/>
                  <a:gd name="T80" fmla="*/ 35 w 513"/>
                  <a:gd name="T81" fmla="*/ 367 h 651"/>
                  <a:gd name="T82" fmla="*/ 56 w 513"/>
                  <a:gd name="T83" fmla="*/ 388 h 651"/>
                  <a:gd name="T84" fmla="*/ 93 w 513"/>
                  <a:gd name="T85" fmla="*/ 389 h 651"/>
                  <a:gd name="T86" fmla="*/ 139 w 513"/>
                  <a:gd name="T87" fmla="*/ 432 h 651"/>
                  <a:gd name="T88" fmla="*/ 123 w 513"/>
                  <a:gd name="T89" fmla="*/ 427 h 651"/>
                  <a:gd name="T90" fmla="*/ 151 w 513"/>
                  <a:gd name="T91" fmla="*/ 441 h 651"/>
                  <a:gd name="T92" fmla="*/ 513 w 513"/>
                  <a:gd name="T93" fmla="*/ 0 h 651"/>
                  <a:gd name="T94" fmla="*/ 470 w 513"/>
                  <a:gd name="T95" fmla="*/ 10 h 651"/>
                  <a:gd name="T96" fmla="*/ 489 w 513"/>
                  <a:gd name="T97" fmla="*/ 28 h 651"/>
                  <a:gd name="T98" fmla="*/ 496 w 513"/>
                  <a:gd name="T99" fmla="*/ 37 h 651"/>
                  <a:gd name="T100" fmla="*/ 513 w 513"/>
                  <a:gd name="T101" fmla="*/ 0 h 651"/>
                  <a:gd name="T102" fmla="*/ 513 w 513"/>
                  <a:gd name="T103" fmla="*/ 49 h 651"/>
                  <a:gd name="T104" fmla="*/ 479 w 513"/>
                  <a:gd name="T105" fmla="*/ 65 h 651"/>
                  <a:gd name="T106" fmla="*/ 491 w 513"/>
                  <a:gd name="T107" fmla="*/ 93 h 651"/>
                  <a:gd name="T108" fmla="*/ 489 w 513"/>
                  <a:gd name="T109" fmla="*/ 110 h 651"/>
                  <a:gd name="T110" fmla="*/ 513 w 513"/>
                  <a:gd name="T111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3" h="651">
                    <a:moveTo>
                      <a:pt x="151" y="441"/>
                    </a:moveTo>
                    <a:cubicBezTo>
                      <a:pt x="181" y="422"/>
                      <a:pt x="181" y="422"/>
                      <a:pt x="181" y="422"/>
                    </a:cubicBezTo>
                    <a:cubicBezTo>
                      <a:pt x="217" y="395"/>
                      <a:pt x="217" y="395"/>
                      <a:pt x="217" y="395"/>
                    </a:cubicBezTo>
                    <a:cubicBezTo>
                      <a:pt x="256" y="393"/>
                      <a:pt x="256" y="393"/>
                      <a:pt x="256" y="393"/>
                    </a:cubicBezTo>
                    <a:cubicBezTo>
                      <a:pt x="266" y="395"/>
                      <a:pt x="269" y="402"/>
                      <a:pt x="287" y="388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24" y="460"/>
                      <a:pt x="324" y="460"/>
                      <a:pt x="324" y="460"/>
                    </a:cubicBezTo>
                    <a:cubicBezTo>
                      <a:pt x="352" y="460"/>
                      <a:pt x="352" y="460"/>
                      <a:pt x="352" y="460"/>
                    </a:cubicBez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84" y="463"/>
                      <a:pt x="381" y="459"/>
                      <a:pt x="384" y="468"/>
                    </a:cubicBezTo>
                    <a:cubicBezTo>
                      <a:pt x="372" y="478"/>
                      <a:pt x="374" y="476"/>
                      <a:pt x="360" y="484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47" y="509"/>
                      <a:pt x="347" y="509"/>
                      <a:pt x="347" y="509"/>
                    </a:cubicBezTo>
                    <a:cubicBezTo>
                      <a:pt x="347" y="485"/>
                      <a:pt x="345" y="494"/>
                      <a:pt x="356" y="472"/>
                    </a:cubicBezTo>
                    <a:cubicBezTo>
                      <a:pt x="350" y="469"/>
                      <a:pt x="350" y="469"/>
                      <a:pt x="350" y="469"/>
                    </a:cubicBezTo>
                    <a:cubicBezTo>
                      <a:pt x="320" y="469"/>
                      <a:pt x="320" y="469"/>
                      <a:pt x="320" y="469"/>
                    </a:cubicBezTo>
                    <a:cubicBezTo>
                      <a:pt x="293" y="469"/>
                      <a:pt x="306" y="467"/>
                      <a:pt x="277" y="474"/>
                    </a:cubicBezTo>
                    <a:cubicBezTo>
                      <a:pt x="276" y="477"/>
                      <a:pt x="265" y="473"/>
                      <a:pt x="263" y="476"/>
                    </a:cubicBezTo>
                    <a:cubicBezTo>
                      <a:pt x="250" y="497"/>
                      <a:pt x="245" y="502"/>
                      <a:pt x="278" y="512"/>
                    </a:cubicBezTo>
                    <a:cubicBezTo>
                      <a:pt x="274" y="523"/>
                      <a:pt x="274" y="523"/>
                      <a:pt x="274" y="523"/>
                    </a:cubicBezTo>
                    <a:cubicBezTo>
                      <a:pt x="260" y="515"/>
                      <a:pt x="267" y="517"/>
                      <a:pt x="245" y="518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31"/>
                      <a:pt x="231" y="531"/>
                      <a:pt x="231" y="531"/>
                    </a:cubicBezTo>
                    <a:cubicBezTo>
                      <a:pt x="246" y="530"/>
                      <a:pt x="246" y="530"/>
                      <a:pt x="246" y="530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9" y="548"/>
                      <a:pt x="269" y="548"/>
                      <a:pt x="269" y="548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306" y="584"/>
                      <a:pt x="305" y="583"/>
                      <a:pt x="316" y="588"/>
                    </a:cubicBezTo>
                    <a:cubicBezTo>
                      <a:pt x="334" y="596"/>
                      <a:pt x="337" y="593"/>
                      <a:pt x="358" y="589"/>
                    </a:cubicBezTo>
                    <a:cubicBezTo>
                      <a:pt x="362" y="598"/>
                      <a:pt x="362" y="598"/>
                      <a:pt x="362" y="598"/>
                    </a:cubicBezTo>
                    <a:cubicBezTo>
                      <a:pt x="362" y="618"/>
                      <a:pt x="362" y="618"/>
                      <a:pt x="362" y="618"/>
                    </a:cubicBezTo>
                    <a:cubicBezTo>
                      <a:pt x="365" y="636"/>
                      <a:pt x="365" y="636"/>
                      <a:pt x="365" y="636"/>
                    </a:cubicBezTo>
                    <a:cubicBezTo>
                      <a:pt x="381" y="626"/>
                      <a:pt x="381" y="626"/>
                      <a:pt x="381" y="626"/>
                    </a:cubicBezTo>
                    <a:cubicBezTo>
                      <a:pt x="388" y="615"/>
                      <a:pt x="388" y="615"/>
                      <a:pt x="388" y="615"/>
                    </a:cubicBezTo>
                    <a:cubicBezTo>
                      <a:pt x="413" y="607"/>
                      <a:pt x="413" y="607"/>
                      <a:pt x="413" y="607"/>
                    </a:cubicBezTo>
                    <a:cubicBezTo>
                      <a:pt x="442" y="609"/>
                      <a:pt x="442" y="609"/>
                      <a:pt x="442" y="609"/>
                    </a:cubicBezTo>
                    <a:cubicBezTo>
                      <a:pt x="442" y="610"/>
                      <a:pt x="477" y="632"/>
                      <a:pt x="482" y="637"/>
                    </a:cubicBezTo>
                    <a:cubicBezTo>
                      <a:pt x="486" y="642"/>
                      <a:pt x="492" y="651"/>
                      <a:pt x="492" y="651"/>
                    </a:cubicBezTo>
                    <a:cubicBezTo>
                      <a:pt x="511" y="646"/>
                      <a:pt x="511" y="646"/>
                      <a:pt x="511" y="646"/>
                    </a:cubicBezTo>
                    <a:cubicBezTo>
                      <a:pt x="513" y="644"/>
                      <a:pt x="513" y="644"/>
                      <a:pt x="513" y="644"/>
                    </a:cubicBezTo>
                    <a:cubicBezTo>
                      <a:pt x="513" y="618"/>
                      <a:pt x="513" y="618"/>
                      <a:pt x="513" y="618"/>
                    </a:cubicBezTo>
                    <a:cubicBezTo>
                      <a:pt x="449" y="465"/>
                      <a:pt x="449" y="465"/>
                      <a:pt x="449" y="465"/>
                    </a:cubicBezTo>
                    <a:cubicBezTo>
                      <a:pt x="513" y="436"/>
                      <a:pt x="513" y="436"/>
                      <a:pt x="513" y="436"/>
                    </a:cubicBezTo>
                    <a:cubicBezTo>
                      <a:pt x="513" y="163"/>
                      <a:pt x="513" y="163"/>
                      <a:pt x="513" y="163"/>
                    </a:cubicBezTo>
                    <a:cubicBezTo>
                      <a:pt x="510" y="163"/>
                      <a:pt x="506" y="164"/>
                      <a:pt x="501" y="164"/>
                    </a:cubicBezTo>
                    <a:cubicBezTo>
                      <a:pt x="494" y="176"/>
                      <a:pt x="494" y="176"/>
                      <a:pt x="494" y="176"/>
                    </a:cubicBezTo>
                    <a:cubicBezTo>
                      <a:pt x="443" y="167"/>
                      <a:pt x="443" y="167"/>
                      <a:pt x="443" y="167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13" y="166"/>
                      <a:pt x="416" y="162"/>
                      <a:pt x="405" y="174"/>
                    </a:cubicBezTo>
                    <a:cubicBezTo>
                      <a:pt x="375" y="166"/>
                      <a:pt x="375" y="166"/>
                      <a:pt x="375" y="166"/>
                    </a:cubicBezTo>
                    <a:cubicBezTo>
                      <a:pt x="356" y="175"/>
                      <a:pt x="356" y="175"/>
                      <a:pt x="356" y="175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297" y="195"/>
                      <a:pt x="297" y="195"/>
                      <a:pt x="297" y="195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287" y="194"/>
                      <a:pt x="287" y="194"/>
                      <a:pt x="287" y="194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64" y="182"/>
                      <a:pt x="264" y="182"/>
                      <a:pt x="264" y="182"/>
                    </a:cubicBezTo>
                    <a:cubicBezTo>
                      <a:pt x="246" y="178"/>
                      <a:pt x="246" y="178"/>
                      <a:pt x="246" y="178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4" y="170"/>
                      <a:pt x="197" y="174"/>
                      <a:pt x="190" y="175"/>
                    </a:cubicBezTo>
                    <a:cubicBezTo>
                      <a:pt x="181" y="169"/>
                      <a:pt x="180" y="169"/>
                      <a:pt x="170" y="164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155" y="181"/>
                      <a:pt x="147" y="181"/>
                    </a:cubicBezTo>
                    <a:cubicBezTo>
                      <a:pt x="138" y="181"/>
                      <a:pt x="139" y="169"/>
                      <a:pt x="139" y="169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76" y="231"/>
                      <a:pt x="76" y="231"/>
                      <a:pt x="76" y="231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4" y="248"/>
                      <a:pt x="54" y="248"/>
                      <a:pt x="54" y="248"/>
                    </a:cubicBezTo>
                    <a:cubicBezTo>
                      <a:pt x="77" y="268"/>
                      <a:pt x="77" y="268"/>
                      <a:pt x="77" y="268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37" y="254"/>
                      <a:pt x="46" y="273"/>
                      <a:pt x="16" y="250"/>
                    </a:cubicBezTo>
                    <a:cubicBezTo>
                      <a:pt x="11" y="268"/>
                      <a:pt x="10" y="263"/>
                      <a:pt x="13" y="278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7" y="314"/>
                      <a:pt x="2" y="305"/>
                      <a:pt x="19" y="323"/>
                    </a:cubicBezTo>
                    <a:cubicBezTo>
                      <a:pt x="9" y="344"/>
                      <a:pt x="11" y="335"/>
                      <a:pt x="12" y="360"/>
                    </a:cubicBezTo>
                    <a:cubicBezTo>
                      <a:pt x="35" y="367"/>
                      <a:pt x="35" y="367"/>
                      <a:pt x="35" y="367"/>
                    </a:cubicBezTo>
                    <a:cubicBezTo>
                      <a:pt x="41" y="381"/>
                      <a:pt x="41" y="381"/>
                      <a:pt x="41" y="381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93" y="389"/>
                      <a:pt x="93" y="389"/>
                      <a:pt x="93" y="389"/>
                    </a:cubicBezTo>
                    <a:cubicBezTo>
                      <a:pt x="122" y="411"/>
                      <a:pt x="122" y="411"/>
                      <a:pt x="122" y="411"/>
                    </a:cubicBezTo>
                    <a:cubicBezTo>
                      <a:pt x="139" y="432"/>
                      <a:pt x="139" y="432"/>
                      <a:pt x="139" y="432"/>
                    </a:cubicBezTo>
                    <a:cubicBezTo>
                      <a:pt x="129" y="424"/>
                      <a:pt x="129" y="424"/>
                      <a:pt x="129" y="424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51" y="441"/>
                      <a:pt x="151" y="441"/>
                      <a:pt x="151" y="441"/>
                    </a:cubicBezTo>
                    <a:close/>
                    <a:moveTo>
                      <a:pt x="513" y="0"/>
                    </a:moveTo>
                    <a:cubicBezTo>
                      <a:pt x="513" y="0"/>
                      <a:pt x="513" y="0"/>
                      <a:pt x="513" y="0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7" y="5"/>
                      <a:pt x="469" y="1"/>
                      <a:pt x="470" y="10"/>
                    </a:cubicBezTo>
                    <a:cubicBezTo>
                      <a:pt x="471" y="15"/>
                      <a:pt x="476" y="16"/>
                      <a:pt x="476" y="16"/>
                    </a:cubicBezTo>
                    <a:cubicBezTo>
                      <a:pt x="489" y="28"/>
                      <a:pt x="489" y="28"/>
                      <a:pt x="489" y="28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96" y="37"/>
                      <a:pt x="496" y="37"/>
                      <a:pt x="496" y="37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513" y="0"/>
                      <a:pt x="513" y="0"/>
                      <a:pt x="513" y="0"/>
                    </a:cubicBezTo>
                    <a:close/>
                    <a:moveTo>
                      <a:pt x="513" y="49"/>
                    </a:moveTo>
                    <a:cubicBezTo>
                      <a:pt x="513" y="49"/>
                      <a:pt x="513" y="49"/>
                      <a:pt x="513" y="49"/>
                    </a:cubicBezTo>
                    <a:cubicBezTo>
                      <a:pt x="503" y="50"/>
                      <a:pt x="492" y="52"/>
                      <a:pt x="490" y="53"/>
                    </a:cubicBezTo>
                    <a:cubicBezTo>
                      <a:pt x="479" y="65"/>
                      <a:pt x="479" y="65"/>
                      <a:pt x="479" y="65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1" y="93"/>
                      <a:pt x="491" y="93"/>
                      <a:pt x="491" y="93"/>
                    </a:cubicBezTo>
                    <a:cubicBezTo>
                      <a:pt x="480" y="101"/>
                      <a:pt x="480" y="101"/>
                      <a:pt x="480" y="101"/>
                    </a:cubicBezTo>
                    <a:cubicBezTo>
                      <a:pt x="489" y="110"/>
                      <a:pt x="489" y="110"/>
                      <a:pt x="489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13" y="116"/>
                      <a:pt x="513" y="116"/>
                      <a:pt x="513" y="116"/>
                    </a:cubicBezTo>
                    <a:lnTo>
                      <a:pt x="513" y="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60C64572-FAA3-A544-8AA7-DC9DFEF12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349" y="3684926"/>
              <a:ext cx="730021" cy="392073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rgbClr val="00A3DB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A64DF8D-DD62-8D41-A880-CD2B5D0AD0E3}"/>
                </a:ext>
              </a:extLst>
            </p:cNvPr>
            <p:cNvGrpSpPr/>
            <p:nvPr/>
          </p:nvGrpSpPr>
          <p:grpSpPr>
            <a:xfrm>
              <a:off x="8557973" y="2165929"/>
              <a:ext cx="1511489" cy="1585741"/>
              <a:chOff x="5124662" y="2331371"/>
              <a:chExt cx="1511489" cy="1585741"/>
            </a:xfrm>
            <a:effectLst>
              <a:outerShdw blurRad="635000" dist="508000" dir="5400000" algn="t" rotWithShape="0">
                <a:prstClr val="black">
                  <a:alpha val="30000"/>
                </a:prstClr>
              </a:outerShdw>
            </a:effectLst>
          </p:grpSpPr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39866ECF-D5D0-7047-BAFB-8FF5B1427989}"/>
                  </a:ext>
                </a:extLst>
              </p:cNvPr>
              <p:cNvSpPr/>
              <p:nvPr/>
            </p:nvSpPr>
            <p:spPr>
              <a:xfrm flipH="1">
                <a:off x="5124662" y="2331371"/>
                <a:ext cx="1511489" cy="1511489"/>
              </a:xfrm>
              <a:prstGeom prst="blockArc">
                <a:avLst>
                  <a:gd name="adj1" fmla="val 17963471"/>
                  <a:gd name="adj2" fmla="val 16363821"/>
                  <a:gd name="adj3" fmla="val 11102"/>
                </a:avLst>
              </a:prstGeom>
              <a:solidFill>
                <a:srgbClr val="00A3D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sz="1200" b="1">
                  <a:solidFill>
                    <a:srgbClr val="FFFFFF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0EA71291-E957-344B-8CF5-45FE4F0451D5}"/>
                  </a:ext>
                </a:extLst>
              </p:cNvPr>
              <p:cNvSpPr/>
              <p:nvPr/>
            </p:nvSpPr>
            <p:spPr>
              <a:xfrm>
                <a:off x="5185489" y="2417037"/>
                <a:ext cx="1364174" cy="1500075"/>
              </a:xfrm>
              <a:custGeom>
                <a:avLst/>
                <a:gdLst>
                  <a:gd name="connsiteX0" fmla="*/ 682087 w 1364174"/>
                  <a:gd name="connsiteY0" fmla="*/ 0 h 1500075"/>
                  <a:gd name="connsiteX1" fmla="*/ 1364174 w 1364174"/>
                  <a:gd name="connsiteY1" fmla="*/ 682087 h 1500075"/>
                  <a:gd name="connsiteX2" fmla="*/ 947586 w 1364174"/>
                  <a:gd name="connsiteY2" fmla="*/ 1310572 h 1500075"/>
                  <a:gd name="connsiteX3" fmla="*/ 837380 w 1364174"/>
                  <a:gd name="connsiteY3" fmla="*/ 1344782 h 1500075"/>
                  <a:gd name="connsiteX4" fmla="*/ 682087 w 1364174"/>
                  <a:gd name="connsiteY4" fmla="*/ 1500075 h 1500075"/>
                  <a:gd name="connsiteX5" fmla="*/ 526795 w 1364174"/>
                  <a:gd name="connsiteY5" fmla="*/ 1344782 h 1500075"/>
                  <a:gd name="connsiteX6" fmla="*/ 416588 w 1364174"/>
                  <a:gd name="connsiteY6" fmla="*/ 1310572 h 1500075"/>
                  <a:gd name="connsiteX7" fmla="*/ 0 w 1364174"/>
                  <a:gd name="connsiteY7" fmla="*/ 682087 h 1500075"/>
                  <a:gd name="connsiteX8" fmla="*/ 682087 w 1364174"/>
                  <a:gd name="connsiteY8" fmla="*/ 0 h 15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4174" h="1500075">
                    <a:moveTo>
                      <a:pt x="682087" y="0"/>
                    </a:moveTo>
                    <a:cubicBezTo>
                      <a:pt x="1058793" y="0"/>
                      <a:pt x="1364174" y="305381"/>
                      <a:pt x="1364174" y="682087"/>
                    </a:cubicBezTo>
                    <a:cubicBezTo>
                      <a:pt x="1364174" y="964617"/>
                      <a:pt x="1192397" y="1207026"/>
                      <a:pt x="947586" y="1310572"/>
                    </a:cubicBezTo>
                    <a:lnTo>
                      <a:pt x="837380" y="1344782"/>
                    </a:lnTo>
                    <a:lnTo>
                      <a:pt x="682087" y="1500075"/>
                    </a:lnTo>
                    <a:lnTo>
                      <a:pt x="526795" y="1344782"/>
                    </a:lnTo>
                    <a:lnTo>
                      <a:pt x="416588" y="1310572"/>
                    </a:lnTo>
                    <a:cubicBezTo>
                      <a:pt x="171777" y="1207026"/>
                      <a:pt x="0" y="964617"/>
                      <a:pt x="0" y="682087"/>
                    </a:cubicBezTo>
                    <a:cubicBezTo>
                      <a:pt x="0" y="305381"/>
                      <a:pt x="305381" y="0"/>
                      <a:pt x="6820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144000" anchor="ctr">
                <a:noAutofit/>
              </a:bodyPr>
              <a:lstStyle/>
              <a:p>
                <a:pPr algn="ctr">
                  <a:defRPr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cs-CZ" sz="1800" dirty="0"/>
                  <a:t>ČESKÁ REPUBLIKA</a:t>
                </a:r>
              </a:p>
              <a:p>
                <a:pPr algn="ctr">
                  <a:defRPr sz="1000">
                    <a:solidFill>
                      <a:schemeClr val="tx1">
                        <a:alpha val="70000"/>
                      </a:schemeClr>
                    </a:solidFill>
                  </a:defRPr>
                </a:pPr>
                <a:r>
                  <a:rPr lang="cs-CZ" sz="950" dirty="0"/>
                  <a:t>Případová studie č. 1:</a:t>
                </a:r>
              </a:p>
            </p:txBody>
          </p:sp>
        </p:grp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6138648-506A-4244-BFD4-5937FC156005}"/>
              </a:ext>
            </a:extLst>
          </p:cNvPr>
          <p:cNvSpPr/>
          <p:nvPr/>
        </p:nvSpPr>
        <p:spPr>
          <a:xfrm>
            <a:off x="40979" y="2113073"/>
            <a:ext cx="8936001" cy="338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cs-CZ" dirty="0"/>
              <a:t>Chytrý Středočeský kraj ( „Smart CEBOREG“)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 dirty="0">
                <a:solidFill>
                  <a:srgbClr val="00A3DB"/>
                </a:solidFill>
              </a:rPr>
              <a:t>Příjemce: </a:t>
            </a:r>
            <a:r>
              <a:rPr lang="cs-CZ" dirty="0"/>
              <a:t>Středočeský kraj – krajské orgány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 dirty="0">
                <a:solidFill>
                  <a:srgbClr val="00A3DB"/>
                </a:solidFill>
              </a:rPr>
              <a:t>Cíl: </a:t>
            </a:r>
            <a:r>
              <a:rPr lang="cs-CZ" dirty="0"/>
              <a:t>podpora přípravy energeticky úsporných renovací veřejných budov prostřednictvím EPC ve Středočeském kraji ČR 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 dirty="0">
                <a:solidFill>
                  <a:srgbClr val="00A3DB"/>
                </a:solidFill>
              </a:rPr>
              <a:t>Odhadované náklady na investiční program: </a:t>
            </a:r>
            <a:r>
              <a:rPr lang="cs-CZ" dirty="0"/>
              <a:t>62 mil. </a:t>
            </a:r>
            <a:r>
              <a:rPr lang="cs-CZ" dirty="0">
                <a:solidFill>
                  <a:srgbClr val="00A3DB"/>
                </a:solidFill>
              </a:rPr>
              <a:t>EUR 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 dirty="0">
                <a:solidFill>
                  <a:srgbClr val="00A3DB"/>
                </a:solidFill>
              </a:rPr>
              <a:t>Podpora </a:t>
            </a:r>
            <a:r>
              <a:rPr lang="cs-CZ" dirty="0"/>
              <a:t>ELENA:</a:t>
            </a:r>
            <a:r>
              <a:rPr lang="cs-CZ" dirty="0">
                <a:solidFill>
                  <a:srgbClr val="00A3DB"/>
                </a:solidFill>
              </a:rPr>
              <a:t> </a:t>
            </a:r>
            <a:r>
              <a:rPr lang="cs-CZ" dirty="0"/>
              <a:t>2,45 mil. </a:t>
            </a:r>
            <a:r>
              <a:rPr lang="cs-CZ" dirty="0">
                <a:solidFill>
                  <a:srgbClr val="00A3DB"/>
                </a:solidFill>
              </a:rPr>
              <a:t>EUR 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endParaRPr sz="1400" i="1" dirty="0">
              <a:solidFill>
                <a:srgbClr val="174489"/>
              </a:solidFill>
            </a:endParaRPr>
          </a:p>
          <a:p>
            <a:pPr>
              <a:defRPr sz="1400" u="sng">
                <a:solidFill>
                  <a:srgbClr val="000000"/>
                </a:solidFill>
              </a:defRPr>
            </a:pPr>
            <a:r>
              <a:rPr lang="cs-CZ" dirty="0"/>
              <a:t>Použitá podpora ELENA:</a:t>
            </a:r>
          </a:p>
          <a:p>
            <a:endParaRPr sz="1400" u="sng" kern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 dirty="0"/>
              <a:t> Technická podpora při vypracování energetických auditů, technické dokumentace a žádostí o dotace  </a:t>
            </a:r>
          </a:p>
          <a:p>
            <a:pPr>
              <a:lnSpc>
                <a:spcPct val="150000"/>
              </a:lnSpc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 dirty="0"/>
              <a:t> Podpora při přípravě a vyhodnocení investičních nabídek a při sjednávání investičních dohod 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8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8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741869" y="1140713"/>
            <a:ext cx="337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Příklady projektů ELENA</a:t>
            </a:r>
          </a:p>
        </p:txBody>
      </p:sp>
    </p:spTree>
    <p:extLst>
      <p:ext uri="{BB962C8B-B14F-4D97-AF65-F5344CB8AC3E}">
        <p14:creationId xmlns:p14="http://schemas.microsoft.com/office/powerpoint/2010/main" val="2073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119916" y="404664"/>
            <a:ext cx="8295568" cy="6065781"/>
            <a:chOff x="6313808" y="0"/>
            <a:chExt cx="8295568" cy="606578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3035C46-4DC8-3349-8086-EB744E4AFBBE}"/>
                </a:ext>
              </a:extLst>
            </p:cNvPr>
            <p:cNvGrpSpPr/>
            <p:nvPr/>
          </p:nvGrpSpPr>
          <p:grpSpPr>
            <a:xfrm>
              <a:off x="6313808" y="0"/>
              <a:ext cx="8295568" cy="6065781"/>
              <a:chOff x="2979926" y="-33603"/>
              <a:chExt cx="6221676" cy="4549336"/>
            </a:xfrm>
            <a:solidFill>
              <a:schemeClr val="tx1">
                <a:alpha val="20000"/>
              </a:schemeClr>
            </a:solidFill>
          </p:grpSpPr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2F402B7A-4F74-A841-BF62-4AAF7D563E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811" y="2172878"/>
                <a:ext cx="237477" cy="119327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1" name="Freeform 23">
                <a:extLst>
                  <a:ext uri="{FF2B5EF4-FFF2-40B4-BE49-F238E27FC236}">
                    <a16:creationId xmlns:a16="http://schemas.microsoft.com/office/drawing/2014/main" id="{5B1B28E7-B6E4-B44C-B38D-60A0736FC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686" y="3592015"/>
                <a:ext cx="171511" cy="172598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F530A4FB-A09F-BA41-9AB3-16C5737E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49304CD3-590F-D04D-84C9-126FECDBEB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013" y="3680445"/>
                <a:ext cx="193500" cy="353719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4" name="Freeform 84">
                <a:extLst>
                  <a:ext uri="{FF2B5EF4-FFF2-40B4-BE49-F238E27FC236}">
                    <a16:creationId xmlns:a16="http://schemas.microsoft.com/office/drawing/2014/main" id="{B4B8C7B4-86BE-6F44-BA75-A6146202B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959" y="3583492"/>
                <a:ext cx="177008" cy="196037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5" name="Freeform 193">
                <a:extLst>
                  <a:ext uri="{FF2B5EF4-FFF2-40B4-BE49-F238E27FC236}">
                    <a16:creationId xmlns:a16="http://schemas.microsoft.com/office/drawing/2014/main" id="{BCC8283F-1C0C-F84A-BDA8-1B40888CF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652" y="3676183"/>
                <a:ext cx="241875" cy="205626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6" name="Freeform 47">
                <a:extLst>
                  <a:ext uri="{FF2B5EF4-FFF2-40B4-BE49-F238E27FC236}">
                    <a16:creationId xmlns:a16="http://schemas.microsoft.com/office/drawing/2014/main" id="{BD38849D-26B5-1D49-861E-A16168862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74" y="2851550"/>
                <a:ext cx="445269" cy="240785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7" name="Freeform 88">
                <a:extLst>
                  <a:ext uri="{FF2B5EF4-FFF2-40B4-BE49-F238E27FC236}">
                    <a16:creationId xmlns:a16="http://schemas.microsoft.com/office/drawing/2014/main" id="{AEA92DD0-14A9-2B47-9306-80ADDD63A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613" y="3211661"/>
                <a:ext cx="266062" cy="194972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8" name="Freeform 197">
                <a:extLst>
                  <a:ext uri="{FF2B5EF4-FFF2-40B4-BE49-F238E27FC236}">
                    <a16:creationId xmlns:a16="http://schemas.microsoft.com/office/drawing/2014/main" id="{E02B73AD-2F72-4341-85BD-61C7BD35D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204" y="3253212"/>
                <a:ext cx="517832" cy="466653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id="{1716F12C-350E-4A41-A7E2-59663F927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079" y="4213154"/>
                <a:ext cx="216588" cy="121458"/>
              </a:xfrm>
              <a:custGeom>
                <a:avLst/>
                <a:gdLst>
                  <a:gd name="T0" fmla="*/ 2 w 95"/>
                  <a:gd name="T1" fmla="*/ 39 h 55"/>
                  <a:gd name="T2" fmla="*/ 2 w 95"/>
                  <a:gd name="T3" fmla="*/ 36 h 55"/>
                  <a:gd name="T4" fmla="*/ 0 w 95"/>
                  <a:gd name="T5" fmla="*/ 31 h 55"/>
                  <a:gd name="T6" fmla="*/ 2 w 95"/>
                  <a:gd name="T7" fmla="*/ 31 h 55"/>
                  <a:gd name="T8" fmla="*/ 7 w 95"/>
                  <a:gd name="T9" fmla="*/ 32 h 55"/>
                  <a:gd name="T10" fmla="*/ 9 w 95"/>
                  <a:gd name="T11" fmla="*/ 31 h 55"/>
                  <a:gd name="T12" fmla="*/ 12 w 95"/>
                  <a:gd name="T13" fmla="*/ 27 h 55"/>
                  <a:gd name="T14" fmla="*/ 15 w 95"/>
                  <a:gd name="T15" fmla="*/ 27 h 55"/>
                  <a:gd name="T16" fmla="*/ 16 w 95"/>
                  <a:gd name="T17" fmla="*/ 26 h 55"/>
                  <a:gd name="T18" fmla="*/ 18 w 95"/>
                  <a:gd name="T19" fmla="*/ 27 h 55"/>
                  <a:gd name="T20" fmla="*/ 20 w 95"/>
                  <a:gd name="T21" fmla="*/ 27 h 55"/>
                  <a:gd name="T22" fmla="*/ 23 w 95"/>
                  <a:gd name="T23" fmla="*/ 28 h 55"/>
                  <a:gd name="T24" fmla="*/ 26 w 95"/>
                  <a:gd name="T25" fmla="*/ 26 h 55"/>
                  <a:gd name="T26" fmla="*/ 28 w 95"/>
                  <a:gd name="T27" fmla="*/ 20 h 55"/>
                  <a:gd name="T28" fmla="*/ 28 w 95"/>
                  <a:gd name="T29" fmla="*/ 16 h 55"/>
                  <a:gd name="T30" fmla="*/ 33 w 95"/>
                  <a:gd name="T31" fmla="*/ 18 h 55"/>
                  <a:gd name="T32" fmla="*/ 36 w 95"/>
                  <a:gd name="T33" fmla="*/ 18 h 55"/>
                  <a:gd name="T34" fmla="*/ 44 w 95"/>
                  <a:gd name="T35" fmla="*/ 19 h 55"/>
                  <a:gd name="T36" fmla="*/ 58 w 95"/>
                  <a:gd name="T37" fmla="*/ 18 h 55"/>
                  <a:gd name="T38" fmla="*/ 61 w 95"/>
                  <a:gd name="T39" fmla="*/ 16 h 55"/>
                  <a:gd name="T40" fmla="*/ 66 w 95"/>
                  <a:gd name="T41" fmla="*/ 15 h 55"/>
                  <a:gd name="T42" fmla="*/ 70 w 95"/>
                  <a:gd name="T43" fmla="*/ 13 h 55"/>
                  <a:gd name="T44" fmla="*/ 76 w 95"/>
                  <a:gd name="T45" fmla="*/ 10 h 55"/>
                  <a:gd name="T46" fmla="*/ 78 w 95"/>
                  <a:gd name="T47" fmla="*/ 8 h 55"/>
                  <a:gd name="T48" fmla="*/ 80 w 95"/>
                  <a:gd name="T49" fmla="*/ 8 h 55"/>
                  <a:gd name="T50" fmla="*/ 83 w 95"/>
                  <a:gd name="T51" fmla="*/ 7 h 55"/>
                  <a:gd name="T52" fmla="*/ 89 w 95"/>
                  <a:gd name="T53" fmla="*/ 3 h 55"/>
                  <a:gd name="T54" fmla="*/ 94 w 95"/>
                  <a:gd name="T55" fmla="*/ 2 h 55"/>
                  <a:gd name="T56" fmla="*/ 89 w 95"/>
                  <a:gd name="T57" fmla="*/ 6 h 55"/>
                  <a:gd name="T58" fmla="*/ 83 w 95"/>
                  <a:gd name="T59" fmla="*/ 11 h 55"/>
                  <a:gd name="T60" fmla="*/ 76 w 95"/>
                  <a:gd name="T61" fmla="*/ 15 h 55"/>
                  <a:gd name="T62" fmla="*/ 73 w 95"/>
                  <a:gd name="T63" fmla="*/ 19 h 55"/>
                  <a:gd name="T64" fmla="*/ 68 w 95"/>
                  <a:gd name="T65" fmla="*/ 20 h 55"/>
                  <a:gd name="T66" fmla="*/ 67 w 95"/>
                  <a:gd name="T67" fmla="*/ 27 h 55"/>
                  <a:gd name="T68" fmla="*/ 73 w 95"/>
                  <a:gd name="T69" fmla="*/ 34 h 55"/>
                  <a:gd name="T70" fmla="*/ 74 w 95"/>
                  <a:gd name="T71" fmla="*/ 38 h 55"/>
                  <a:gd name="T72" fmla="*/ 70 w 95"/>
                  <a:gd name="T73" fmla="*/ 36 h 55"/>
                  <a:gd name="T74" fmla="*/ 63 w 95"/>
                  <a:gd name="T75" fmla="*/ 37 h 55"/>
                  <a:gd name="T76" fmla="*/ 59 w 95"/>
                  <a:gd name="T77" fmla="*/ 36 h 55"/>
                  <a:gd name="T78" fmla="*/ 55 w 95"/>
                  <a:gd name="T79" fmla="*/ 43 h 55"/>
                  <a:gd name="T80" fmla="*/ 52 w 95"/>
                  <a:gd name="T81" fmla="*/ 46 h 55"/>
                  <a:gd name="T82" fmla="*/ 47 w 95"/>
                  <a:gd name="T83" fmla="*/ 47 h 55"/>
                  <a:gd name="T84" fmla="*/ 43 w 95"/>
                  <a:gd name="T85" fmla="*/ 49 h 55"/>
                  <a:gd name="T86" fmla="*/ 36 w 95"/>
                  <a:gd name="T87" fmla="*/ 50 h 55"/>
                  <a:gd name="T88" fmla="*/ 29 w 95"/>
                  <a:gd name="T89" fmla="*/ 53 h 55"/>
                  <a:gd name="T90" fmla="*/ 24 w 95"/>
                  <a:gd name="T91" fmla="*/ 50 h 55"/>
                  <a:gd name="T92" fmla="*/ 19 w 95"/>
                  <a:gd name="T93" fmla="*/ 53 h 55"/>
                  <a:gd name="T94" fmla="*/ 12 w 95"/>
                  <a:gd name="T95" fmla="*/ 50 h 55"/>
                  <a:gd name="T96" fmla="*/ 8 w 95"/>
                  <a:gd name="T97" fmla="*/ 50 h 55"/>
                  <a:gd name="T98" fmla="*/ 5 w 95"/>
                  <a:gd name="T99" fmla="*/ 45 h 55"/>
                  <a:gd name="T100" fmla="*/ 2 w 95"/>
                  <a:gd name="T101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55">
                    <a:moveTo>
                      <a:pt x="2" y="39"/>
                    </a:moveTo>
                    <a:cubicBezTo>
                      <a:pt x="2" y="39"/>
                      <a:pt x="2" y="38"/>
                      <a:pt x="2" y="36"/>
                    </a:cubicBezTo>
                    <a:cubicBezTo>
                      <a:pt x="1" y="34"/>
                      <a:pt x="0" y="31"/>
                      <a:pt x="0" y="31"/>
                    </a:cubicBezTo>
                    <a:cubicBezTo>
                      <a:pt x="0" y="31"/>
                      <a:pt x="1" y="30"/>
                      <a:pt x="2" y="31"/>
                    </a:cubicBezTo>
                    <a:cubicBezTo>
                      <a:pt x="3" y="32"/>
                      <a:pt x="4" y="34"/>
                      <a:pt x="7" y="32"/>
                    </a:cubicBezTo>
                    <a:cubicBezTo>
                      <a:pt x="8" y="32"/>
                      <a:pt x="9" y="32"/>
                      <a:pt x="9" y="31"/>
                    </a:cubicBezTo>
                    <a:cubicBezTo>
                      <a:pt x="11" y="29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5" y="27"/>
                    </a:cubicBezTo>
                    <a:cubicBezTo>
                      <a:pt x="15" y="27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8" y="27"/>
                    </a:cubicBezTo>
                    <a:cubicBezTo>
                      <a:pt x="19" y="27"/>
                      <a:pt x="19" y="26"/>
                      <a:pt x="20" y="27"/>
                    </a:cubicBezTo>
                    <a:cubicBezTo>
                      <a:pt x="21" y="27"/>
                      <a:pt x="22" y="28"/>
                      <a:pt x="23" y="28"/>
                    </a:cubicBezTo>
                    <a:cubicBezTo>
                      <a:pt x="24" y="28"/>
                      <a:pt x="26" y="28"/>
                      <a:pt x="26" y="26"/>
                    </a:cubicBezTo>
                    <a:cubicBezTo>
                      <a:pt x="27" y="25"/>
                      <a:pt x="28" y="23"/>
                      <a:pt x="28" y="20"/>
                    </a:cubicBezTo>
                    <a:cubicBezTo>
                      <a:pt x="28" y="17"/>
                      <a:pt x="27" y="15"/>
                      <a:pt x="28" y="16"/>
                    </a:cubicBezTo>
                    <a:cubicBezTo>
                      <a:pt x="28" y="16"/>
                      <a:pt x="31" y="17"/>
                      <a:pt x="33" y="18"/>
                    </a:cubicBezTo>
                    <a:cubicBezTo>
                      <a:pt x="35" y="18"/>
                      <a:pt x="34" y="17"/>
                      <a:pt x="36" y="18"/>
                    </a:cubicBezTo>
                    <a:cubicBezTo>
                      <a:pt x="38" y="18"/>
                      <a:pt x="42" y="19"/>
                      <a:pt x="44" y="19"/>
                    </a:cubicBezTo>
                    <a:cubicBezTo>
                      <a:pt x="48" y="19"/>
                      <a:pt x="53" y="19"/>
                      <a:pt x="58" y="18"/>
                    </a:cubicBezTo>
                    <a:cubicBezTo>
                      <a:pt x="58" y="17"/>
                      <a:pt x="60" y="16"/>
                      <a:pt x="61" y="16"/>
                    </a:cubicBezTo>
                    <a:cubicBezTo>
                      <a:pt x="62" y="15"/>
                      <a:pt x="64" y="16"/>
                      <a:pt x="66" y="15"/>
                    </a:cubicBezTo>
                    <a:cubicBezTo>
                      <a:pt x="67" y="15"/>
                      <a:pt x="69" y="14"/>
                      <a:pt x="70" y="13"/>
                    </a:cubicBezTo>
                    <a:cubicBezTo>
                      <a:pt x="72" y="12"/>
                      <a:pt x="74" y="11"/>
                      <a:pt x="76" y="10"/>
                    </a:cubicBezTo>
                    <a:cubicBezTo>
                      <a:pt x="77" y="10"/>
                      <a:pt x="77" y="9"/>
                      <a:pt x="78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1" y="8"/>
                      <a:pt x="82" y="7"/>
                      <a:pt x="83" y="7"/>
                    </a:cubicBezTo>
                    <a:cubicBezTo>
                      <a:pt x="85" y="6"/>
                      <a:pt x="86" y="5"/>
                      <a:pt x="89" y="3"/>
                    </a:cubicBezTo>
                    <a:cubicBezTo>
                      <a:pt x="92" y="0"/>
                      <a:pt x="95" y="0"/>
                      <a:pt x="94" y="2"/>
                    </a:cubicBezTo>
                    <a:cubicBezTo>
                      <a:pt x="94" y="3"/>
                      <a:pt x="90" y="5"/>
                      <a:pt x="89" y="6"/>
                    </a:cubicBezTo>
                    <a:cubicBezTo>
                      <a:pt x="87" y="8"/>
                      <a:pt x="85" y="10"/>
                      <a:pt x="83" y="11"/>
                    </a:cubicBezTo>
                    <a:cubicBezTo>
                      <a:pt x="81" y="11"/>
                      <a:pt x="78" y="13"/>
                      <a:pt x="76" y="15"/>
                    </a:cubicBezTo>
                    <a:cubicBezTo>
                      <a:pt x="74" y="16"/>
                      <a:pt x="74" y="18"/>
                      <a:pt x="73" y="19"/>
                    </a:cubicBezTo>
                    <a:cubicBezTo>
                      <a:pt x="70" y="21"/>
                      <a:pt x="69" y="19"/>
                      <a:pt x="68" y="20"/>
                    </a:cubicBezTo>
                    <a:cubicBezTo>
                      <a:pt x="68" y="22"/>
                      <a:pt x="67" y="25"/>
                      <a:pt x="67" y="27"/>
                    </a:cubicBezTo>
                    <a:cubicBezTo>
                      <a:pt x="68" y="30"/>
                      <a:pt x="71" y="32"/>
                      <a:pt x="73" y="34"/>
                    </a:cubicBezTo>
                    <a:cubicBezTo>
                      <a:pt x="73" y="34"/>
                      <a:pt x="76" y="37"/>
                      <a:pt x="74" y="38"/>
                    </a:cubicBezTo>
                    <a:cubicBezTo>
                      <a:pt x="73" y="38"/>
                      <a:pt x="72" y="36"/>
                      <a:pt x="70" y="36"/>
                    </a:cubicBezTo>
                    <a:cubicBezTo>
                      <a:pt x="68" y="36"/>
                      <a:pt x="65" y="36"/>
                      <a:pt x="63" y="37"/>
                    </a:cubicBezTo>
                    <a:cubicBezTo>
                      <a:pt x="62" y="37"/>
                      <a:pt x="61" y="36"/>
                      <a:pt x="59" y="36"/>
                    </a:cubicBezTo>
                    <a:cubicBezTo>
                      <a:pt x="57" y="37"/>
                      <a:pt x="55" y="41"/>
                      <a:pt x="55" y="43"/>
                    </a:cubicBezTo>
                    <a:cubicBezTo>
                      <a:pt x="55" y="44"/>
                      <a:pt x="53" y="44"/>
                      <a:pt x="52" y="46"/>
                    </a:cubicBezTo>
                    <a:cubicBezTo>
                      <a:pt x="50" y="47"/>
                      <a:pt x="49" y="46"/>
                      <a:pt x="47" y="47"/>
                    </a:cubicBezTo>
                    <a:cubicBezTo>
                      <a:pt x="45" y="48"/>
                      <a:pt x="45" y="49"/>
                      <a:pt x="43" y="49"/>
                    </a:cubicBezTo>
                    <a:cubicBezTo>
                      <a:pt x="40" y="49"/>
                      <a:pt x="37" y="50"/>
                      <a:pt x="36" y="50"/>
                    </a:cubicBezTo>
                    <a:cubicBezTo>
                      <a:pt x="30" y="50"/>
                      <a:pt x="33" y="55"/>
                      <a:pt x="29" y="53"/>
                    </a:cubicBezTo>
                    <a:cubicBezTo>
                      <a:pt x="27" y="53"/>
                      <a:pt x="26" y="51"/>
                      <a:pt x="24" y="50"/>
                    </a:cubicBezTo>
                    <a:cubicBezTo>
                      <a:pt x="23" y="50"/>
                      <a:pt x="21" y="52"/>
                      <a:pt x="19" y="53"/>
                    </a:cubicBezTo>
                    <a:cubicBezTo>
                      <a:pt x="17" y="54"/>
                      <a:pt x="14" y="51"/>
                      <a:pt x="12" y="50"/>
                    </a:cubicBezTo>
                    <a:cubicBezTo>
                      <a:pt x="10" y="49"/>
                      <a:pt x="9" y="51"/>
                      <a:pt x="8" y="50"/>
                    </a:cubicBezTo>
                    <a:cubicBezTo>
                      <a:pt x="6" y="48"/>
                      <a:pt x="7" y="46"/>
                      <a:pt x="5" y="45"/>
                    </a:cubicBezTo>
                    <a:cubicBezTo>
                      <a:pt x="4" y="43"/>
                      <a:pt x="2" y="41"/>
                      <a:pt x="2" y="3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FAFDE16A-7E61-5447-96C4-9A220CDA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468" y="3262801"/>
                <a:ext cx="424380" cy="437887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D8A10E91-E1C2-184F-A157-DB81BD8B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844" y="3129624"/>
                <a:ext cx="394695" cy="240785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2" name="Freeform 51">
                <a:extLst>
                  <a:ext uri="{FF2B5EF4-FFF2-40B4-BE49-F238E27FC236}">
                    <a16:creationId xmlns:a16="http://schemas.microsoft.com/office/drawing/2014/main" id="{E87DC991-1F13-4E41-B7B3-11470F22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789" y="1798916"/>
                <a:ext cx="494744" cy="29618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3" name="Freeform 61">
                <a:extLst>
                  <a:ext uri="{FF2B5EF4-FFF2-40B4-BE49-F238E27FC236}">
                    <a16:creationId xmlns:a16="http://schemas.microsoft.com/office/drawing/2014/main" id="{15A306DA-D27C-D743-BC9D-4FFCF9AEC6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5002" y="3399175"/>
                <a:ext cx="359514" cy="307906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4" name="Freeform 63">
                <a:extLst>
                  <a:ext uri="{FF2B5EF4-FFF2-40B4-BE49-F238E27FC236}">
                    <a16:creationId xmlns:a16="http://schemas.microsoft.com/office/drawing/2014/main" id="{250CCB28-9681-7240-9766-1960F1809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7543" y="1947010"/>
                <a:ext cx="322133" cy="369700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ADFC4D7F-F642-2841-AA87-78C414A2D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18029" y="2422186"/>
                <a:ext cx="310039" cy="351588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6" name="Freeform 217">
                <a:extLst>
                  <a:ext uri="{FF2B5EF4-FFF2-40B4-BE49-F238E27FC236}">
                    <a16:creationId xmlns:a16="http://schemas.microsoft.com/office/drawing/2014/main" id="{A8762110-7DBE-9449-AF81-30B975324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4896" y="3267063"/>
                <a:ext cx="384801" cy="263158"/>
              </a:xfrm>
              <a:custGeom>
                <a:avLst/>
                <a:gdLst>
                  <a:gd name="T0" fmla="*/ 4 w 169"/>
                  <a:gd name="T1" fmla="*/ 28 h 119"/>
                  <a:gd name="T2" fmla="*/ 17 w 169"/>
                  <a:gd name="T3" fmla="*/ 23 h 119"/>
                  <a:gd name="T4" fmla="*/ 24 w 169"/>
                  <a:gd name="T5" fmla="*/ 19 h 119"/>
                  <a:gd name="T6" fmla="*/ 29 w 169"/>
                  <a:gd name="T7" fmla="*/ 16 h 119"/>
                  <a:gd name="T8" fmla="*/ 32 w 169"/>
                  <a:gd name="T9" fmla="*/ 14 h 119"/>
                  <a:gd name="T10" fmla="*/ 38 w 169"/>
                  <a:gd name="T11" fmla="*/ 12 h 119"/>
                  <a:gd name="T12" fmla="*/ 44 w 169"/>
                  <a:gd name="T13" fmla="*/ 11 h 119"/>
                  <a:gd name="T14" fmla="*/ 48 w 169"/>
                  <a:gd name="T15" fmla="*/ 8 h 119"/>
                  <a:gd name="T16" fmla="*/ 56 w 169"/>
                  <a:gd name="T17" fmla="*/ 7 h 119"/>
                  <a:gd name="T18" fmla="*/ 55 w 169"/>
                  <a:gd name="T19" fmla="*/ 2 h 119"/>
                  <a:gd name="T20" fmla="*/ 63 w 169"/>
                  <a:gd name="T21" fmla="*/ 0 h 119"/>
                  <a:gd name="T22" fmla="*/ 69 w 169"/>
                  <a:gd name="T23" fmla="*/ 4 h 119"/>
                  <a:gd name="T24" fmla="*/ 73 w 169"/>
                  <a:gd name="T25" fmla="*/ 8 h 119"/>
                  <a:gd name="T26" fmla="*/ 72 w 169"/>
                  <a:gd name="T27" fmla="*/ 11 h 119"/>
                  <a:gd name="T28" fmla="*/ 78 w 169"/>
                  <a:gd name="T29" fmla="*/ 12 h 119"/>
                  <a:gd name="T30" fmla="*/ 85 w 169"/>
                  <a:gd name="T31" fmla="*/ 10 h 119"/>
                  <a:gd name="T32" fmla="*/ 88 w 169"/>
                  <a:gd name="T33" fmla="*/ 13 h 119"/>
                  <a:gd name="T34" fmla="*/ 95 w 169"/>
                  <a:gd name="T35" fmla="*/ 16 h 119"/>
                  <a:gd name="T36" fmla="*/ 95 w 169"/>
                  <a:gd name="T37" fmla="*/ 21 h 119"/>
                  <a:gd name="T38" fmla="*/ 91 w 169"/>
                  <a:gd name="T39" fmla="*/ 27 h 119"/>
                  <a:gd name="T40" fmla="*/ 95 w 169"/>
                  <a:gd name="T41" fmla="*/ 34 h 119"/>
                  <a:gd name="T42" fmla="*/ 106 w 169"/>
                  <a:gd name="T43" fmla="*/ 41 h 119"/>
                  <a:gd name="T44" fmla="*/ 116 w 169"/>
                  <a:gd name="T45" fmla="*/ 45 h 119"/>
                  <a:gd name="T46" fmla="*/ 123 w 169"/>
                  <a:gd name="T47" fmla="*/ 47 h 119"/>
                  <a:gd name="T48" fmla="*/ 123 w 169"/>
                  <a:gd name="T49" fmla="*/ 53 h 119"/>
                  <a:gd name="T50" fmla="*/ 119 w 169"/>
                  <a:gd name="T51" fmla="*/ 59 h 119"/>
                  <a:gd name="T52" fmla="*/ 110 w 169"/>
                  <a:gd name="T53" fmla="*/ 64 h 119"/>
                  <a:gd name="T54" fmla="*/ 119 w 169"/>
                  <a:gd name="T55" fmla="*/ 66 h 119"/>
                  <a:gd name="T56" fmla="*/ 125 w 169"/>
                  <a:gd name="T57" fmla="*/ 71 h 119"/>
                  <a:gd name="T58" fmla="*/ 140 w 169"/>
                  <a:gd name="T59" fmla="*/ 76 h 119"/>
                  <a:gd name="T60" fmla="*/ 147 w 169"/>
                  <a:gd name="T61" fmla="*/ 76 h 119"/>
                  <a:gd name="T62" fmla="*/ 158 w 169"/>
                  <a:gd name="T63" fmla="*/ 75 h 119"/>
                  <a:gd name="T64" fmla="*/ 155 w 169"/>
                  <a:gd name="T65" fmla="*/ 83 h 119"/>
                  <a:gd name="T66" fmla="*/ 156 w 169"/>
                  <a:gd name="T67" fmla="*/ 87 h 119"/>
                  <a:gd name="T68" fmla="*/ 164 w 169"/>
                  <a:gd name="T69" fmla="*/ 93 h 119"/>
                  <a:gd name="T70" fmla="*/ 158 w 169"/>
                  <a:gd name="T71" fmla="*/ 96 h 119"/>
                  <a:gd name="T72" fmla="*/ 164 w 169"/>
                  <a:gd name="T73" fmla="*/ 101 h 119"/>
                  <a:gd name="T74" fmla="*/ 167 w 169"/>
                  <a:gd name="T75" fmla="*/ 111 h 119"/>
                  <a:gd name="T76" fmla="*/ 162 w 169"/>
                  <a:gd name="T77" fmla="*/ 114 h 119"/>
                  <a:gd name="T78" fmla="*/ 154 w 169"/>
                  <a:gd name="T79" fmla="*/ 119 h 119"/>
                  <a:gd name="T80" fmla="*/ 142 w 169"/>
                  <a:gd name="T81" fmla="*/ 107 h 119"/>
                  <a:gd name="T82" fmla="*/ 138 w 169"/>
                  <a:gd name="T83" fmla="*/ 98 h 119"/>
                  <a:gd name="T84" fmla="*/ 129 w 169"/>
                  <a:gd name="T85" fmla="*/ 97 h 119"/>
                  <a:gd name="T86" fmla="*/ 126 w 169"/>
                  <a:gd name="T87" fmla="*/ 85 h 119"/>
                  <a:gd name="T88" fmla="*/ 114 w 169"/>
                  <a:gd name="T89" fmla="*/ 91 h 119"/>
                  <a:gd name="T90" fmla="*/ 101 w 169"/>
                  <a:gd name="T91" fmla="*/ 90 h 119"/>
                  <a:gd name="T92" fmla="*/ 96 w 169"/>
                  <a:gd name="T93" fmla="*/ 86 h 119"/>
                  <a:gd name="T94" fmla="*/ 88 w 169"/>
                  <a:gd name="T95" fmla="*/ 84 h 119"/>
                  <a:gd name="T96" fmla="*/ 76 w 169"/>
                  <a:gd name="T97" fmla="*/ 88 h 119"/>
                  <a:gd name="T98" fmla="*/ 69 w 169"/>
                  <a:gd name="T99" fmla="*/ 84 h 119"/>
                  <a:gd name="T100" fmla="*/ 56 w 169"/>
                  <a:gd name="T101" fmla="*/ 80 h 119"/>
                  <a:gd name="T102" fmla="*/ 41 w 169"/>
                  <a:gd name="T103" fmla="*/ 83 h 119"/>
                  <a:gd name="T104" fmla="*/ 30 w 169"/>
                  <a:gd name="T105" fmla="*/ 83 h 119"/>
                  <a:gd name="T106" fmla="*/ 26 w 169"/>
                  <a:gd name="T107" fmla="*/ 77 h 119"/>
                  <a:gd name="T108" fmla="*/ 20 w 169"/>
                  <a:gd name="T109" fmla="*/ 71 h 119"/>
                  <a:gd name="T110" fmla="*/ 15 w 169"/>
                  <a:gd name="T111" fmla="*/ 61 h 119"/>
                  <a:gd name="T112" fmla="*/ 18 w 169"/>
                  <a:gd name="T113" fmla="*/ 46 h 119"/>
                  <a:gd name="T114" fmla="*/ 13 w 169"/>
                  <a:gd name="T115" fmla="*/ 37 h 119"/>
                  <a:gd name="T116" fmla="*/ 2 w 169"/>
                  <a:gd name="T117" fmla="*/ 3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119">
                    <a:moveTo>
                      <a:pt x="2" y="3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6" y="28"/>
                      <a:pt x="7" y="27"/>
                    </a:cubicBezTo>
                    <a:cubicBezTo>
                      <a:pt x="9" y="27"/>
                      <a:pt x="15" y="25"/>
                      <a:pt x="15" y="25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9" y="21"/>
                      <a:pt x="19" y="21"/>
                    </a:cubicBezTo>
                    <a:cubicBezTo>
                      <a:pt x="20" y="21"/>
                      <a:pt x="22" y="21"/>
                      <a:pt x="23" y="20"/>
                    </a:cubicBezTo>
                    <a:cubicBezTo>
                      <a:pt x="23" y="20"/>
                      <a:pt x="24" y="19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8"/>
                      <a:pt x="26" y="18"/>
                      <a:pt x="27" y="17"/>
                    </a:cubicBezTo>
                    <a:cubicBezTo>
                      <a:pt x="28" y="17"/>
                      <a:pt x="28" y="17"/>
                      <a:pt x="29" y="16"/>
                    </a:cubicBezTo>
                    <a:cubicBezTo>
                      <a:pt x="29" y="16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2" y="14"/>
                      <a:pt x="32" y="14"/>
                    </a:cubicBezTo>
                    <a:cubicBezTo>
                      <a:pt x="32" y="14"/>
                      <a:pt x="34" y="14"/>
                      <a:pt x="35" y="14"/>
                    </a:cubicBezTo>
                    <a:cubicBezTo>
                      <a:pt x="35" y="14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8" y="12"/>
                    </a:cubicBezTo>
                    <a:cubicBezTo>
                      <a:pt x="39" y="12"/>
                      <a:pt x="40" y="12"/>
                      <a:pt x="41" y="12"/>
                    </a:cubicBezTo>
                    <a:cubicBezTo>
                      <a:pt x="41" y="12"/>
                      <a:pt x="43" y="12"/>
                      <a:pt x="43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5" y="11"/>
                      <a:pt x="44" y="10"/>
                      <a:pt x="45" y="11"/>
                    </a:cubicBezTo>
                    <a:cubicBezTo>
                      <a:pt x="46" y="11"/>
                      <a:pt x="45" y="12"/>
                      <a:pt x="46" y="11"/>
                    </a:cubicBezTo>
                    <a:cubicBezTo>
                      <a:pt x="47" y="10"/>
                      <a:pt x="48" y="8"/>
                      <a:pt x="48" y="8"/>
                    </a:cubicBezTo>
                    <a:cubicBezTo>
                      <a:pt x="48" y="8"/>
                      <a:pt x="47" y="8"/>
                      <a:pt x="49" y="8"/>
                    </a:cubicBezTo>
                    <a:cubicBezTo>
                      <a:pt x="51" y="8"/>
                      <a:pt x="51" y="8"/>
                      <a:pt x="53" y="8"/>
                    </a:cubicBezTo>
                    <a:cubicBezTo>
                      <a:pt x="54" y="8"/>
                      <a:pt x="56" y="7"/>
                      <a:pt x="56" y="7"/>
                    </a:cubicBezTo>
                    <a:cubicBezTo>
                      <a:pt x="57" y="7"/>
                      <a:pt x="58" y="6"/>
                      <a:pt x="58" y="6"/>
                    </a:cubicBezTo>
                    <a:cubicBezTo>
                      <a:pt x="58" y="5"/>
                      <a:pt x="54" y="3"/>
                      <a:pt x="54" y="3"/>
                    </a:cubicBezTo>
                    <a:cubicBezTo>
                      <a:pt x="54" y="3"/>
                      <a:pt x="52" y="2"/>
                      <a:pt x="55" y="2"/>
                    </a:cubicBezTo>
                    <a:cubicBezTo>
                      <a:pt x="58" y="3"/>
                      <a:pt x="59" y="3"/>
                      <a:pt x="59" y="3"/>
                    </a:cubicBezTo>
                    <a:cubicBezTo>
                      <a:pt x="60" y="3"/>
                      <a:pt x="60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cubicBezTo>
                      <a:pt x="64" y="0"/>
                      <a:pt x="66" y="2"/>
                      <a:pt x="66" y="2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0" y="3"/>
                      <a:pt x="71" y="4"/>
                    </a:cubicBezTo>
                    <a:cubicBezTo>
                      <a:pt x="72" y="4"/>
                      <a:pt x="74" y="6"/>
                      <a:pt x="74" y="6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11"/>
                      <a:pt x="70" y="11"/>
                    </a:cubicBezTo>
                    <a:cubicBezTo>
                      <a:pt x="70" y="11"/>
                      <a:pt x="71" y="12"/>
                      <a:pt x="72" y="11"/>
                    </a:cubicBezTo>
                    <a:cubicBezTo>
                      <a:pt x="73" y="11"/>
                      <a:pt x="73" y="10"/>
                      <a:pt x="73" y="10"/>
                    </a:cubicBezTo>
                    <a:cubicBezTo>
                      <a:pt x="73" y="10"/>
                      <a:pt x="76" y="10"/>
                      <a:pt x="76" y="11"/>
                    </a:cubicBezTo>
                    <a:cubicBezTo>
                      <a:pt x="76" y="11"/>
                      <a:pt x="78" y="12"/>
                      <a:pt x="78" y="12"/>
                    </a:cubicBezTo>
                    <a:cubicBezTo>
                      <a:pt x="79" y="11"/>
                      <a:pt x="80" y="11"/>
                      <a:pt x="81" y="11"/>
                    </a:cubicBezTo>
                    <a:cubicBezTo>
                      <a:pt x="81" y="11"/>
                      <a:pt x="82" y="12"/>
                      <a:pt x="83" y="12"/>
                    </a:cubicBezTo>
                    <a:cubicBezTo>
                      <a:pt x="84" y="12"/>
                      <a:pt x="85" y="10"/>
                      <a:pt x="85" y="10"/>
                    </a:cubicBezTo>
                    <a:cubicBezTo>
                      <a:pt x="85" y="10"/>
                      <a:pt x="86" y="10"/>
                      <a:pt x="86" y="11"/>
                    </a:cubicBezTo>
                    <a:cubicBezTo>
                      <a:pt x="87" y="11"/>
                      <a:pt x="86" y="11"/>
                      <a:pt x="87" y="12"/>
                    </a:cubicBezTo>
                    <a:cubicBezTo>
                      <a:pt x="87" y="13"/>
                      <a:pt x="87" y="13"/>
                      <a:pt x="88" y="13"/>
                    </a:cubicBezTo>
                    <a:cubicBezTo>
                      <a:pt x="89" y="14"/>
                      <a:pt x="91" y="14"/>
                      <a:pt x="91" y="15"/>
                    </a:cubicBezTo>
                    <a:cubicBezTo>
                      <a:pt x="91" y="15"/>
                      <a:pt x="92" y="17"/>
                      <a:pt x="93" y="17"/>
                    </a:cubicBezTo>
                    <a:cubicBezTo>
                      <a:pt x="94" y="16"/>
                      <a:pt x="94" y="16"/>
                      <a:pt x="95" y="16"/>
                    </a:cubicBezTo>
                    <a:cubicBezTo>
                      <a:pt x="96" y="17"/>
                      <a:pt x="98" y="16"/>
                      <a:pt x="98" y="17"/>
                    </a:cubicBezTo>
                    <a:cubicBezTo>
                      <a:pt x="97" y="18"/>
                      <a:pt x="97" y="19"/>
                      <a:pt x="97" y="20"/>
                    </a:cubicBezTo>
                    <a:cubicBezTo>
                      <a:pt x="97" y="20"/>
                      <a:pt x="96" y="21"/>
                      <a:pt x="95" y="21"/>
                    </a:cubicBezTo>
                    <a:cubicBezTo>
                      <a:pt x="94" y="21"/>
                      <a:pt x="93" y="22"/>
                      <a:pt x="93" y="22"/>
                    </a:cubicBezTo>
                    <a:cubicBezTo>
                      <a:pt x="93" y="23"/>
                      <a:pt x="92" y="24"/>
                      <a:pt x="92" y="25"/>
                    </a:cubicBezTo>
                    <a:cubicBezTo>
                      <a:pt x="91" y="26"/>
                      <a:pt x="91" y="27"/>
                      <a:pt x="91" y="27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9"/>
                      <a:pt x="93" y="33"/>
                      <a:pt x="93" y="33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0"/>
                      <a:pt x="104" y="41"/>
                      <a:pt x="106" y="41"/>
                    </a:cubicBezTo>
                    <a:cubicBezTo>
                      <a:pt x="108" y="42"/>
                      <a:pt x="110" y="42"/>
                      <a:pt x="110" y="42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5" y="45"/>
                      <a:pt x="116" y="45"/>
                    </a:cubicBezTo>
                    <a:cubicBezTo>
                      <a:pt x="116" y="46"/>
                      <a:pt x="119" y="46"/>
                      <a:pt x="119" y="46"/>
                    </a:cubicBezTo>
                    <a:cubicBezTo>
                      <a:pt x="121" y="46"/>
                      <a:pt x="121" y="46"/>
                      <a:pt x="121" y="46"/>
                    </a:cubicBezTo>
                    <a:cubicBezTo>
                      <a:pt x="121" y="46"/>
                      <a:pt x="122" y="45"/>
                      <a:pt x="123" y="47"/>
                    </a:cubicBezTo>
                    <a:cubicBezTo>
                      <a:pt x="123" y="48"/>
                      <a:pt x="124" y="50"/>
                      <a:pt x="124" y="50"/>
                    </a:cubicBezTo>
                    <a:cubicBezTo>
                      <a:pt x="124" y="50"/>
                      <a:pt x="124" y="51"/>
                      <a:pt x="124" y="52"/>
                    </a:cubicBezTo>
                    <a:cubicBezTo>
                      <a:pt x="123" y="52"/>
                      <a:pt x="123" y="52"/>
                      <a:pt x="123" y="53"/>
                    </a:cubicBezTo>
                    <a:cubicBezTo>
                      <a:pt x="123" y="53"/>
                      <a:pt x="123" y="57"/>
                      <a:pt x="123" y="57"/>
                    </a:cubicBezTo>
                    <a:cubicBezTo>
                      <a:pt x="123" y="57"/>
                      <a:pt x="123" y="58"/>
                      <a:pt x="122" y="58"/>
                    </a:cubicBezTo>
                    <a:cubicBezTo>
                      <a:pt x="120" y="59"/>
                      <a:pt x="120" y="59"/>
                      <a:pt x="119" y="59"/>
                    </a:cubicBezTo>
                    <a:cubicBezTo>
                      <a:pt x="117" y="59"/>
                      <a:pt x="114" y="60"/>
                      <a:pt x="113" y="61"/>
                    </a:cubicBezTo>
                    <a:cubicBezTo>
                      <a:pt x="113" y="61"/>
                      <a:pt x="111" y="61"/>
                      <a:pt x="111" y="61"/>
                    </a:cubicBezTo>
                    <a:cubicBezTo>
                      <a:pt x="111" y="62"/>
                      <a:pt x="110" y="64"/>
                      <a:pt x="110" y="64"/>
                    </a:cubicBezTo>
                    <a:cubicBezTo>
                      <a:pt x="110" y="64"/>
                      <a:pt x="110" y="66"/>
                      <a:pt x="112" y="66"/>
                    </a:cubicBezTo>
                    <a:cubicBezTo>
                      <a:pt x="115" y="66"/>
                      <a:pt x="115" y="66"/>
                      <a:pt x="116" y="66"/>
                    </a:cubicBezTo>
                    <a:cubicBezTo>
                      <a:pt x="117" y="66"/>
                      <a:pt x="117" y="65"/>
                      <a:pt x="119" y="66"/>
                    </a:cubicBezTo>
                    <a:cubicBezTo>
                      <a:pt x="120" y="66"/>
                      <a:pt x="121" y="68"/>
                      <a:pt x="121" y="68"/>
                    </a:cubicBezTo>
                    <a:cubicBezTo>
                      <a:pt x="123" y="70"/>
                      <a:pt x="123" y="70"/>
                      <a:pt x="123" y="70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76"/>
                      <a:pt x="140" y="79"/>
                      <a:pt x="141" y="79"/>
                    </a:cubicBezTo>
                    <a:cubicBezTo>
                      <a:pt x="143" y="79"/>
                      <a:pt x="144" y="78"/>
                      <a:pt x="144" y="78"/>
                    </a:cubicBezTo>
                    <a:cubicBezTo>
                      <a:pt x="144" y="78"/>
                      <a:pt x="146" y="76"/>
                      <a:pt x="147" y="76"/>
                    </a:cubicBezTo>
                    <a:cubicBezTo>
                      <a:pt x="149" y="75"/>
                      <a:pt x="148" y="74"/>
                      <a:pt x="150" y="75"/>
                    </a:cubicBezTo>
                    <a:cubicBezTo>
                      <a:pt x="152" y="77"/>
                      <a:pt x="156" y="75"/>
                      <a:pt x="156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54" y="84"/>
                      <a:pt x="154" y="85"/>
                      <a:pt x="154" y="86"/>
                    </a:cubicBezTo>
                    <a:cubicBezTo>
                      <a:pt x="155" y="86"/>
                      <a:pt x="156" y="87"/>
                      <a:pt x="156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3"/>
                      <a:pt x="164" y="93"/>
                    </a:cubicBezTo>
                    <a:cubicBezTo>
                      <a:pt x="165" y="93"/>
                      <a:pt x="167" y="94"/>
                      <a:pt x="167" y="94"/>
                    </a:cubicBezTo>
                    <a:cubicBezTo>
                      <a:pt x="167" y="94"/>
                      <a:pt x="163" y="97"/>
                      <a:pt x="162" y="97"/>
                    </a:cubicBezTo>
                    <a:cubicBezTo>
                      <a:pt x="161" y="97"/>
                      <a:pt x="158" y="96"/>
                      <a:pt x="158" y="96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100"/>
                      <a:pt x="163" y="100"/>
                      <a:pt x="164" y="101"/>
                    </a:cubicBezTo>
                    <a:cubicBezTo>
                      <a:pt x="164" y="102"/>
                      <a:pt x="165" y="103"/>
                      <a:pt x="165" y="103"/>
                    </a:cubicBezTo>
                    <a:cubicBezTo>
                      <a:pt x="165" y="103"/>
                      <a:pt x="169" y="102"/>
                      <a:pt x="169" y="106"/>
                    </a:cubicBezTo>
                    <a:cubicBezTo>
                      <a:pt x="168" y="107"/>
                      <a:pt x="167" y="110"/>
                      <a:pt x="167" y="111"/>
                    </a:cubicBezTo>
                    <a:cubicBezTo>
                      <a:pt x="168" y="111"/>
                      <a:pt x="168" y="112"/>
                      <a:pt x="168" y="112"/>
                    </a:cubicBezTo>
                    <a:cubicBezTo>
                      <a:pt x="166" y="114"/>
                      <a:pt x="166" y="114"/>
                      <a:pt x="166" y="114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8"/>
                      <a:pt x="137" y="98"/>
                      <a:pt x="135" y="98"/>
                    </a:cubicBezTo>
                    <a:cubicBezTo>
                      <a:pt x="134" y="98"/>
                      <a:pt x="131" y="97"/>
                      <a:pt x="131" y="97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92"/>
                      <a:pt x="128" y="88"/>
                      <a:pt x="127" y="88"/>
                    </a:cubicBezTo>
                    <a:cubicBezTo>
                      <a:pt x="127" y="87"/>
                      <a:pt x="126" y="85"/>
                      <a:pt x="126" y="85"/>
                    </a:cubicBezTo>
                    <a:cubicBezTo>
                      <a:pt x="126" y="85"/>
                      <a:pt x="123" y="86"/>
                      <a:pt x="121" y="86"/>
                    </a:cubicBezTo>
                    <a:cubicBezTo>
                      <a:pt x="120" y="87"/>
                      <a:pt x="118" y="88"/>
                      <a:pt x="117" y="89"/>
                    </a:cubicBezTo>
                    <a:cubicBezTo>
                      <a:pt x="116" y="90"/>
                      <a:pt x="114" y="91"/>
                      <a:pt x="114" y="91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99" y="94"/>
                      <a:pt x="98" y="92"/>
                      <a:pt x="97" y="91"/>
                    </a:cubicBezTo>
                    <a:cubicBezTo>
                      <a:pt x="97" y="89"/>
                      <a:pt x="96" y="86"/>
                      <a:pt x="96" y="86"/>
                    </a:cubicBezTo>
                    <a:cubicBezTo>
                      <a:pt x="96" y="86"/>
                      <a:pt x="95" y="85"/>
                      <a:pt x="94" y="85"/>
                    </a:cubicBezTo>
                    <a:cubicBezTo>
                      <a:pt x="93" y="85"/>
                      <a:pt x="91" y="84"/>
                      <a:pt x="91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6" y="88"/>
                      <a:pt x="75" y="86"/>
                      <a:pt x="74" y="87"/>
                    </a:cubicBezTo>
                    <a:cubicBezTo>
                      <a:pt x="73" y="87"/>
                      <a:pt x="70" y="86"/>
                      <a:pt x="70" y="86"/>
                    </a:cubicBezTo>
                    <a:cubicBezTo>
                      <a:pt x="70" y="86"/>
                      <a:pt x="69" y="85"/>
                      <a:pt x="69" y="84"/>
                    </a:cubicBezTo>
                    <a:cubicBezTo>
                      <a:pt x="69" y="83"/>
                      <a:pt x="66" y="81"/>
                      <a:pt x="66" y="81"/>
                    </a:cubicBezTo>
                    <a:cubicBezTo>
                      <a:pt x="66" y="81"/>
                      <a:pt x="62" y="79"/>
                      <a:pt x="61" y="79"/>
                    </a:cubicBezTo>
                    <a:cubicBezTo>
                      <a:pt x="60" y="80"/>
                      <a:pt x="57" y="80"/>
                      <a:pt x="56" y="80"/>
                    </a:cubicBezTo>
                    <a:cubicBezTo>
                      <a:pt x="54" y="80"/>
                      <a:pt x="49" y="79"/>
                      <a:pt x="49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3" y="82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4" y="83"/>
                      <a:pt x="33" y="83"/>
                    </a:cubicBezTo>
                    <a:cubicBezTo>
                      <a:pt x="32" y="83"/>
                      <a:pt x="32" y="83"/>
                      <a:pt x="30" y="83"/>
                    </a:cubicBezTo>
                    <a:cubicBezTo>
                      <a:pt x="28" y="83"/>
                      <a:pt x="23" y="83"/>
                      <a:pt x="23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7" y="78"/>
                      <a:pt x="26" y="77"/>
                    </a:cubicBezTo>
                    <a:cubicBezTo>
                      <a:pt x="25" y="76"/>
                      <a:pt x="25" y="75"/>
                      <a:pt x="24" y="75"/>
                    </a:cubicBezTo>
                    <a:cubicBezTo>
                      <a:pt x="23" y="74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1"/>
                    </a:cubicBezTo>
                    <a:cubicBezTo>
                      <a:pt x="19" y="70"/>
                      <a:pt x="18" y="67"/>
                      <a:pt x="18" y="67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4" y="63"/>
                      <a:pt x="15" y="61"/>
                    </a:cubicBezTo>
                    <a:cubicBezTo>
                      <a:pt x="16" y="59"/>
                      <a:pt x="18" y="54"/>
                      <a:pt x="18" y="54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3"/>
                      <a:pt x="14" y="41"/>
                    </a:cubicBezTo>
                    <a:cubicBezTo>
                      <a:pt x="14" y="38"/>
                      <a:pt x="14" y="38"/>
                      <a:pt x="13" y="37"/>
                    </a:cubicBezTo>
                    <a:cubicBezTo>
                      <a:pt x="12" y="35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2" y="33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7" name="Freeform 219">
                <a:extLst>
                  <a:ext uri="{FF2B5EF4-FFF2-40B4-BE49-F238E27FC236}">
                    <a16:creationId xmlns:a16="http://schemas.microsoft.com/office/drawing/2014/main" id="{08F8FD46-283F-2344-B7FA-D168EC1D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394" y="2957026"/>
                <a:ext cx="547516" cy="376093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8" name="Freeform 7">
                <a:extLst>
                  <a:ext uri="{FF2B5EF4-FFF2-40B4-BE49-F238E27FC236}">
                    <a16:creationId xmlns:a16="http://schemas.microsoft.com/office/drawing/2014/main" id="{7210178F-753B-8646-868F-136016671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66" y="1973645"/>
                <a:ext cx="656360" cy="596634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49" name="Freeform 17">
                <a:extLst>
                  <a:ext uri="{FF2B5EF4-FFF2-40B4-BE49-F238E27FC236}">
                    <a16:creationId xmlns:a16="http://schemas.microsoft.com/office/drawing/2014/main" id="{D5643AFF-E06A-E44A-892B-CAEC2057A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066" y="2862204"/>
                <a:ext cx="354017" cy="336672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4A458F96-EF5B-C546-B22B-17C5DCBE4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66" y="2676821"/>
                <a:ext cx="294647" cy="240785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6B78CFB5-6864-6545-A5DB-C094EE779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82" y="2730092"/>
                <a:ext cx="547516" cy="294055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2" name="Freeform 33">
                <a:extLst>
                  <a:ext uri="{FF2B5EF4-FFF2-40B4-BE49-F238E27FC236}">
                    <a16:creationId xmlns:a16="http://schemas.microsoft.com/office/drawing/2014/main" id="{A825B3DA-7147-D849-B9AE-6950A11926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7686" y="3123231"/>
                <a:ext cx="662956" cy="236523"/>
              </a:xfrm>
              <a:custGeom>
                <a:avLst/>
                <a:gdLst>
                  <a:gd name="T0" fmla="*/ 233 w 291"/>
                  <a:gd name="T1" fmla="*/ 67 h 107"/>
                  <a:gd name="T2" fmla="*/ 238 w 291"/>
                  <a:gd name="T3" fmla="*/ 67 h 107"/>
                  <a:gd name="T4" fmla="*/ 239 w 291"/>
                  <a:gd name="T5" fmla="*/ 67 h 107"/>
                  <a:gd name="T6" fmla="*/ 240 w 291"/>
                  <a:gd name="T7" fmla="*/ 67 h 107"/>
                  <a:gd name="T8" fmla="*/ 240 w 291"/>
                  <a:gd name="T9" fmla="*/ 68 h 107"/>
                  <a:gd name="T10" fmla="*/ 241 w 291"/>
                  <a:gd name="T11" fmla="*/ 68 h 107"/>
                  <a:gd name="T12" fmla="*/ 242 w 291"/>
                  <a:gd name="T13" fmla="*/ 67 h 107"/>
                  <a:gd name="T14" fmla="*/ 243 w 291"/>
                  <a:gd name="T15" fmla="*/ 67 h 107"/>
                  <a:gd name="T16" fmla="*/ 244 w 291"/>
                  <a:gd name="T17" fmla="*/ 67 h 107"/>
                  <a:gd name="T18" fmla="*/ 245 w 291"/>
                  <a:gd name="T19" fmla="*/ 67 h 107"/>
                  <a:gd name="T20" fmla="*/ 247 w 291"/>
                  <a:gd name="T21" fmla="*/ 67 h 107"/>
                  <a:gd name="T22" fmla="*/ 248 w 291"/>
                  <a:gd name="T23" fmla="*/ 67 h 107"/>
                  <a:gd name="T24" fmla="*/ 249 w 291"/>
                  <a:gd name="T25" fmla="*/ 66 h 107"/>
                  <a:gd name="T26" fmla="*/ 250 w 291"/>
                  <a:gd name="T27" fmla="*/ 66 h 107"/>
                  <a:gd name="T28" fmla="*/ 250 w 291"/>
                  <a:gd name="T29" fmla="*/ 66 h 107"/>
                  <a:gd name="T30" fmla="*/ 267 w 291"/>
                  <a:gd name="T31" fmla="*/ 71 h 107"/>
                  <a:gd name="T32" fmla="*/ 268 w 291"/>
                  <a:gd name="T33" fmla="*/ 71 h 107"/>
                  <a:gd name="T34" fmla="*/ 268 w 291"/>
                  <a:gd name="T35" fmla="*/ 71 h 107"/>
                  <a:gd name="T36" fmla="*/ 268 w 291"/>
                  <a:gd name="T37" fmla="*/ 71 h 107"/>
                  <a:gd name="T38" fmla="*/ 233 w 291"/>
                  <a:gd name="T39" fmla="*/ 67 h 107"/>
                  <a:gd name="T40" fmla="*/ 269 w 291"/>
                  <a:gd name="T41" fmla="*/ 71 h 107"/>
                  <a:gd name="T42" fmla="*/ 269 w 291"/>
                  <a:gd name="T43" fmla="*/ 71 h 107"/>
                  <a:gd name="T44" fmla="*/ 270 w 291"/>
                  <a:gd name="T45" fmla="*/ 71 h 107"/>
                  <a:gd name="T46" fmla="*/ 270 w 291"/>
                  <a:gd name="T47" fmla="*/ 70 h 107"/>
                  <a:gd name="T48" fmla="*/ 271 w 291"/>
                  <a:gd name="T49" fmla="*/ 70 h 107"/>
                  <a:gd name="T50" fmla="*/ 271 w 291"/>
                  <a:gd name="T51" fmla="*/ 70 h 107"/>
                  <a:gd name="T52" fmla="*/ 271 w 291"/>
                  <a:gd name="T53" fmla="*/ 70 h 107"/>
                  <a:gd name="T54" fmla="*/ 272 w 291"/>
                  <a:gd name="T55" fmla="*/ 69 h 107"/>
                  <a:gd name="T56" fmla="*/ 272 w 291"/>
                  <a:gd name="T57" fmla="*/ 69 h 107"/>
                  <a:gd name="T58" fmla="*/ 273 w 291"/>
                  <a:gd name="T59" fmla="*/ 69 h 107"/>
                  <a:gd name="T60" fmla="*/ 273 w 291"/>
                  <a:gd name="T61" fmla="*/ 69 h 107"/>
                  <a:gd name="T62" fmla="*/ 273 w 291"/>
                  <a:gd name="T63" fmla="*/ 69 h 107"/>
                  <a:gd name="T64" fmla="*/ 273 w 291"/>
                  <a:gd name="T65" fmla="*/ 69 h 107"/>
                  <a:gd name="T66" fmla="*/ 274 w 291"/>
                  <a:gd name="T67" fmla="*/ 69 h 107"/>
                  <a:gd name="T68" fmla="*/ 274 w 291"/>
                  <a:gd name="T69" fmla="*/ 69 h 107"/>
                  <a:gd name="T70" fmla="*/ 274 w 291"/>
                  <a:gd name="T71" fmla="*/ 69 h 107"/>
                  <a:gd name="T72" fmla="*/ 275 w 291"/>
                  <a:gd name="T73" fmla="*/ 69 h 107"/>
                  <a:gd name="T74" fmla="*/ 289 w 291"/>
                  <a:gd name="T75" fmla="*/ 72 h 107"/>
                  <a:gd name="T76" fmla="*/ 272 w 291"/>
                  <a:gd name="T77" fmla="*/ 47 h 107"/>
                  <a:gd name="T78" fmla="*/ 266 w 291"/>
                  <a:gd name="T79" fmla="*/ 27 h 107"/>
                  <a:gd name="T80" fmla="*/ 235 w 291"/>
                  <a:gd name="T81" fmla="*/ 11 h 107"/>
                  <a:gd name="T82" fmla="*/ 197 w 291"/>
                  <a:gd name="T83" fmla="*/ 0 h 107"/>
                  <a:gd name="T84" fmla="*/ 173 w 291"/>
                  <a:gd name="T85" fmla="*/ 17 h 107"/>
                  <a:gd name="T86" fmla="*/ 157 w 291"/>
                  <a:gd name="T87" fmla="*/ 16 h 107"/>
                  <a:gd name="T88" fmla="*/ 111 w 291"/>
                  <a:gd name="T89" fmla="*/ 2 h 107"/>
                  <a:gd name="T90" fmla="*/ 68 w 291"/>
                  <a:gd name="T91" fmla="*/ 11 h 107"/>
                  <a:gd name="T92" fmla="*/ 40 w 291"/>
                  <a:gd name="T93" fmla="*/ 10 h 107"/>
                  <a:gd name="T94" fmla="*/ 1 w 291"/>
                  <a:gd name="T95" fmla="*/ 10 h 107"/>
                  <a:gd name="T96" fmla="*/ 18 w 291"/>
                  <a:gd name="T97" fmla="*/ 27 h 107"/>
                  <a:gd name="T98" fmla="*/ 44 w 291"/>
                  <a:gd name="T99" fmla="*/ 31 h 107"/>
                  <a:gd name="T100" fmla="*/ 70 w 291"/>
                  <a:gd name="T101" fmla="*/ 48 h 107"/>
                  <a:gd name="T102" fmla="*/ 83 w 291"/>
                  <a:gd name="T103" fmla="*/ 100 h 107"/>
                  <a:gd name="T104" fmla="*/ 124 w 291"/>
                  <a:gd name="T105" fmla="*/ 91 h 107"/>
                  <a:gd name="T106" fmla="*/ 153 w 291"/>
                  <a:gd name="T107" fmla="*/ 102 h 107"/>
                  <a:gd name="T108" fmla="*/ 163 w 291"/>
                  <a:gd name="T109" fmla="*/ 98 h 107"/>
                  <a:gd name="T110" fmla="*/ 184 w 291"/>
                  <a:gd name="T111" fmla="*/ 85 h 107"/>
                  <a:gd name="T112" fmla="*/ 193 w 291"/>
                  <a:gd name="T113" fmla="*/ 79 h 107"/>
                  <a:gd name="T114" fmla="*/ 206 w 291"/>
                  <a:gd name="T115" fmla="*/ 76 h 107"/>
                  <a:gd name="T116" fmla="*/ 215 w 291"/>
                  <a:gd name="T117" fmla="*/ 68 h 107"/>
                  <a:gd name="T118" fmla="*/ 230 w 291"/>
                  <a:gd name="T119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" h="107">
                    <a:moveTo>
                      <a:pt x="231" y="69"/>
                    </a:move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1" y="68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4" y="67"/>
                      <a:pt x="234" y="67"/>
                      <a:pt x="234" y="67"/>
                    </a:cubicBezTo>
                    <a:cubicBezTo>
                      <a:pt x="235" y="67"/>
                      <a:pt x="237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39" y="67"/>
                      <a:pt x="239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4" y="67"/>
                      <a:pt x="244" y="67"/>
                      <a:pt x="244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52" y="70"/>
                      <a:pt x="263" y="72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68" y="71"/>
                      <a:pt x="268" y="71"/>
                      <a:pt x="268" y="71"/>
                    </a:cubicBezTo>
                    <a:cubicBezTo>
                      <a:pt x="231" y="69"/>
                      <a:pt x="231" y="69"/>
                      <a:pt x="231" y="69"/>
                    </a:cubicBezTo>
                    <a:close/>
                    <a:moveTo>
                      <a:pt x="233" y="67"/>
                    </a:move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ubicBezTo>
                      <a:pt x="233" y="67"/>
                      <a:pt x="233" y="67"/>
                      <a:pt x="233" y="67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1"/>
                      <a:pt x="270" y="71"/>
                      <a:pt x="270" y="71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1" y="70"/>
                      <a:pt x="271" y="70"/>
                      <a:pt x="271" y="70"/>
                    </a:cubicBezTo>
                    <a:cubicBezTo>
                      <a:pt x="272" y="70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2" y="69"/>
                      <a:pt x="272" y="69"/>
                      <a:pt x="272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5" y="69"/>
                      <a:pt x="275" y="69"/>
                      <a:pt x="275" y="69"/>
                    </a:cubicBezTo>
                    <a:cubicBezTo>
                      <a:pt x="276" y="69"/>
                      <a:pt x="276" y="69"/>
                      <a:pt x="278" y="70"/>
                    </a:cubicBezTo>
                    <a:cubicBezTo>
                      <a:pt x="280" y="71"/>
                      <a:pt x="283" y="72"/>
                      <a:pt x="285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0" y="69"/>
                      <a:pt x="290" y="69"/>
                      <a:pt x="290" y="69"/>
                    </a:cubicBezTo>
                    <a:cubicBezTo>
                      <a:pt x="291" y="71"/>
                      <a:pt x="289" y="61"/>
                      <a:pt x="290" y="58"/>
                    </a:cubicBezTo>
                    <a:cubicBezTo>
                      <a:pt x="289" y="57"/>
                      <a:pt x="288" y="56"/>
                      <a:pt x="288" y="55"/>
                    </a:cubicBezTo>
                    <a:cubicBezTo>
                      <a:pt x="287" y="54"/>
                      <a:pt x="282" y="54"/>
                      <a:pt x="282" y="54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75" y="52"/>
                      <a:pt x="275" y="52"/>
                      <a:pt x="275" y="52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69" y="45"/>
                      <a:pt x="269" y="45"/>
                      <a:pt x="269" y="45"/>
                    </a:cubicBezTo>
                    <a:cubicBezTo>
                      <a:pt x="266" y="41"/>
                      <a:pt x="266" y="41"/>
                      <a:pt x="266" y="41"/>
                    </a:cubicBezTo>
                    <a:cubicBezTo>
                      <a:pt x="267" y="39"/>
                      <a:pt x="267" y="39"/>
                      <a:pt x="267" y="39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5"/>
                      <a:pt x="271" y="35"/>
                      <a:pt x="272" y="33"/>
                    </a:cubicBezTo>
                    <a:cubicBezTo>
                      <a:pt x="274" y="30"/>
                      <a:pt x="272" y="30"/>
                      <a:pt x="272" y="30"/>
                    </a:cubicBezTo>
                    <a:cubicBezTo>
                      <a:pt x="272" y="30"/>
                      <a:pt x="268" y="28"/>
                      <a:pt x="266" y="27"/>
                    </a:cubicBezTo>
                    <a:cubicBezTo>
                      <a:pt x="264" y="26"/>
                      <a:pt x="261" y="29"/>
                      <a:pt x="261" y="29"/>
                    </a:cubicBezTo>
                    <a:cubicBezTo>
                      <a:pt x="255" y="28"/>
                      <a:pt x="255" y="28"/>
                      <a:pt x="255" y="28"/>
                    </a:cubicBezTo>
                    <a:cubicBezTo>
                      <a:pt x="250" y="28"/>
                      <a:pt x="250" y="28"/>
                      <a:pt x="250" y="28"/>
                    </a:cubicBezTo>
                    <a:cubicBezTo>
                      <a:pt x="246" y="24"/>
                      <a:pt x="246" y="24"/>
                      <a:pt x="246" y="24"/>
                    </a:cubicBezTo>
                    <a:cubicBezTo>
                      <a:pt x="239" y="22"/>
                      <a:pt x="239" y="22"/>
                      <a:pt x="239" y="22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5" y="12"/>
                      <a:pt x="235" y="11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29" y="5"/>
                      <a:pt x="226" y="6"/>
                    </a:cubicBezTo>
                    <a:cubicBezTo>
                      <a:pt x="224" y="7"/>
                      <a:pt x="221" y="6"/>
                      <a:pt x="221" y="6"/>
                    </a:cubicBezTo>
                    <a:cubicBezTo>
                      <a:pt x="221" y="6"/>
                      <a:pt x="213" y="5"/>
                      <a:pt x="212" y="3"/>
                    </a:cubicBezTo>
                    <a:cubicBezTo>
                      <a:pt x="212" y="1"/>
                      <a:pt x="212" y="2"/>
                      <a:pt x="211" y="2"/>
                    </a:cubicBezTo>
                    <a:cubicBezTo>
                      <a:pt x="209" y="2"/>
                      <a:pt x="203" y="2"/>
                      <a:pt x="203" y="2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0" y="18"/>
                      <a:pt x="168" y="18"/>
                    </a:cubicBezTo>
                    <a:cubicBezTo>
                      <a:pt x="168" y="19"/>
                      <a:pt x="167" y="21"/>
                      <a:pt x="167" y="22"/>
                    </a:cubicBezTo>
                    <a:cubicBezTo>
                      <a:pt x="166" y="23"/>
                      <a:pt x="164" y="23"/>
                      <a:pt x="164" y="23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97" y="4"/>
                      <a:pt x="94" y="4"/>
                    </a:cubicBezTo>
                    <a:cubicBezTo>
                      <a:pt x="92" y="5"/>
                      <a:pt x="88" y="6"/>
                      <a:pt x="87" y="7"/>
                    </a:cubicBezTo>
                    <a:cubicBezTo>
                      <a:pt x="86" y="7"/>
                      <a:pt x="84" y="10"/>
                      <a:pt x="83" y="10"/>
                    </a:cubicBezTo>
                    <a:cubicBezTo>
                      <a:pt x="81" y="11"/>
                      <a:pt x="79" y="10"/>
                      <a:pt x="77" y="10"/>
                    </a:cubicBezTo>
                    <a:cubicBezTo>
                      <a:pt x="76" y="11"/>
                      <a:pt x="75" y="12"/>
                      <a:pt x="73" y="12"/>
                    </a:cubicBezTo>
                    <a:cubicBezTo>
                      <a:pt x="71" y="12"/>
                      <a:pt x="70" y="11"/>
                      <a:pt x="68" y="11"/>
                    </a:cubicBezTo>
                    <a:cubicBezTo>
                      <a:pt x="67" y="12"/>
                      <a:pt x="66" y="13"/>
                      <a:pt x="64" y="13"/>
                    </a:cubicBezTo>
                    <a:cubicBezTo>
                      <a:pt x="62" y="13"/>
                      <a:pt x="61" y="11"/>
                      <a:pt x="61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4" y="10"/>
                      <a:pt x="51" y="10"/>
                    </a:cubicBezTo>
                    <a:cubicBezTo>
                      <a:pt x="49" y="9"/>
                      <a:pt x="47" y="8"/>
                      <a:pt x="45" y="9"/>
                    </a:cubicBezTo>
                    <a:cubicBezTo>
                      <a:pt x="43" y="9"/>
                      <a:pt x="40" y="10"/>
                      <a:pt x="40" y="1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0" y="6"/>
                      <a:pt x="6" y="7"/>
                    </a:cubicBezTo>
                    <a:cubicBezTo>
                      <a:pt x="5" y="7"/>
                      <a:pt x="2" y="10"/>
                      <a:pt x="1" y="10"/>
                    </a:cubicBezTo>
                    <a:cubicBezTo>
                      <a:pt x="0" y="11"/>
                      <a:pt x="1" y="11"/>
                      <a:pt x="2" y="14"/>
                    </a:cubicBezTo>
                    <a:cubicBezTo>
                      <a:pt x="2" y="16"/>
                      <a:pt x="1" y="20"/>
                      <a:pt x="1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6" y="30"/>
                      <a:pt x="17" y="29"/>
                    </a:cubicBezTo>
                    <a:cubicBezTo>
                      <a:pt x="18" y="29"/>
                      <a:pt x="17" y="28"/>
                      <a:pt x="18" y="27"/>
                    </a:cubicBezTo>
                    <a:cubicBezTo>
                      <a:pt x="18" y="27"/>
                      <a:pt x="19" y="29"/>
                      <a:pt x="21" y="29"/>
                    </a:cubicBezTo>
                    <a:cubicBezTo>
                      <a:pt x="21" y="29"/>
                      <a:pt x="23" y="28"/>
                      <a:pt x="24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9" y="30"/>
                      <a:pt x="31" y="29"/>
                      <a:pt x="31" y="29"/>
                    </a:cubicBezTo>
                    <a:cubicBezTo>
                      <a:pt x="33" y="28"/>
                      <a:pt x="36" y="27"/>
                      <a:pt x="39" y="30"/>
                    </a:cubicBezTo>
                    <a:cubicBezTo>
                      <a:pt x="41" y="32"/>
                      <a:pt x="40" y="33"/>
                      <a:pt x="42" y="33"/>
                    </a:cubicBezTo>
                    <a:cubicBezTo>
                      <a:pt x="43" y="33"/>
                      <a:pt x="43" y="31"/>
                      <a:pt x="44" y="31"/>
                    </a:cubicBezTo>
                    <a:cubicBezTo>
                      <a:pt x="46" y="31"/>
                      <a:pt x="46" y="32"/>
                      <a:pt x="47" y="33"/>
                    </a:cubicBezTo>
                    <a:cubicBezTo>
                      <a:pt x="49" y="35"/>
                      <a:pt x="49" y="37"/>
                      <a:pt x="51" y="38"/>
                    </a:cubicBezTo>
                    <a:cubicBezTo>
                      <a:pt x="51" y="39"/>
                      <a:pt x="52" y="40"/>
                      <a:pt x="54" y="40"/>
                    </a:cubicBezTo>
                    <a:cubicBezTo>
                      <a:pt x="54" y="40"/>
                      <a:pt x="55" y="39"/>
                      <a:pt x="55" y="39"/>
                    </a:cubicBezTo>
                    <a:cubicBezTo>
                      <a:pt x="57" y="39"/>
                      <a:pt x="59" y="39"/>
                      <a:pt x="60" y="40"/>
                    </a:cubicBezTo>
                    <a:cubicBezTo>
                      <a:pt x="64" y="40"/>
                      <a:pt x="65" y="40"/>
                      <a:pt x="66" y="41"/>
                    </a:cubicBezTo>
                    <a:cubicBezTo>
                      <a:pt x="67" y="43"/>
                      <a:pt x="69" y="46"/>
                      <a:pt x="70" y="48"/>
                    </a:cubicBezTo>
                    <a:cubicBezTo>
                      <a:pt x="71" y="50"/>
                      <a:pt x="72" y="54"/>
                      <a:pt x="73" y="55"/>
                    </a:cubicBezTo>
                    <a:cubicBezTo>
                      <a:pt x="74" y="57"/>
                      <a:pt x="77" y="58"/>
                      <a:pt x="78" y="60"/>
                    </a:cubicBezTo>
                    <a:cubicBezTo>
                      <a:pt x="79" y="61"/>
                      <a:pt x="81" y="67"/>
                      <a:pt x="82" y="69"/>
                    </a:cubicBezTo>
                    <a:cubicBezTo>
                      <a:pt x="82" y="71"/>
                      <a:pt x="85" y="74"/>
                      <a:pt x="86" y="78"/>
                    </a:cubicBezTo>
                    <a:cubicBezTo>
                      <a:pt x="88" y="82"/>
                      <a:pt x="88" y="85"/>
                      <a:pt x="88" y="85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9"/>
                      <a:pt x="85" y="98"/>
                      <a:pt x="83" y="100"/>
                    </a:cubicBezTo>
                    <a:cubicBezTo>
                      <a:pt x="81" y="102"/>
                      <a:pt x="84" y="105"/>
                      <a:pt x="87" y="106"/>
                    </a:cubicBezTo>
                    <a:cubicBezTo>
                      <a:pt x="90" y="107"/>
                      <a:pt x="98" y="103"/>
                      <a:pt x="98" y="103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20" y="99"/>
                      <a:pt x="122" y="98"/>
                    </a:cubicBezTo>
                    <a:cubicBezTo>
                      <a:pt x="125" y="96"/>
                      <a:pt x="125" y="94"/>
                      <a:pt x="125" y="94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30" y="88"/>
                      <a:pt x="133" y="87"/>
                    </a:cubicBezTo>
                    <a:cubicBezTo>
                      <a:pt x="135" y="86"/>
                      <a:pt x="137" y="88"/>
                      <a:pt x="137" y="88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4" y="95"/>
                      <a:pt x="144" y="95"/>
                      <a:pt x="144" y="95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96"/>
                      <a:pt x="152" y="99"/>
                      <a:pt x="153" y="100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3" y="100"/>
                      <a:pt x="169" y="99"/>
                      <a:pt x="169" y="99"/>
                    </a:cubicBezTo>
                    <a:cubicBezTo>
                      <a:pt x="164" y="99"/>
                      <a:pt x="164" y="99"/>
                      <a:pt x="164" y="99"/>
                    </a:cubicBezTo>
                    <a:cubicBezTo>
                      <a:pt x="163" y="98"/>
                      <a:pt x="163" y="98"/>
                      <a:pt x="163" y="98"/>
                    </a:cubicBezTo>
                    <a:cubicBezTo>
                      <a:pt x="161" y="96"/>
                      <a:pt x="161" y="96"/>
                      <a:pt x="161" y="96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7" y="93"/>
                      <a:pt x="168" y="92"/>
                    </a:cubicBezTo>
                    <a:cubicBezTo>
                      <a:pt x="170" y="92"/>
                      <a:pt x="176" y="90"/>
                      <a:pt x="176" y="90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88"/>
                      <a:pt x="180" y="86"/>
                      <a:pt x="180" y="86"/>
                    </a:cubicBezTo>
                    <a:cubicBezTo>
                      <a:pt x="181" y="86"/>
                      <a:pt x="183" y="86"/>
                      <a:pt x="184" y="85"/>
                    </a:cubicBezTo>
                    <a:cubicBezTo>
                      <a:pt x="184" y="85"/>
                      <a:pt x="185" y="84"/>
                      <a:pt x="185" y="84"/>
                    </a:cubicBezTo>
                    <a:cubicBezTo>
                      <a:pt x="185" y="84"/>
                      <a:pt x="185" y="83"/>
                      <a:pt x="186" y="83"/>
                    </a:cubicBezTo>
                    <a:cubicBezTo>
                      <a:pt x="186" y="83"/>
                      <a:pt x="187" y="83"/>
                      <a:pt x="188" y="82"/>
                    </a:cubicBezTo>
                    <a:cubicBezTo>
                      <a:pt x="189" y="82"/>
                      <a:pt x="189" y="82"/>
                      <a:pt x="190" y="81"/>
                    </a:cubicBezTo>
                    <a:cubicBezTo>
                      <a:pt x="190" y="81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2" y="78"/>
                      <a:pt x="193" y="79"/>
                      <a:pt x="193" y="79"/>
                    </a:cubicBezTo>
                    <a:cubicBezTo>
                      <a:pt x="193" y="79"/>
                      <a:pt x="195" y="79"/>
                      <a:pt x="196" y="79"/>
                    </a:cubicBezTo>
                    <a:cubicBezTo>
                      <a:pt x="196" y="79"/>
                      <a:pt x="198" y="78"/>
                      <a:pt x="198" y="78"/>
                    </a:cubicBezTo>
                    <a:cubicBezTo>
                      <a:pt x="198" y="78"/>
                      <a:pt x="198" y="77"/>
                      <a:pt x="199" y="77"/>
                    </a:cubicBezTo>
                    <a:cubicBezTo>
                      <a:pt x="200" y="77"/>
                      <a:pt x="201" y="77"/>
                      <a:pt x="202" y="77"/>
                    </a:cubicBezTo>
                    <a:cubicBezTo>
                      <a:pt x="202" y="77"/>
                      <a:pt x="204" y="77"/>
                      <a:pt x="204" y="77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206" y="76"/>
                      <a:pt x="205" y="75"/>
                      <a:pt x="206" y="76"/>
                    </a:cubicBezTo>
                    <a:cubicBezTo>
                      <a:pt x="207" y="76"/>
                      <a:pt x="206" y="77"/>
                      <a:pt x="207" y="76"/>
                    </a:cubicBezTo>
                    <a:cubicBezTo>
                      <a:pt x="208" y="75"/>
                      <a:pt x="209" y="73"/>
                      <a:pt x="209" y="73"/>
                    </a:cubicBezTo>
                    <a:cubicBezTo>
                      <a:pt x="209" y="73"/>
                      <a:pt x="208" y="73"/>
                      <a:pt x="210" y="73"/>
                    </a:cubicBezTo>
                    <a:cubicBezTo>
                      <a:pt x="212" y="73"/>
                      <a:pt x="212" y="73"/>
                      <a:pt x="214" y="73"/>
                    </a:cubicBezTo>
                    <a:cubicBezTo>
                      <a:pt x="215" y="73"/>
                      <a:pt x="217" y="72"/>
                      <a:pt x="217" y="72"/>
                    </a:cubicBezTo>
                    <a:cubicBezTo>
                      <a:pt x="218" y="72"/>
                      <a:pt x="219" y="71"/>
                      <a:pt x="219" y="71"/>
                    </a:cubicBezTo>
                    <a:cubicBezTo>
                      <a:pt x="219" y="70"/>
                      <a:pt x="215" y="68"/>
                      <a:pt x="215" y="68"/>
                    </a:cubicBezTo>
                    <a:cubicBezTo>
                      <a:pt x="215" y="68"/>
                      <a:pt x="213" y="67"/>
                      <a:pt x="216" y="67"/>
                    </a:cubicBezTo>
                    <a:cubicBezTo>
                      <a:pt x="219" y="68"/>
                      <a:pt x="220" y="68"/>
                      <a:pt x="220" y="68"/>
                    </a:cubicBezTo>
                    <a:cubicBezTo>
                      <a:pt x="221" y="68"/>
                      <a:pt x="221" y="67"/>
                      <a:pt x="222" y="67"/>
                    </a:cubicBezTo>
                    <a:cubicBezTo>
                      <a:pt x="223" y="66"/>
                      <a:pt x="224" y="65"/>
                      <a:pt x="224" y="65"/>
                    </a:cubicBezTo>
                    <a:cubicBezTo>
                      <a:pt x="225" y="65"/>
                      <a:pt x="227" y="67"/>
                      <a:pt x="227" y="67"/>
                    </a:cubicBezTo>
                    <a:cubicBezTo>
                      <a:pt x="227" y="69"/>
                      <a:pt x="227" y="69"/>
                      <a:pt x="227" y="69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1" y="69"/>
                      <a:pt x="231" y="69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  <a:moveTo>
                      <a:pt x="269" y="71"/>
                    </a:moveTo>
                    <a:cubicBezTo>
                      <a:pt x="269" y="71"/>
                      <a:pt x="269" y="71"/>
                      <a:pt x="269" y="71"/>
                    </a:cubicBezTo>
                    <a:cubicBezTo>
                      <a:pt x="269" y="71"/>
                      <a:pt x="269" y="71"/>
                      <a:pt x="269" y="7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3" name="Freeform 41">
                <a:extLst>
                  <a:ext uri="{FF2B5EF4-FFF2-40B4-BE49-F238E27FC236}">
                    <a16:creationId xmlns:a16="http://schemas.microsoft.com/office/drawing/2014/main" id="{EEBE43FB-D60C-9645-A281-E09192324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181" y="1991757"/>
                <a:ext cx="413386" cy="308971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4" name="Freeform 53">
                <a:extLst>
                  <a:ext uri="{FF2B5EF4-FFF2-40B4-BE49-F238E27FC236}">
                    <a16:creationId xmlns:a16="http://schemas.microsoft.com/office/drawing/2014/main" id="{AE722BA7-EB1A-734A-8892-DB8A8F82C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982" y="1595422"/>
                <a:ext cx="401292" cy="265289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5" name="Freeform 195">
                <a:extLst>
                  <a:ext uri="{FF2B5EF4-FFF2-40B4-BE49-F238E27FC236}">
                    <a16:creationId xmlns:a16="http://schemas.microsoft.com/office/drawing/2014/main" id="{A2508589-7909-414B-ABB1-871C41D3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086" y="3377866"/>
                <a:ext cx="556312" cy="405924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6" name="Freeform 212">
                <a:extLst>
                  <a:ext uri="{FF2B5EF4-FFF2-40B4-BE49-F238E27FC236}">
                    <a16:creationId xmlns:a16="http://schemas.microsoft.com/office/drawing/2014/main" id="{764A72F0-FC19-6945-93B9-5491BC702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12115" y="3121100"/>
                <a:ext cx="622278" cy="493289"/>
              </a:xfrm>
              <a:custGeom>
                <a:avLst/>
                <a:gdLst>
                  <a:gd name="T0" fmla="*/ 3 w 273"/>
                  <a:gd name="T1" fmla="*/ 68 h 223"/>
                  <a:gd name="T2" fmla="*/ 41 w 273"/>
                  <a:gd name="T3" fmla="*/ 71 h 223"/>
                  <a:gd name="T4" fmla="*/ 60 w 273"/>
                  <a:gd name="T5" fmla="*/ 70 h 223"/>
                  <a:gd name="T6" fmla="*/ 73 w 273"/>
                  <a:gd name="T7" fmla="*/ 54 h 223"/>
                  <a:gd name="T8" fmla="*/ 49 w 273"/>
                  <a:gd name="T9" fmla="*/ 36 h 223"/>
                  <a:gd name="T10" fmla="*/ 65 w 273"/>
                  <a:gd name="T11" fmla="*/ 28 h 223"/>
                  <a:gd name="T12" fmla="*/ 87 w 273"/>
                  <a:gd name="T13" fmla="*/ 33 h 223"/>
                  <a:gd name="T14" fmla="*/ 101 w 273"/>
                  <a:gd name="T15" fmla="*/ 44 h 223"/>
                  <a:gd name="T16" fmla="*/ 128 w 273"/>
                  <a:gd name="T17" fmla="*/ 54 h 223"/>
                  <a:gd name="T18" fmla="*/ 145 w 273"/>
                  <a:gd name="T19" fmla="*/ 30 h 223"/>
                  <a:gd name="T20" fmla="*/ 161 w 273"/>
                  <a:gd name="T21" fmla="*/ 0 h 223"/>
                  <a:gd name="T22" fmla="*/ 202 w 273"/>
                  <a:gd name="T23" fmla="*/ 43 h 223"/>
                  <a:gd name="T24" fmla="*/ 227 w 273"/>
                  <a:gd name="T25" fmla="*/ 63 h 223"/>
                  <a:gd name="T26" fmla="*/ 260 w 273"/>
                  <a:gd name="T27" fmla="*/ 65 h 223"/>
                  <a:gd name="T28" fmla="*/ 262 w 273"/>
                  <a:gd name="T29" fmla="*/ 72 h 223"/>
                  <a:gd name="T30" fmla="*/ 240 w 273"/>
                  <a:gd name="T31" fmla="*/ 85 h 223"/>
                  <a:gd name="T32" fmla="*/ 233 w 273"/>
                  <a:gd name="T33" fmla="*/ 106 h 223"/>
                  <a:gd name="T34" fmla="*/ 236 w 273"/>
                  <a:gd name="T35" fmla="*/ 125 h 223"/>
                  <a:gd name="T36" fmla="*/ 243 w 273"/>
                  <a:gd name="T37" fmla="*/ 148 h 223"/>
                  <a:gd name="T38" fmla="*/ 237 w 273"/>
                  <a:gd name="T39" fmla="*/ 172 h 223"/>
                  <a:gd name="T40" fmla="*/ 229 w 273"/>
                  <a:gd name="T41" fmla="*/ 161 h 223"/>
                  <a:gd name="T42" fmla="*/ 223 w 273"/>
                  <a:gd name="T43" fmla="*/ 178 h 223"/>
                  <a:gd name="T44" fmla="*/ 230 w 273"/>
                  <a:gd name="T45" fmla="*/ 201 h 223"/>
                  <a:gd name="T46" fmla="*/ 211 w 273"/>
                  <a:gd name="T47" fmla="*/ 207 h 223"/>
                  <a:gd name="T48" fmla="*/ 195 w 273"/>
                  <a:gd name="T49" fmla="*/ 200 h 223"/>
                  <a:gd name="T50" fmla="*/ 193 w 273"/>
                  <a:gd name="T51" fmla="*/ 177 h 223"/>
                  <a:gd name="T52" fmla="*/ 189 w 273"/>
                  <a:gd name="T53" fmla="*/ 154 h 223"/>
                  <a:gd name="T54" fmla="*/ 152 w 273"/>
                  <a:gd name="T55" fmla="*/ 156 h 223"/>
                  <a:gd name="T56" fmla="*/ 123 w 273"/>
                  <a:gd name="T57" fmla="*/ 193 h 223"/>
                  <a:gd name="T58" fmla="*/ 98 w 273"/>
                  <a:gd name="T59" fmla="*/ 195 h 223"/>
                  <a:gd name="T60" fmla="*/ 96 w 273"/>
                  <a:gd name="T61" fmla="*/ 182 h 223"/>
                  <a:gd name="T62" fmla="*/ 98 w 273"/>
                  <a:gd name="T63" fmla="*/ 169 h 223"/>
                  <a:gd name="T64" fmla="*/ 89 w 273"/>
                  <a:gd name="T65" fmla="*/ 162 h 223"/>
                  <a:gd name="T66" fmla="*/ 91 w 273"/>
                  <a:gd name="T67" fmla="*/ 154 h 223"/>
                  <a:gd name="T68" fmla="*/ 89 w 273"/>
                  <a:gd name="T69" fmla="*/ 147 h 223"/>
                  <a:gd name="T70" fmla="*/ 78 w 273"/>
                  <a:gd name="T71" fmla="*/ 142 h 223"/>
                  <a:gd name="T72" fmla="*/ 62 w 273"/>
                  <a:gd name="T73" fmla="*/ 137 h 223"/>
                  <a:gd name="T74" fmla="*/ 47 w 273"/>
                  <a:gd name="T75" fmla="*/ 132 h 223"/>
                  <a:gd name="T76" fmla="*/ 50 w 273"/>
                  <a:gd name="T77" fmla="*/ 125 h 223"/>
                  <a:gd name="T78" fmla="*/ 55 w 273"/>
                  <a:gd name="T79" fmla="*/ 116 h 223"/>
                  <a:gd name="T80" fmla="*/ 44 w 273"/>
                  <a:gd name="T81" fmla="*/ 111 h 223"/>
                  <a:gd name="T82" fmla="*/ 26 w 273"/>
                  <a:gd name="T83" fmla="*/ 100 h 223"/>
                  <a:gd name="T84" fmla="*/ 24 w 273"/>
                  <a:gd name="T85" fmla="*/ 88 h 223"/>
                  <a:gd name="T86" fmla="*/ 24 w 273"/>
                  <a:gd name="T87" fmla="*/ 83 h 223"/>
                  <a:gd name="T88" fmla="*/ 16 w 273"/>
                  <a:gd name="T89" fmla="*/ 76 h 223"/>
                  <a:gd name="T90" fmla="*/ 4 w 273"/>
                  <a:gd name="T91" fmla="*/ 76 h 223"/>
                  <a:gd name="T92" fmla="*/ 10 w 273"/>
                  <a:gd name="T93" fmla="*/ 182 h 223"/>
                  <a:gd name="T94" fmla="*/ 26 w 273"/>
                  <a:gd name="T95" fmla="*/ 198 h 223"/>
                  <a:gd name="T96" fmla="*/ 44 w 273"/>
                  <a:gd name="T97" fmla="*/ 209 h 223"/>
                  <a:gd name="T98" fmla="*/ 76 w 273"/>
                  <a:gd name="T99" fmla="*/ 223 h 223"/>
                  <a:gd name="T100" fmla="*/ 78 w 273"/>
                  <a:gd name="T101" fmla="*/ 204 h 223"/>
                  <a:gd name="T102" fmla="*/ 69 w 273"/>
                  <a:gd name="T103" fmla="*/ 195 h 223"/>
                  <a:gd name="T104" fmla="*/ 61 w 273"/>
                  <a:gd name="T105" fmla="*/ 180 h 223"/>
                  <a:gd name="T106" fmla="*/ 34 w 273"/>
                  <a:gd name="T107" fmla="*/ 186 h 223"/>
                  <a:gd name="T108" fmla="*/ 18 w 273"/>
                  <a:gd name="T109" fmla="*/ 18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3" h="223">
                    <a:moveTo>
                      <a:pt x="0" y="75"/>
                    </a:moveTo>
                    <a:cubicBezTo>
                      <a:pt x="1" y="75"/>
                      <a:pt x="3" y="74"/>
                      <a:pt x="4" y="74"/>
                    </a:cubicBezTo>
                    <a:cubicBezTo>
                      <a:pt x="4" y="73"/>
                      <a:pt x="5" y="73"/>
                      <a:pt x="5" y="72"/>
                    </a:cubicBezTo>
                    <a:cubicBezTo>
                      <a:pt x="5" y="72"/>
                      <a:pt x="2" y="71"/>
                      <a:pt x="1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3" y="68"/>
                      <a:pt x="9" y="69"/>
                      <a:pt x="11" y="69"/>
                    </a:cubicBezTo>
                    <a:cubicBezTo>
                      <a:pt x="13" y="69"/>
                      <a:pt x="20" y="67"/>
                      <a:pt x="20" y="67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33" y="71"/>
                      <a:pt x="37" y="72"/>
                    </a:cubicBezTo>
                    <a:cubicBezTo>
                      <a:pt x="39" y="73"/>
                      <a:pt x="39" y="72"/>
                      <a:pt x="41" y="71"/>
                    </a:cubicBezTo>
                    <a:cubicBezTo>
                      <a:pt x="42" y="70"/>
                      <a:pt x="44" y="69"/>
                      <a:pt x="45" y="70"/>
                    </a:cubicBezTo>
                    <a:cubicBezTo>
                      <a:pt x="46" y="70"/>
                      <a:pt x="46" y="70"/>
                      <a:pt x="48" y="71"/>
                    </a:cubicBezTo>
                    <a:cubicBezTo>
                      <a:pt x="50" y="72"/>
                      <a:pt x="53" y="73"/>
                      <a:pt x="55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2" y="72"/>
                      <a:pt x="58" y="59"/>
                      <a:pt x="60" y="59"/>
                    </a:cubicBezTo>
                    <a:cubicBezTo>
                      <a:pt x="63" y="58"/>
                      <a:pt x="64" y="61"/>
                      <a:pt x="68" y="60"/>
                    </a:cubicBezTo>
                    <a:cubicBezTo>
                      <a:pt x="72" y="58"/>
                      <a:pt x="78" y="66"/>
                      <a:pt x="79" y="62"/>
                    </a:cubicBezTo>
                    <a:cubicBezTo>
                      <a:pt x="80" y="59"/>
                      <a:pt x="86" y="63"/>
                      <a:pt x="81" y="59"/>
                    </a:cubicBezTo>
                    <a:cubicBezTo>
                      <a:pt x="75" y="54"/>
                      <a:pt x="77" y="55"/>
                      <a:pt x="73" y="54"/>
                    </a:cubicBezTo>
                    <a:cubicBezTo>
                      <a:pt x="69" y="52"/>
                      <a:pt x="66" y="51"/>
                      <a:pt x="64" y="50"/>
                    </a:cubicBezTo>
                    <a:cubicBezTo>
                      <a:pt x="62" y="50"/>
                      <a:pt x="63" y="50"/>
                      <a:pt x="60" y="48"/>
                    </a:cubicBezTo>
                    <a:cubicBezTo>
                      <a:pt x="57" y="46"/>
                      <a:pt x="54" y="44"/>
                      <a:pt x="54" y="44"/>
                    </a:cubicBezTo>
                    <a:cubicBezTo>
                      <a:pt x="54" y="44"/>
                      <a:pt x="51" y="43"/>
                      <a:pt x="51" y="41"/>
                    </a:cubicBezTo>
                    <a:cubicBezTo>
                      <a:pt x="50" y="39"/>
                      <a:pt x="49" y="36"/>
                      <a:pt x="49" y="3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4" y="23"/>
                      <a:pt x="59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3"/>
                      <a:pt x="64" y="29"/>
                      <a:pt x="65" y="28"/>
                    </a:cubicBezTo>
                    <a:cubicBezTo>
                      <a:pt x="67" y="28"/>
                      <a:pt x="68" y="26"/>
                      <a:pt x="69" y="25"/>
                    </a:cubicBezTo>
                    <a:cubicBezTo>
                      <a:pt x="70" y="24"/>
                      <a:pt x="73" y="21"/>
                      <a:pt x="74" y="22"/>
                    </a:cubicBezTo>
                    <a:cubicBezTo>
                      <a:pt x="74" y="24"/>
                      <a:pt x="71" y="27"/>
                      <a:pt x="75" y="27"/>
                    </a:cubicBezTo>
                    <a:cubicBezTo>
                      <a:pt x="79" y="27"/>
                      <a:pt x="78" y="29"/>
                      <a:pt x="81" y="30"/>
                    </a:cubicBezTo>
                    <a:cubicBezTo>
                      <a:pt x="84" y="30"/>
                      <a:pt x="87" y="32"/>
                      <a:pt x="87" y="33"/>
                    </a:cubicBezTo>
                    <a:cubicBezTo>
                      <a:pt x="87" y="34"/>
                      <a:pt x="87" y="35"/>
                      <a:pt x="88" y="36"/>
                    </a:cubicBezTo>
                    <a:cubicBezTo>
                      <a:pt x="90" y="37"/>
                      <a:pt x="91" y="36"/>
                      <a:pt x="93" y="36"/>
                    </a:cubicBezTo>
                    <a:cubicBezTo>
                      <a:pt x="95" y="36"/>
                      <a:pt x="95" y="34"/>
                      <a:pt x="96" y="36"/>
                    </a:cubicBezTo>
                    <a:cubicBezTo>
                      <a:pt x="96" y="38"/>
                      <a:pt x="97" y="39"/>
                      <a:pt x="97" y="39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5" y="48"/>
                      <a:pt x="102" y="48"/>
                      <a:pt x="106" y="50"/>
                    </a:cubicBezTo>
                    <a:cubicBezTo>
                      <a:pt x="110" y="51"/>
                      <a:pt x="113" y="51"/>
                      <a:pt x="113" y="51"/>
                    </a:cubicBezTo>
                    <a:cubicBezTo>
                      <a:pt x="113" y="51"/>
                      <a:pt x="113" y="51"/>
                      <a:pt x="117" y="52"/>
                    </a:cubicBezTo>
                    <a:cubicBezTo>
                      <a:pt x="121" y="53"/>
                      <a:pt x="124" y="55"/>
                      <a:pt x="128" y="54"/>
                    </a:cubicBezTo>
                    <a:cubicBezTo>
                      <a:pt x="133" y="54"/>
                      <a:pt x="137" y="49"/>
                      <a:pt x="137" y="49"/>
                    </a:cubicBezTo>
                    <a:cubicBezTo>
                      <a:pt x="137" y="49"/>
                      <a:pt x="139" y="46"/>
                      <a:pt x="138" y="44"/>
                    </a:cubicBezTo>
                    <a:cubicBezTo>
                      <a:pt x="138" y="42"/>
                      <a:pt x="140" y="38"/>
                      <a:pt x="142" y="37"/>
                    </a:cubicBezTo>
                    <a:cubicBezTo>
                      <a:pt x="144" y="36"/>
                      <a:pt x="141" y="35"/>
                      <a:pt x="142" y="33"/>
                    </a:cubicBezTo>
                    <a:cubicBezTo>
                      <a:pt x="143" y="32"/>
                      <a:pt x="144" y="31"/>
                      <a:pt x="145" y="30"/>
                    </a:cubicBezTo>
                    <a:cubicBezTo>
                      <a:pt x="147" y="29"/>
                      <a:pt x="153" y="23"/>
                      <a:pt x="153" y="23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8"/>
                      <a:pt x="155" y="12"/>
                      <a:pt x="156" y="11"/>
                    </a:cubicBezTo>
                    <a:cubicBezTo>
                      <a:pt x="157" y="10"/>
                      <a:pt x="160" y="2"/>
                      <a:pt x="160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0"/>
                      <a:pt x="181" y="18"/>
                      <a:pt x="182" y="18"/>
                    </a:cubicBezTo>
                    <a:cubicBezTo>
                      <a:pt x="183" y="18"/>
                      <a:pt x="191" y="23"/>
                      <a:pt x="192" y="25"/>
                    </a:cubicBezTo>
                    <a:cubicBezTo>
                      <a:pt x="193" y="26"/>
                      <a:pt x="199" y="34"/>
                      <a:pt x="199" y="34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41"/>
                      <a:pt x="202" y="43"/>
                    </a:cubicBezTo>
                    <a:cubicBezTo>
                      <a:pt x="204" y="44"/>
                      <a:pt x="208" y="48"/>
                      <a:pt x="210" y="49"/>
                    </a:cubicBezTo>
                    <a:cubicBezTo>
                      <a:pt x="212" y="49"/>
                      <a:pt x="220" y="54"/>
                      <a:pt x="220" y="54"/>
                    </a:cubicBezTo>
                    <a:cubicBezTo>
                      <a:pt x="220" y="54"/>
                      <a:pt x="221" y="51"/>
                      <a:pt x="222" y="53"/>
                    </a:cubicBezTo>
                    <a:cubicBezTo>
                      <a:pt x="223" y="55"/>
                      <a:pt x="224" y="58"/>
                      <a:pt x="224" y="59"/>
                    </a:cubicBezTo>
                    <a:cubicBezTo>
                      <a:pt x="224" y="60"/>
                      <a:pt x="225" y="64"/>
                      <a:pt x="227" y="63"/>
                    </a:cubicBezTo>
                    <a:cubicBezTo>
                      <a:pt x="229" y="63"/>
                      <a:pt x="235" y="63"/>
                      <a:pt x="235" y="63"/>
                    </a:cubicBezTo>
                    <a:cubicBezTo>
                      <a:pt x="235" y="63"/>
                      <a:pt x="236" y="65"/>
                      <a:pt x="239" y="65"/>
                    </a:cubicBezTo>
                    <a:cubicBezTo>
                      <a:pt x="242" y="65"/>
                      <a:pt x="243" y="64"/>
                      <a:pt x="245" y="63"/>
                    </a:cubicBezTo>
                    <a:cubicBezTo>
                      <a:pt x="246" y="63"/>
                      <a:pt x="254" y="62"/>
                      <a:pt x="254" y="62"/>
                    </a:cubicBezTo>
                    <a:cubicBezTo>
                      <a:pt x="260" y="65"/>
                      <a:pt x="260" y="65"/>
                      <a:pt x="260" y="65"/>
                    </a:cubicBezTo>
                    <a:cubicBezTo>
                      <a:pt x="266" y="67"/>
                      <a:pt x="266" y="67"/>
                      <a:pt x="266" y="67"/>
                    </a:cubicBezTo>
                    <a:cubicBezTo>
                      <a:pt x="271" y="72"/>
                      <a:pt x="271" y="72"/>
                      <a:pt x="271" y="72"/>
                    </a:cubicBezTo>
                    <a:cubicBezTo>
                      <a:pt x="273" y="76"/>
                      <a:pt x="273" y="76"/>
                      <a:pt x="273" y="76"/>
                    </a:cubicBezTo>
                    <a:cubicBezTo>
                      <a:pt x="273" y="76"/>
                      <a:pt x="267" y="71"/>
                      <a:pt x="266" y="71"/>
                    </a:cubicBezTo>
                    <a:cubicBezTo>
                      <a:pt x="265" y="72"/>
                      <a:pt x="263" y="72"/>
                      <a:pt x="262" y="72"/>
                    </a:cubicBezTo>
                    <a:cubicBezTo>
                      <a:pt x="260" y="73"/>
                      <a:pt x="255" y="74"/>
                      <a:pt x="255" y="74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48" y="76"/>
                      <a:pt x="248" y="76"/>
                      <a:pt x="248" y="76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4" y="90"/>
                      <a:pt x="234" y="90"/>
                      <a:pt x="234" y="90"/>
                    </a:cubicBezTo>
                    <a:cubicBezTo>
                      <a:pt x="231" y="97"/>
                      <a:pt x="231" y="97"/>
                      <a:pt x="231" y="97"/>
                    </a:cubicBezTo>
                    <a:cubicBezTo>
                      <a:pt x="231" y="97"/>
                      <a:pt x="235" y="100"/>
                      <a:pt x="234" y="100"/>
                    </a:cubicBezTo>
                    <a:cubicBezTo>
                      <a:pt x="233" y="101"/>
                      <a:pt x="231" y="103"/>
                      <a:pt x="231" y="103"/>
                    </a:cubicBezTo>
                    <a:cubicBezTo>
                      <a:pt x="233" y="106"/>
                      <a:pt x="233" y="106"/>
                      <a:pt x="233" y="106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6" y="114"/>
                      <a:pt x="236" y="114"/>
                      <a:pt x="236" y="114"/>
                    </a:cubicBezTo>
                    <a:cubicBezTo>
                      <a:pt x="235" y="117"/>
                      <a:pt x="235" y="117"/>
                      <a:pt x="235" y="117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40" y="121"/>
                      <a:pt x="236" y="125"/>
                    </a:cubicBezTo>
                    <a:cubicBezTo>
                      <a:pt x="233" y="128"/>
                      <a:pt x="232" y="129"/>
                      <a:pt x="232" y="130"/>
                    </a:cubicBezTo>
                    <a:cubicBezTo>
                      <a:pt x="233" y="132"/>
                      <a:pt x="234" y="136"/>
                      <a:pt x="234" y="136"/>
                    </a:cubicBezTo>
                    <a:cubicBezTo>
                      <a:pt x="234" y="136"/>
                      <a:pt x="233" y="139"/>
                      <a:pt x="235" y="141"/>
                    </a:cubicBezTo>
                    <a:cubicBezTo>
                      <a:pt x="236" y="142"/>
                      <a:pt x="241" y="144"/>
                      <a:pt x="241" y="144"/>
                    </a:cubicBezTo>
                    <a:cubicBezTo>
                      <a:pt x="241" y="144"/>
                      <a:pt x="243" y="147"/>
                      <a:pt x="243" y="148"/>
                    </a:cubicBezTo>
                    <a:cubicBezTo>
                      <a:pt x="242" y="149"/>
                      <a:pt x="236" y="150"/>
                      <a:pt x="236" y="150"/>
                    </a:cubicBezTo>
                    <a:cubicBezTo>
                      <a:pt x="236" y="150"/>
                      <a:pt x="236" y="153"/>
                      <a:pt x="236" y="154"/>
                    </a:cubicBezTo>
                    <a:cubicBezTo>
                      <a:pt x="236" y="155"/>
                      <a:pt x="237" y="160"/>
                      <a:pt x="237" y="16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70"/>
                      <a:pt x="237" y="172"/>
                    </a:cubicBezTo>
                    <a:cubicBezTo>
                      <a:pt x="234" y="174"/>
                      <a:pt x="233" y="175"/>
                      <a:pt x="231" y="173"/>
                    </a:cubicBezTo>
                    <a:cubicBezTo>
                      <a:pt x="235" y="169"/>
                      <a:pt x="235" y="169"/>
                      <a:pt x="235" y="169"/>
                    </a:cubicBezTo>
                    <a:cubicBezTo>
                      <a:pt x="234" y="165"/>
                      <a:pt x="234" y="165"/>
                      <a:pt x="234" y="165"/>
                    </a:cubicBezTo>
                    <a:cubicBezTo>
                      <a:pt x="231" y="166"/>
                      <a:pt x="231" y="166"/>
                      <a:pt x="231" y="166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25" y="162"/>
                      <a:pt x="225" y="162"/>
                      <a:pt x="225" y="162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5" y="174"/>
                      <a:pt x="225" y="174"/>
                      <a:pt x="225" y="174"/>
                    </a:cubicBezTo>
                    <a:cubicBezTo>
                      <a:pt x="226" y="177"/>
                      <a:pt x="226" y="177"/>
                      <a:pt x="226" y="177"/>
                    </a:cubicBezTo>
                    <a:cubicBezTo>
                      <a:pt x="226" y="177"/>
                      <a:pt x="224" y="177"/>
                      <a:pt x="223" y="178"/>
                    </a:cubicBezTo>
                    <a:cubicBezTo>
                      <a:pt x="223" y="178"/>
                      <a:pt x="221" y="179"/>
                      <a:pt x="222" y="180"/>
                    </a:cubicBezTo>
                    <a:cubicBezTo>
                      <a:pt x="223" y="181"/>
                      <a:pt x="224" y="183"/>
                      <a:pt x="224" y="183"/>
                    </a:cubicBezTo>
                    <a:cubicBezTo>
                      <a:pt x="224" y="184"/>
                      <a:pt x="225" y="188"/>
                      <a:pt x="225" y="188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27" y="192"/>
                      <a:pt x="230" y="200"/>
                      <a:pt x="230" y="201"/>
                    </a:cubicBezTo>
                    <a:cubicBezTo>
                      <a:pt x="230" y="201"/>
                      <a:pt x="232" y="209"/>
                      <a:pt x="232" y="209"/>
                    </a:cubicBezTo>
                    <a:cubicBezTo>
                      <a:pt x="232" y="209"/>
                      <a:pt x="227" y="214"/>
                      <a:pt x="226" y="215"/>
                    </a:cubicBezTo>
                    <a:cubicBezTo>
                      <a:pt x="224" y="216"/>
                      <a:pt x="224" y="218"/>
                      <a:pt x="223" y="217"/>
                    </a:cubicBezTo>
                    <a:cubicBezTo>
                      <a:pt x="222" y="216"/>
                      <a:pt x="220" y="214"/>
                      <a:pt x="218" y="213"/>
                    </a:cubicBezTo>
                    <a:cubicBezTo>
                      <a:pt x="217" y="212"/>
                      <a:pt x="212" y="208"/>
                      <a:pt x="211" y="207"/>
                    </a:cubicBezTo>
                    <a:cubicBezTo>
                      <a:pt x="210" y="206"/>
                      <a:pt x="208" y="205"/>
                      <a:pt x="208" y="205"/>
                    </a:cubicBezTo>
                    <a:cubicBezTo>
                      <a:pt x="208" y="205"/>
                      <a:pt x="207" y="207"/>
                      <a:pt x="206" y="207"/>
                    </a:cubicBezTo>
                    <a:cubicBezTo>
                      <a:pt x="205" y="207"/>
                      <a:pt x="203" y="206"/>
                      <a:pt x="203" y="206"/>
                    </a:cubicBezTo>
                    <a:cubicBezTo>
                      <a:pt x="202" y="206"/>
                      <a:pt x="200" y="205"/>
                      <a:pt x="199" y="204"/>
                    </a:cubicBezTo>
                    <a:cubicBezTo>
                      <a:pt x="197" y="202"/>
                      <a:pt x="196" y="200"/>
                      <a:pt x="195" y="200"/>
                    </a:cubicBezTo>
                    <a:cubicBezTo>
                      <a:pt x="195" y="200"/>
                      <a:pt x="195" y="199"/>
                      <a:pt x="191" y="199"/>
                    </a:cubicBezTo>
                    <a:cubicBezTo>
                      <a:pt x="187" y="200"/>
                      <a:pt x="179" y="200"/>
                      <a:pt x="184" y="194"/>
                    </a:cubicBezTo>
                    <a:cubicBezTo>
                      <a:pt x="185" y="192"/>
                      <a:pt x="183" y="189"/>
                      <a:pt x="189" y="186"/>
                    </a:cubicBezTo>
                    <a:cubicBezTo>
                      <a:pt x="189" y="186"/>
                      <a:pt x="194" y="184"/>
                      <a:pt x="195" y="182"/>
                    </a:cubicBezTo>
                    <a:cubicBezTo>
                      <a:pt x="197" y="180"/>
                      <a:pt x="193" y="177"/>
                      <a:pt x="193" y="177"/>
                    </a:cubicBezTo>
                    <a:cubicBezTo>
                      <a:pt x="192" y="177"/>
                      <a:pt x="191" y="177"/>
                      <a:pt x="189" y="176"/>
                    </a:cubicBezTo>
                    <a:cubicBezTo>
                      <a:pt x="188" y="176"/>
                      <a:pt x="183" y="173"/>
                      <a:pt x="183" y="172"/>
                    </a:cubicBezTo>
                    <a:cubicBezTo>
                      <a:pt x="182" y="170"/>
                      <a:pt x="182" y="169"/>
                      <a:pt x="183" y="165"/>
                    </a:cubicBezTo>
                    <a:cubicBezTo>
                      <a:pt x="184" y="161"/>
                      <a:pt x="185" y="163"/>
                      <a:pt x="187" y="161"/>
                    </a:cubicBezTo>
                    <a:cubicBezTo>
                      <a:pt x="190" y="158"/>
                      <a:pt x="192" y="156"/>
                      <a:pt x="189" y="154"/>
                    </a:cubicBezTo>
                    <a:cubicBezTo>
                      <a:pt x="186" y="153"/>
                      <a:pt x="185" y="154"/>
                      <a:pt x="179" y="150"/>
                    </a:cubicBezTo>
                    <a:cubicBezTo>
                      <a:pt x="173" y="146"/>
                      <a:pt x="171" y="144"/>
                      <a:pt x="170" y="144"/>
                    </a:cubicBezTo>
                    <a:cubicBezTo>
                      <a:pt x="169" y="143"/>
                      <a:pt x="168" y="142"/>
                      <a:pt x="166" y="143"/>
                    </a:cubicBezTo>
                    <a:cubicBezTo>
                      <a:pt x="165" y="144"/>
                      <a:pt x="160" y="149"/>
                      <a:pt x="159" y="150"/>
                    </a:cubicBezTo>
                    <a:cubicBezTo>
                      <a:pt x="158" y="151"/>
                      <a:pt x="152" y="156"/>
                      <a:pt x="152" y="156"/>
                    </a:cubicBezTo>
                    <a:cubicBezTo>
                      <a:pt x="151" y="157"/>
                      <a:pt x="141" y="164"/>
                      <a:pt x="141" y="164"/>
                    </a:cubicBezTo>
                    <a:cubicBezTo>
                      <a:pt x="141" y="164"/>
                      <a:pt x="138" y="172"/>
                      <a:pt x="136" y="175"/>
                    </a:cubicBezTo>
                    <a:cubicBezTo>
                      <a:pt x="135" y="178"/>
                      <a:pt x="129" y="182"/>
                      <a:pt x="129" y="184"/>
                    </a:cubicBezTo>
                    <a:cubicBezTo>
                      <a:pt x="129" y="185"/>
                      <a:pt x="129" y="188"/>
                      <a:pt x="128" y="189"/>
                    </a:cubicBezTo>
                    <a:cubicBezTo>
                      <a:pt x="128" y="189"/>
                      <a:pt x="125" y="193"/>
                      <a:pt x="123" y="193"/>
                    </a:cubicBezTo>
                    <a:cubicBezTo>
                      <a:pt x="122" y="194"/>
                      <a:pt x="116" y="195"/>
                      <a:pt x="116" y="197"/>
                    </a:cubicBezTo>
                    <a:cubicBezTo>
                      <a:pt x="116" y="199"/>
                      <a:pt x="119" y="199"/>
                      <a:pt x="116" y="203"/>
                    </a:cubicBezTo>
                    <a:cubicBezTo>
                      <a:pt x="113" y="206"/>
                      <a:pt x="110" y="220"/>
                      <a:pt x="107" y="208"/>
                    </a:cubicBezTo>
                    <a:cubicBezTo>
                      <a:pt x="105" y="200"/>
                      <a:pt x="105" y="199"/>
                      <a:pt x="103" y="198"/>
                    </a:cubicBezTo>
                    <a:cubicBezTo>
                      <a:pt x="100" y="196"/>
                      <a:pt x="98" y="195"/>
                      <a:pt x="98" y="195"/>
                    </a:cubicBezTo>
                    <a:cubicBezTo>
                      <a:pt x="98" y="195"/>
                      <a:pt x="96" y="192"/>
                      <a:pt x="100" y="191"/>
                    </a:cubicBezTo>
                    <a:cubicBezTo>
                      <a:pt x="104" y="191"/>
                      <a:pt x="105" y="193"/>
                      <a:pt x="107" y="191"/>
                    </a:cubicBezTo>
                    <a:cubicBezTo>
                      <a:pt x="110" y="189"/>
                      <a:pt x="111" y="188"/>
                      <a:pt x="107" y="187"/>
                    </a:cubicBezTo>
                    <a:cubicBezTo>
                      <a:pt x="103" y="186"/>
                      <a:pt x="105" y="188"/>
                      <a:pt x="101" y="186"/>
                    </a:cubicBezTo>
                    <a:cubicBezTo>
                      <a:pt x="98" y="183"/>
                      <a:pt x="97" y="183"/>
                      <a:pt x="96" y="182"/>
                    </a:cubicBezTo>
                    <a:cubicBezTo>
                      <a:pt x="96" y="181"/>
                      <a:pt x="96" y="181"/>
                      <a:pt x="97" y="180"/>
                    </a:cubicBezTo>
                    <a:cubicBezTo>
                      <a:pt x="99" y="177"/>
                      <a:pt x="99" y="177"/>
                      <a:pt x="99" y="177"/>
                    </a:cubicBezTo>
                    <a:cubicBezTo>
                      <a:pt x="99" y="177"/>
                      <a:pt x="99" y="177"/>
                      <a:pt x="98" y="177"/>
                    </a:cubicBezTo>
                    <a:cubicBezTo>
                      <a:pt x="98" y="175"/>
                      <a:pt x="100" y="173"/>
                      <a:pt x="100" y="171"/>
                    </a:cubicBezTo>
                    <a:cubicBezTo>
                      <a:pt x="100" y="170"/>
                      <a:pt x="99" y="169"/>
                      <a:pt x="98" y="169"/>
                    </a:cubicBezTo>
                    <a:cubicBezTo>
                      <a:pt x="97" y="169"/>
                      <a:pt x="98" y="169"/>
                      <a:pt x="96" y="169"/>
                    </a:cubicBezTo>
                    <a:cubicBezTo>
                      <a:pt x="96" y="168"/>
                      <a:pt x="95" y="168"/>
                      <a:pt x="95" y="167"/>
                    </a:cubicBezTo>
                    <a:cubicBezTo>
                      <a:pt x="94" y="166"/>
                      <a:pt x="94" y="166"/>
                      <a:pt x="94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89" y="162"/>
                      <a:pt x="92" y="163"/>
                      <a:pt x="93" y="163"/>
                    </a:cubicBezTo>
                    <a:cubicBezTo>
                      <a:pt x="94" y="163"/>
                      <a:pt x="98" y="160"/>
                      <a:pt x="98" y="160"/>
                    </a:cubicBezTo>
                    <a:cubicBezTo>
                      <a:pt x="98" y="160"/>
                      <a:pt x="96" y="159"/>
                      <a:pt x="95" y="159"/>
                    </a:cubicBezTo>
                    <a:cubicBezTo>
                      <a:pt x="94" y="159"/>
                      <a:pt x="94" y="156"/>
                      <a:pt x="94" y="156"/>
                    </a:cubicBezTo>
                    <a:cubicBezTo>
                      <a:pt x="91" y="154"/>
                      <a:pt x="91" y="154"/>
                      <a:pt x="91" y="154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87" y="153"/>
                      <a:pt x="86" y="152"/>
                      <a:pt x="85" y="152"/>
                    </a:cubicBezTo>
                    <a:cubicBezTo>
                      <a:pt x="85" y="151"/>
                      <a:pt x="85" y="150"/>
                      <a:pt x="85" y="150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83" y="143"/>
                      <a:pt x="81" y="141"/>
                    </a:cubicBezTo>
                    <a:cubicBezTo>
                      <a:pt x="79" y="140"/>
                      <a:pt x="80" y="141"/>
                      <a:pt x="78" y="142"/>
                    </a:cubicBezTo>
                    <a:cubicBezTo>
                      <a:pt x="77" y="142"/>
                      <a:pt x="75" y="144"/>
                      <a:pt x="75" y="144"/>
                    </a:cubicBezTo>
                    <a:cubicBezTo>
                      <a:pt x="75" y="144"/>
                      <a:pt x="74" y="145"/>
                      <a:pt x="72" y="145"/>
                    </a:cubicBezTo>
                    <a:cubicBezTo>
                      <a:pt x="71" y="145"/>
                      <a:pt x="71" y="142"/>
                      <a:pt x="71" y="142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56" y="137"/>
                      <a:pt x="56" y="137"/>
                      <a:pt x="56" y="137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1" y="132"/>
                      <a:pt x="50" y="132"/>
                    </a:cubicBezTo>
                    <a:cubicBezTo>
                      <a:pt x="48" y="131"/>
                      <a:pt x="48" y="132"/>
                      <a:pt x="47" y="132"/>
                    </a:cubicBezTo>
                    <a:cubicBezTo>
                      <a:pt x="46" y="132"/>
                      <a:pt x="46" y="132"/>
                      <a:pt x="43" y="132"/>
                    </a:cubicBezTo>
                    <a:cubicBezTo>
                      <a:pt x="41" y="132"/>
                      <a:pt x="41" y="130"/>
                      <a:pt x="41" y="130"/>
                    </a:cubicBezTo>
                    <a:cubicBezTo>
                      <a:pt x="41" y="130"/>
                      <a:pt x="42" y="128"/>
                      <a:pt x="42" y="127"/>
                    </a:cubicBezTo>
                    <a:cubicBezTo>
                      <a:pt x="42" y="127"/>
                      <a:pt x="44" y="127"/>
                      <a:pt x="44" y="127"/>
                    </a:cubicBezTo>
                    <a:cubicBezTo>
                      <a:pt x="45" y="126"/>
                      <a:pt x="48" y="125"/>
                      <a:pt x="50" y="125"/>
                    </a:cubicBezTo>
                    <a:cubicBezTo>
                      <a:pt x="51" y="125"/>
                      <a:pt x="51" y="125"/>
                      <a:pt x="53" y="124"/>
                    </a:cubicBezTo>
                    <a:cubicBezTo>
                      <a:pt x="54" y="124"/>
                      <a:pt x="54" y="123"/>
                      <a:pt x="54" y="123"/>
                    </a:cubicBezTo>
                    <a:cubicBezTo>
                      <a:pt x="54" y="123"/>
                      <a:pt x="54" y="119"/>
                      <a:pt x="54" y="119"/>
                    </a:cubicBezTo>
                    <a:cubicBezTo>
                      <a:pt x="54" y="118"/>
                      <a:pt x="54" y="118"/>
                      <a:pt x="55" y="118"/>
                    </a:cubicBezTo>
                    <a:cubicBezTo>
                      <a:pt x="55" y="117"/>
                      <a:pt x="55" y="116"/>
                      <a:pt x="55" y="116"/>
                    </a:cubicBezTo>
                    <a:cubicBezTo>
                      <a:pt x="55" y="116"/>
                      <a:pt x="54" y="114"/>
                      <a:pt x="54" y="113"/>
                    </a:cubicBezTo>
                    <a:cubicBezTo>
                      <a:pt x="53" y="111"/>
                      <a:pt x="52" y="112"/>
                      <a:pt x="52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47" y="112"/>
                      <a:pt x="47" y="111"/>
                    </a:cubicBezTo>
                    <a:cubicBezTo>
                      <a:pt x="46" y="111"/>
                      <a:pt x="44" y="111"/>
                      <a:pt x="44" y="111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41" y="108"/>
                      <a:pt x="39" y="108"/>
                      <a:pt x="37" y="108"/>
                    </a:cubicBezTo>
                    <a:cubicBezTo>
                      <a:pt x="35" y="107"/>
                      <a:pt x="33" y="106"/>
                      <a:pt x="33" y="106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1" y="95"/>
                      <a:pt x="21" y="94"/>
                    </a:cubicBezTo>
                    <a:cubicBezTo>
                      <a:pt x="21" y="94"/>
                      <a:pt x="21" y="94"/>
                      <a:pt x="22" y="93"/>
                    </a:cubicBezTo>
                    <a:cubicBezTo>
                      <a:pt x="22" y="93"/>
                      <a:pt x="22" y="92"/>
                      <a:pt x="23" y="91"/>
                    </a:cubicBezTo>
                    <a:cubicBezTo>
                      <a:pt x="23" y="90"/>
                      <a:pt x="24" y="89"/>
                      <a:pt x="24" y="88"/>
                    </a:cubicBezTo>
                    <a:cubicBezTo>
                      <a:pt x="24" y="88"/>
                      <a:pt x="25" y="87"/>
                      <a:pt x="26" y="87"/>
                    </a:cubicBezTo>
                    <a:cubicBezTo>
                      <a:pt x="27" y="87"/>
                      <a:pt x="28" y="86"/>
                      <a:pt x="28" y="86"/>
                    </a:cubicBezTo>
                    <a:cubicBezTo>
                      <a:pt x="28" y="85"/>
                      <a:pt x="28" y="84"/>
                      <a:pt x="29" y="83"/>
                    </a:cubicBezTo>
                    <a:cubicBezTo>
                      <a:pt x="29" y="82"/>
                      <a:pt x="27" y="83"/>
                      <a:pt x="26" y="82"/>
                    </a:cubicBezTo>
                    <a:cubicBezTo>
                      <a:pt x="25" y="82"/>
                      <a:pt x="25" y="82"/>
                      <a:pt x="24" y="83"/>
                    </a:cubicBezTo>
                    <a:cubicBezTo>
                      <a:pt x="23" y="83"/>
                      <a:pt x="22" y="81"/>
                      <a:pt x="22" y="81"/>
                    </a:cubicBezTo>
                    <a:cubicBezTo>
                      <a:pt x="22" y="80"/>
                      <a:pt x="20" y="80"/>
                      <a:pt x="19" y="79"/>
                    </a:cubicBezTo>
                    <a:cubicBezTo>
                      <a:pt x="18" y="79"/>
                      <a:pt x="18" y="79"/>
                      <a:pt x="18" y="78"/>
                    </a:cubicBezTo>
                    <a:cubicBezTo>
                      <a:pt x="17" y="77"/>
                      <a:pt x="18" y="77"/>
                      <a:pt x="17" y="77"/>
                    </a:cubicBezTo>
                    <a:cubicBezTo>
                      <a:pt x="17" y="76"/>
                      <a:pt x="16" y="76"/>
                      <a:pt x="16" y="76"/>
                    </a:cubicBezTo>
                    <a:cubicBezTo>
                      <a:pt x="16" y="76"/>
                      <a:pt x="15" y="78"/>
                      <a:pt x="14" y="78"/>
                    </a:cubicBezTo>
                    <a:cubicBezTo>
                      <a:pt x="13" y="78"/>
                      <a:pt x="12" y="77"/>
                      <a:pt x="12" y="77"/>
                    </a:cubicBezTo>
                    <a:cubicBezTo>
                      <a:pt x="11" y="77"/>
                      <a:pt x="10" y="77"/>
                      <a:pt x="9" y="78"/>
                    </a:cubicBezTo>
                    <a:cubicBezTo>
                      <a:pt x="9" y="78"/>
                      <a:pt x="7" y="77"/>
                      <a:pt x="7" y="77"/>
                    </a:cubicBezTo>
                    <a:cubicBezTo>
                      <a:pt x="7" y="76"/>
                      <a:pt x="4" y="76"/>
                      <a:pt x="4" y="76"/>
                    </a:cubicBezTo>
                    <a:cubicBezTo>
                      <a:pt x="4" y="76"/>
                      <a:pt x="4" y="77"/>
                      <a:pt x="3" y="77"/>
                    </a:cubicBezTo>
                    <a:cubicBezTo>
                      <a:pt x="2" y="78"/>
                      <a:pt x="1" y="77"/>
                      <a:pt x="1" y="77"/>
                    </a:cubicBezTo>
                    <a:cubicBezTo>
                      <a:pt x="0" y="77"/>
                      <a:pt x="0" y="76"/>
                      <a:pt x="0" y="75"/>
                    </a:cubicBezTo>
                    <a:close/>
                    <a:moveTo>
                      <a:pt x="10" y="182"/>
                    </a:moveTo>
                    <a:cubicBezTo>
                      <a:pt x="10" y="182"/>
                      <a:pt x="10" y="182"/>
                      <a:pt x="10" y="182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0"/>
                      <a:pt x="22" y="195"/>
                      <a:pt x="22" y="196"/>
                    </a:cubicBezTo>
                    <a:cubicBezTo>
                      <a:pt x="22" y="198"/>
                      <a:pt x="25" y="198"/>
                      <a:pt x="26" y="198"/>
                    </a:cubicBezTo>
                    <a:cubicBezTo>
                      <a:pt x="26" y="198"/>
                      <a:pt x="30" y="199"/>
                      <a:pt x="30" y="199"/>
                    </a:cubicBezTo>
                    <a:cubicBezTo>
                      <a:pt x="30" y="199"/>
                      <a:pt x="32" y="201"/>
                      <a:pt x="33" y="202"/>
                    </a:cubicBezTo>
                    <a:cubicBezTo>
                      <a:pt x="33" y="203"/>
                      <a:pt x="33" y="205"/>
                      <a:pt x="33" y="205"/>
                    </a:cubicBezTo>
                    <a:cubicBezTo>
                      <a:pt x="37" y="209"/>
                      <a:pt x="37" y="209"/>
                      <a:pt x="37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4" y="209"/>
                      <a:pt x="51" y="215"/>
                      <a:pt x="52" y="216"/>
                    </a:cubicBezTo>
                    <a:cubicBezTo>
                      <a:pt x="52" y="217"/>
                      <a:pt x="56" y="221"/>
                      <a:pt x="56" y="221"/>
                    </a:cubicBezTo>
                    <a:cubicBezTo>
                      <a:pt x="56" y="221"/>
                      <a:pt x="63" y="221"/>
                      <a:pt x="64" y="221"/>
                    </a:cubicBezTo>
                    <a:cubicBezTo>
                      <a:pt x="64" y="221"/>
                      <a:pt x="71" y="221"/>
                      <a:pt x="71" y="221"/>
                    </a:cubicBezTo>
                    <a:cubicBezTo>
                      <a:pt x="76" y="223"/>
                      <a:pt x="76" y="223"/>
                      <a:pt x="76" y="223"/>
                    </a:cubicBezTo>
                    <a:cubicBezTo>
                      <a:pt x="81" y="222"/>
                      <a:pt x="81" y="222"/>
                      <a:pt x="81" y="222"/>
                    </a:cubicBezTo>
                    <a:cubicBezTo>
                      <a:pt x="92" y="219"/>
                      <a:pt x="92" y="219"/>
                      <a:pt x="92" y="219"/>
                    </a:cubicBezTo>
                    <a:cubicBezTo>
                      <a:pt x="92" y="219"/>
                      <a:pt x="89" y="217"/>
                      <a:pt x="89" y="217"/>
                    </a:cubicBezTo>
                    <a:cubicBezTo>
                      <a:pt x="89" y="216"/>
                      <a:pt x="85" y="211"/>
                      <a:pt x="85" y="211"/>
                    </a:cubicBezTo>
                    <a:cubicBezTo>
                      <a:pt x="85" y="211"/>
                      <a:pt x="79" y="204"/>
                      <a:pt x="78" y="204"/>
                    </a:cubicBezTo>
                    <a:cubicBezTo>
                      <a:pt x="78" y="203"/>
                      <a:pt x="77" y="202"/>
                      <a:pt x="77" y="201"/>
                    </a:cubicBezTo>
                    <a:cubicBezTo>
                      <a:pt x="77" y="199"/>
                      <a:pt x="78" y="198"/>
                      <a:pt x="78" y="197"/>
                    </a:cubicBezTo>
                    <a:cubicBezTo>
                      <a:pt x="79" y="196"/>
                      <a:pt x="79" y="194"/>
                      <a:pt x="79" y="194"/>
                    </a:cubicBezTo>
                    <a:cubicBezTo>
                      <a:pt x="79" y="194"/>
                      <a:pt x="76" y="194"/>
                      <a:pt x="74" y="194"/>
                    </a:cubicBezTo>
                    <a:cubicBezTo>
                      <a:pt x="73" y="194"/>
                      <a:pt x="71" y="195"/>
                      <a:pt x="69" y="195"/>
                    </a:cubicBezTo>
                    <a:cubicBezTo>
                      <a:pt x="68" y="195"/>
                      <a:pt x="66" y="194"/>
                      <a:pt x="66" y="194"/>
                    </a:cubicBezTo>
                    <a:cubicBezTo>
                      <a:pt x="65" y="194"/>
                      <a:pt x="65" y="191"/>
                      <a:pt x="65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1" y="180"/>
                      <a:pt x="54" y="183"/>
                      <a:pt x="53" y="183"/>
                    </a:cubicBezTo>
                    <a:cubicBezTo>
                      <a:pt x="52" y="183"/>
                      <a:pt x="48" y="188"/>
                      <a:pt x="47" y="188"/>
                    </a:cubicBezTo>
                    <a:cubicBezTo>
                      <a:pt x="47" y="188"/>
                      <a:pt x="44" y="185"/>
                      <a:pt x="44" y="185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83"/>
                      <a:pt x="35" y="185"/>
                      <a:pt x="34" y="186"/>
                    </a:cubicBezTo>
                    <a:cubicBezTo>
                      <a:pt x="33" y="187"/>
                      <a:pt x="32" y="186"/>
                      <a:pt x="32" y="185"/>
                    </a:cubicBezTo>
                    <a:cubicBezTo>
                      <a:pt x="31" y="183"/>
                      <a:pt x="33" y="180"/>
                      <a:pt x="33" y="180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1" y="181"/>
                      <a:pt x="10" y="182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7" name="Freeform 221">
                <a:extLst>
                  <a:ext uri="{FF2B5EF4-FFF2-40B4-BE49-F238E27FC236}">
                    <a16:creationId xmlns:a16="http://schemas.microsoft.com/office/drawing/2014/main" id="{3EA9D42E-E1C6-C044-8937-4FB444617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3088" y="2966615"/>
                <a:ext cx="635471" cy="313233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8" name="Freeform 11">
                <a:extLst>
                  <a:ext uri="{FF2B5EF4-FFF2-40B4-BE49-F238E27FC236}">
                    <a16:creationId xmlns:a16="http://schemas.microsoft.com/office/drawing/2014/main" id="{84D476CA-D1C9-944F-A4FD-7C1D80402B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896" y="2714111"/>
                <a:ext cx="1185186" cy="1190072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59" name="Freeform 13">
                <a:extLst>
                  <a:ext uri="{FF2B5EF4-FFF2-40B4-BE49-F238E27FC236}">
                    <a16:creationId xmlns:a16="http://schemas.microsoft.com/office/drawing/2014/main" id="{352C29EE-7784-AB40-82E3-93D135B2B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926" y="1055254"/>
                <a:ext cx="543119" cy="437887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0" name="Freeform 19">
                <a:extLst>
                  <a:ext uri="{FF2B5EF4-FFF2-40B4-BE49-F238E27FC236}">
                    <a16:creationId xmlns:a16="http://schemas.microsoft.com/office/drawing/2014/main" id="{13B71EB1-6AAB-9242-93A4-C06D5D01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12" y="2251719"/>
                <a:ext cx="802584" cy="653101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3FCED99B-6B01-0F4C-B042-66E24E6C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366" y="2092972"/>
                <a:ext cx="378204" cy="415513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2" name="Freeform 45">
                <a:extLst>
                  <a:ext uri="{FF2B5EF4-FFF2-40B4-BE49-F238E27FC236}">
                    <a16:creationId xmlns:a16="http://schemas.microsoft.com/office/drawing/2014/main" id="{DDB77DB9-EB1A-0F4D-AE65-8F40DFD5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355" y="3610127"/>
                <a:ext cx="405690" cy="613681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3" name="Freeform 78">
                <a:extLst>
                  <a:ext uri="{FF2B5EF4-FFF2-40B4-BE49-F238E27FC236}">
                    <a16:creationId xmlns:a16="http://schemas.microsoft.com/office/drawing/2014/main" id="{43BC5BC3-4414-BB40-99B4-9A61E9661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4932" y="2283682"/>
                <a:ext cx="711331" cy="913063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4" name="Freeform 80">
                <a:extLst>
                  <a:ext uri="{FF2B5EF4-FFF2-40B4-BE49-F238E27FC236}">
                    <a16:creationId xmlns:a16="http://schemas.microsoft.com/office/drawing/2014/main" id="{C3A6571B-C07A-BB4C-B7C4-9C01669FF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6816" y="3211661"/>
                <a:ext cx="1121419" cy="1240147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5" name="Freeform 86">
                <a:extLst>
                  <a:ext uri="{FF2B5EF4-FFF2-40B4-BE49-F238E27FC236}">
                    <a16:creationId xmlns:a16="http://schemas.microsoft.com/office/drawing/2014/main" id="{C6AA2F91-9832-A549-B8CD-4AD144D16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4411" y="2909082"/>
                <a:ext cx="841064" cy="588111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6" name="Freeform 90">
                <a:extLst>
                  <a:ext uri="{FF2B5EF4-FFF2-40B4-BE49-F238E27FC236}">
                    <a16:creationId xmlns:a16="http://schemas.microsoft.com/office/drawing/2014/main" id="{C976A021-507A-0F4F-91B8-35921007B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453" y="2278355"/>
                <a:ext cx="1400674" cy="943961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7" name="Freeform 92">
                <a:extLst>
                  <a:ext uri="{FF2B5EF4-FFF2-40B4-BE49-F238E27FC236}">
                    <a16:creationId xmlns:a16="http://schemas.microsoft.com/office/drawing/2014/main" id="{FE7B79F5-D5AA-B44B-AB0A-F499A9B8A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738" y="538527"/>
                <a:ext cx="643167" cy="1694015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8" name="Freeform 96">
                <a:extLst>
                  <a:ext uri="{FF2B5EF4-FFF2-40B4-BE49-F238E27FC236}">
                    <a16:creationId xmlns:a16="http://schemas.microsoft.com/office/drawing/2014/main" id="{190A4692-A942-5145-A0B1-910B22AFE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6242" y="235948"/>
                <a:ext cx="1226964" cy="1680165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69" name="Freeform 102">
                <a:extLst>
                  <a:ext uri="{FF2B5EF4-FFF2-40B4-BE49-F238E27FC236}">
                    <a16:creationId xmlns:a16="http://schemas.microsoft.com/office/drawing/2014/main" id="{DA6CD844-CCD4-E346-8AC0-103433CFF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8550" y="-33603"/>
                <a:ext cx="3373052" cy="3300666"/>
              </a:xfrm>
              <a:custGeom>
                <a:avLst/>
                <a:gdLst>
                  <a:gd name="T0" fmla="*/ 395 w 1479"/>
                  <a:gd name="T1" fmla="*/ 1054 h 1493"/>
                  <a:gd name="T2" fmla="*/ 339 w 1479"/>
                  <a:gd name="T3" fmla="*/ 1061 h 1493"/>
                  <a:gd name="T4" fmla="*/ 359 w 1479"/>
                  <a:gd name="T5" fmla="*/ 1012 h 1493"/>
                  <a:gd name="T6" fmla="*/ 298 w 1479"/>
                  <a:gd name="T7" fmla="*/ 970 h 1493"/>
                  <a:gd name="T8" fmla="*/ 266 w 1479"/>
                  <a:gd name="T9" fmla="*/ 914 h 1493"/>
                  <a:gd name="T10" fmla="*/ 197 w 1479"/>
                  <a:gd name="T11" fmla="*/ 908 h 1493"/>
                  <a:gd name="T12" fmla="*/ 159 w 1479"/>
                  <a:gd name="T13" fmla="*/ 875 h 1493"/>
                  <a:gd name="T14" fmla="*/ 149 w 1479"/>
                  <a:gd name="T15" fmla="*/ 820 h 1493"/>
                  <a:gd name="T16" fmla="*/ 130 w 1479"/>
                  <a:gd name="T17" fmla="*/ 737 h 1493"/>
                  <a:gd name="T18" fmla="*/ 185 w 1479"/>
                  <a:gd name="T19" fmla="*/ 696 h 1493"/>
                  <a:gd name="T20" fmla="*/ 122 w 1479"/>
                  <a:gd name="T21" fmla="*/ 671 h 1493"/>
                  <a:gd name="T22" fmla="*/ 160 w 1479"/>
                  <a:gd name="T23" fmla="*/ 558 h 1493"/>
                  <a:gd name="T24" fmla="*/ 101 w 1479"/>
                  <a:gd name="T25" fmla="*/ 459 h 1493"/>
                  <a:gd name="T26" fmla="*/ 76 w 1479"/>
                  <a:gd name="T27" fmla="*/ 383 h 1493"/>
                  <a:gd name="T28" fmla="*/ 12 w 1479"/>
                  <a:gd name="T29" fmla="*/ 272 h 1493"/>
                  <a:gd name="T30" fmla="*/ 0 w 1479"/>
                  <a:gd name="T31" fmla="*/ 237 h 1493"/>
                  <a:gd name="T32" fmla="*/ 0 w 1479"/>
                  <a:gd name="T33" fmla="*/ 237 h 1493"/>
                  <a:gd name="T34" fmla="*/ 1 w 1479"/>
                  <a:gd name="T35" fmla="*/ 236 h 1493"/>
                  <a:gd name="T36" fmla="*/ 3 w 1479"/>
                  <a:gd name="T37" fmla="*/ 234 h 1493"/>
                  <a:gd name="T38" fmla="*/ 8 w 1479"/>
                  <a:gd name="T39" fmla="*/ 229 h 1493"/>
                  <a:gd name="T40" fmla="*/ 47 w 1479"/>
                  <a:gd name="T41" fmla="*/ 167 h 1493"/>
                  <a:gd name="T42" fmla="*/ 56 w 1479"/>
                  <a:gd name="T43" fmla="*/ 176 h 1493"/>
                  <a:gd name="T44" fmla="*/ 92 w 1479"/>
                  <a:gd name="T45" fmla="*/ 183 h 1493"/>
                  <a:gd name="T46" fmla="*/ 196 w 1479"/>
                  <a:gd name="T47" fmla="*/ 194 h 1493"/>
                  <a:gd name="T48" fmla="*/ 258 w 1479"/>
                  <a:gd name="T49" fmla="*/ 207 h 1493"/>
                  <a:gd name="T50" fmla="*/ 281 w 1479"/>
                  <a:gd name="T51" fmla="*/ 280 h 1493"/>
                  <a:gd name="T52" fmla="*/ 161 w 1479"/>
                  <a:gd name="T53" fmla="*/ 320 h 1493"/>
                  <a:gd name="T54" fmla="*/ 109 w 1479"/>
                  <a:gd name="T55" fmla="*/ 310 h 1493"/>
                  <a:gd name="T56" fmla="*/ 150 w 1479"/>
                  <a:gd name="T57" fmla="*/ 340 h 1493"/>
                  <a:gd name="T58" fmla="*/ 189 w 1479"/>
                  <a:gd name="T59" fmla="*/ 388 h 1493"/>
                  <a:gd name="T60" fmla="*/ 232 w 1479"/>
                  <a:gd name="T61" fmla="*/ 422 h 1493"/>
                  <a:gd name="T62" fmla="*/ 288 w 1479"/>
                  <a:gd name="T63" fmla="*/ 416 h 1493"/>
                  <a:gd name="T64" fmla="*/ 239 w 1479"/>
                  <a:gd name="T65" fmla="*/ 380 h 1493"/>
                  <a:gd name="T66" fmla="*/ 322 w 1479"/>
                  <a:gd name="T67" fmla="*/ 369 h 1493"/>
                  <a:gd name="T68" fmla="*/ 315 w 1479"/>
                  <a:gd name="T69" fmla="*/ 253 h 1493"/>
                  <a:gd name="T70" fmla="*/ 350 w 1479"/>
                  <a:gd name="T71" fmla="*/ 213 h 1493"/>
                  <a:gd name="T72" fmla="*/ 283 w 1479"/>
                  <a:gd name="T73" fmla="*/ 136 h 1493"/>
                  <a:gd name="T74" fmla="*/ 351 w 1479"/>
                  <a:gd name="T75" fmla="*/ 157 h 1493"/>
                  <a:gd name="T76" fmla="*/ 407 w 1479"/>
                  <a:gd name="T77" fmla="*/ 178 h 1493"/>
                  <a:gd name="T78" fmla="*/ 420 w 1479"/>
                  <a:gd name="T79" fmla="*/ 84 h 1493"/>
                  <a:gd name="T80" fmla="*/ 447 w 1479"/>
                  <a:gd name="T81" fmla="*/ 17 h 1493"/>
                  <a:gd name="T82" fmla="*/ 1446 w 1479"/>
                  <a:gd name="T83" fmla="*/ 837 h 1493"/>
                  <a:gd name="T84" fmla="*/ 1247 w 1479"/>
                  <a:gd name="T85" fmla="*/ 947 h 1493"/>
                  <a:gd name="T86" fmla="*/ 1027 w 1479"/>
                  <a:gd name="T87" fmla="*/ 1015 h 1493"/>
                  <a:gd name="T88" fmla="*/ 1113 w 1479"/>
                  <a:gd name="T89" fmla="*/ 1192 h 1493"/>
                  <a:gd name="T90" fmla="*/ 1187 w 1479"/>
                  <a:gd name="T91" fmla="*/ 1460 h 1493"/>
                  <a:gd name="T92" fmla="*/ 1119 w 1479"/>
                  <a:gd name="T93" fmla="*/ 1449 h 1493"/>
                  <a:gd name="T94" fmla="*/ 1105 w 1479"/>
                  <a:gd name="T95" fmla="*/ 1486 h 1493"/>
                  <a:gd name="T96" fmla="*/ 1061 w 1479"/>
                  <a:gd name="T97" fmla="*/ 1452 h 1493"/>
                  <a:gd name="T98" fmla="*/ 988 w 1479"/>
                  <a:gd name="T99" fmla="*/ 1445 h 1493"/>
                  <a:gd name="T100" fmla="*/ 919 w 1479"/>
                  <a:gd name="T101" fmla="*/ 1435 h 1493"/>
                  <a:gd name="T102" fmla="*/ 899 w 1479"/>
                  <a:gd name="T103" fmla="*/ 1437 h 1493"/>
                  <a:gd name="T104" fmla="*/ 898 w 1479"/>
                  <a:gd name="T105" fmla="*/ 1438 h 1493"/>
                  <a:gd name="T106" fmla="*/ 883 w 1479"/>
                  <a:gd name="T107" fmla="*/ 1439 h 1493"/>
                  <a:gd name="T108" fmla="*/ 693 w 1479"/>
                  <a:gd name="T109" fmla="*/ 1413 h 1493"/>
                  <a:gd name="T110" fmla="*/ 650 w 1479"/>
                  <a:gd name="T111" fmla="*/ 1303 h 1493"/>
                  <a:gd name="T112" fmla="*/ 648 w 1479"/>
                  <a:gd name="T113" fmla="*/ 1232 h 1493"/>
                  <a:gd name="T114" fmla="*/ 664 w 1479"/>
                  <a:gd name="T115" fmla="*/ 1146 h 1493"/>
                  <a:gd name="T116" fmla="*/ 594 w 1479"/>
                  <a:gd name="T117" fmla="*/ 1113 h 1493"/>
                  <a:gd name="T118" fmla="*/ 521 w 1479"/>
                  <a:gd name="T119" fmla="*/ 1124 h 1493"/>
                  <a:gd name="T120" fmla="*/ 382 w 1479"/>
                  <a:gd name="T121" fmla="*/ 7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79" h="1493">
                    <a:moveTo>
                      <a:pt x="460" y="1096"/>
                    </a:moveTo>
                    <a:cubicBezTo>
                      <a:pt x="452" y="1098"/>
                      <a:pt x="452" y="1098"/>
                      <a:pt x="452" y="1098"/>
                    </a:cubicBezTo>
                    <a:cubicBezTo>
                      <a:pt x="452" y="1098"/>
                      <a:pt x="447" y="1103"/>
                      <a:pt x="447" y="1101"/>
                    </a:cubicBezTo>
                    <a:cubicBezTo>
                      <a:pt x="446" y="1099"/>
                      <a:pt x="448" y="1095"/>
                      <a:pt x="448" y="1093"/>
                    </a:cubicBezTo>
                    <a:cubicBezTo>
                      <a:pt x="447" y="1092"/>
                      <a:pt x="442" y="1095"/>
                      <a:pt x="443" y="1091"/>
                    </a:cubicBezTo>
                    <a:cubicBezTo>
                      <a:pt x="444" y="1089"/>
                      <a:pt x="443" y="1086"/>
                      <a:pt x="442" y="1085"/>
                    </a:cubicBezTo>
                    <a:cubicBezTo>
                      <a:pt x="440" y="1083"/>
                      <a:pt x="434" y="1083"/>
                      <a:pt x="436" y="1079"/>
                    </a:cubicBezTo>
                    <a:cubicBezTo>
                      <a:pt x="438" y="1076"/>
                      <a:pt x="443" y="1074"/>
                      <a:pt x="443" y="1074"/>
                    </a:cubicBezTo>
                    <a:cubicBezTo>
                      <a:pt x="443" y="1072"/>
                      <a:pt x="443" y="1072"/>
                      <a:pt x="443" y="1072"/>
                    </a:cubicBezTo>
                    <a:cubicBezTo>
                      <a:pt x="439" y="1068"/>
                      <a:pt x="439" y="1068"/>
                      <a:pt x="439" y="1068"/>
                    </a:cubicBezTo>
                    <a:cubicBezTo>
                      <a:pt x="428" y="1063"/>
                      <a:pt x="428" y="1063"/>
                      <a:pt x="428" y="1063"/>
                    </a:cubicBezTo>
                    <a:cubicBezTo>
                      <a:pt x="428" y="1063"/>
                      <a:pt x="427" y="1057"/>
                      <a:pt x="425" y="1057"/>
                    </a:cubicBezTo>
                    <a:cubicBezTo>
                      <a:pt x="424" y="1056"/>
                      <a:pt x="421" y="1053"/>
                      <a:pt x="421" y="1053"/>
                    </a:cubicBezTo>
                    <a:cubicBezTo>
                      <a:pt x="421" y="1053"/>
                      <a:pt x="418" y="1049"/>
                      <a:pt x="414" y="1048"/>
                    </a:cubicBezTo>
                    <a:cubicBezTo>
                      <a:pt x="410" y="1046"/>
                      <a:pt x="407" y="1055"/>
                      <a:pt x="407" y="1055"/>
                    </a:cubicBezTo>
                    <a:cubicBezTo>
                      <a:pt x="403" y="1051"/>
                      <a:pt x="403" y="1051"/>
                      <a:pt x="403" y="1051"/>
                    </a:cubicBezTo>
                    <a:cubicBezTo>
                      <a:pt x="395" y="1054"/>
                      <a:pt x="395" y="1054"/>
                      <a:pt x="395" y="1054"/>
                    </a:cubicBezTo>
                    <a:cubicBezTo>
                      <a:pt x="389" y="1063"/>
                      <a:pt x="389" y="1063"/>
                      <a:pt x="389" y="1063"/>
                    </a:cubicBezTo>
                    <a:cubicBezTo>
                      <a:pt x="385" y="1064"/>
                      <a:pt x="385" y="1064"/>
                      <a:pt x="385" y="1064"/>
                    </a:cubicBezTo>
                    <a:cubicBezTo>
                      <a:pt x="379" y="1065"/>
                      <a:pt x="379" y="1065"/>
                      <a:pt x="379" y="1065"/>
                    </a:cubicBezTo>
                    <a:cubicBezTo>
                      <a:pt x="370" y="1067"/>
                      <a:pt x="370" y="1067"/>
                      <a:pt x="370" y="1067"/>
                    </a:cubicBezTo>
                    <a:cubicBezTo>
                      <a:pt x="368" y="1073"/>
                      <a:pt x="368" y="1073"/>
                      <a:pt x="368" y="1073"/>
                    </a:cubicBezTo>
                    <a:cubicBezTo>
                      <a:pt x="369" y="1079"/>
                      <a:pt x="369" y="1079"/>
                      <a:pt x="369" y="1079"/>
                    </a:cubicBezTo>
                    <a:cubicBezTo>
                      <a:pt x="364" y="1083"/>
                      <a:pt x="364" y="1083"/>
                      <a:pt x="364" y="1083"/>
                    </a:cubicBezTo>
                    <a:cubicBezTo>
                      <a:pt x="352" y="1082"/>
                      <a:pt x="352" y="1082"/>
                      <a:pt x="352" y="1082"/>
                    </a:cubicBezTo>
                    <a:cubicBezTo>
                      <a:pt x="354" y="1082"/>
                      <a:pt x="354" y="1082"/>
                      <a:pt x="354" y="1082"/>
                    </a:cubicBezTo>
                    <a:cubicBezTo>
                      <a:pt x="347" y="1078"/>
                      <a:pt x="347" y="1078"/>
                      <a:pt x="347" y="1078"/>
                    </a:cubicBezTo>
                    <a:cubicBezTo>
                      <a:pt x="347" y="1075"/>
                      <a:pt x="347" y="1075"/>
                      <a:pt x="347" y="1075"/>
                    </a:cubicBezTo>
                    <a:cubicBezTo>
                      <a:pt x="343" y="1075"/>
                      <a:pt x="343" y="1075"/>
                      <a:pt x="343" y="1075"/>
                    </a:cubicBezTo>
                    <a:cubicBezTo>
                      <a:pt x="340" y="1074"/>
                      <a:pt x="340" y="1074"/>
                      <a:pt x="340" y="1074"/>
                    </a:cubicBezTo>
                    <a:cubicBezTo>
                      <a:pt x="342" y="1072"/>
                      <a:pt x="342" y="1072"/>
                      <a:pt x="342" y="1072"/>
                    </a:cubicBezTo>
                    <a:cubicBezTo>
                      <a:pt x="340" y="1069"/>
                      <a:pt x="340" y="1069"/>
                      <a:pt x="340" y="1069"/>
                    </a:cubicBezTo>
                    <a:cubicBezTo>
                      <a:pt x="337" y="1063"/>
                      <a:pt x="337" y="1063"/>
                      <a:pt x="337" y="1063"/>
                    </a:cubicBezTo>
                    <a:cubicBezTo>
                      <a:pt x="339" y="1061"/>
                      <a:pt x="339" y="1061"/>
                      <a:pt x="339" y="1061"/>
                    </a:cubicBezTo>
                    <a:cubicBezTo>
                      <a:pt x="335" y="1059"/>
                      <a:pt x="335" y="1059"/>
                      <a:pt x="335" y="1059"/>
                    </a:cubicBezTo>
                    <a:cubicBezTo>
                      <a:pt x="333" y="1057"/>
                      <a:pt x="333" y="1057"/>
                      <a:pt x="333" y="1057"/>
                    </a:cubicBezTo>
                    <a:cubicBezTo>
                      <a:pt x="335" y="1053"/>
                      <a:pt x="335" y="1053"/>
                      <a:pt x="335" y="1053"/>
                    </a:cubicBezTo>
                    <a:cubicBezTo>
                      <a:pt x="333" y="1050"/>
                      <a:pt x="333" y="1050"/>
                      <a:pt x="333" y="1050"/>
                    </a:cubicBezTo>
                    <a:cubicBezTo>
                      <a:pt x="330" y="1046"/>
                      <a:pt x="330" y="1046"/>
                      <a:pt x="330" y="1046"/>
                    </a:cubicBezTo>
                    <a:cubicBezTo>
                      <a:pt x="325" y="1045"/>
                      <a:pt x="325" y="1045"/>
                      <a:pt x="325" y="1045"/>
                    </a:cubicBezTo>
                    <a:cubicBezTo>
                      <a:pt x="321" y="1042"/>
                      <a:pt x="321" y="1042"/>
                      <a:pt x="321" y="1042"/>
                    </a:cubicBezTo>
                    <a:cubicBezTo>
                      <a:pt x="321" y="1039"/>
                      <a:pt x="321" y="1039"/>
                      <a:pt x="321" y="1039"/>
                    </a:cubicBezTo>
                    <a:cubicBezTo>
                      <a:pt x="323" y="1032"/>
                      <a:pt x="323" y="1032"/>
                      <a:pt x="323" y="1032"/>
                    </a:cubicBezTo>
                    <a:cubicBezTo>
                      <a:pt x="323" y="1032"/>
                      <a:pt x="323" y="1031"/>
                      <a:pt x="327" y="1029"/>
                    </a:cubicBezTo>
                    <a:cubicBezTo>
                      <a:pt x="331" y="1028"/>
                      <a:pt x="332" y="1029"/>
                      <a:pt x="332" y="1029"/>
                    </a:cubicBezTo>
                    <a:cubicBezTo>
                      <a:pt x="338" y="1031"/>
                      <a:pt x="338" y="1031"/>
                      <a:pt x="338" y="1031"/>
                    </a:cubicBezTo>
                    <a:cubicBezTo>
                      <a:pt x="345" y="1029"/>
                      <a:pt x="345" y="1029"/>
                      <a:pt x="345" y="1029"/>
                    </a:cubicBezTo>
                    <a:cubicBezTo>
                      <a:pt x="345" y="1029"/>
                      <a:pt x="352" y="1023"/>
                      <a:pt x="353" y="1022"/>
                    </a:cubicBezTo>
                    <a:cubicBezTo>
                      <a:pt x="355" y="1021"/>
                      <a:pt x="353" y="1016"/>
                      <a:pt x="353" y="1016"/>
                    </a:cubicBezTo>
                    <a:cubicBezTo>
                      <a:pt x="357" y="1015"/>
                      <a:pt x="357" y="1015"/>
                      <a:pt x="357" y="1015"/>
                    </a:cubicBezTo>
                    <a:cubicBezTo>
                      <a:pt x="359" y="1012"/>
                      <a:pt x="359" y="1012"/>
                      <a:pt x="359" y="1012"/>
                    </a:cubicBezTo>
                    <a:cubicBezTo>
                      <a:pt x="359" y="1006"/>
                      <a:pt x="359" y="1006"/>
                      <a:pt x="359" y="1006"/>
                    </a:cubicBezTo>
                    <a:cubicBezTo>
                      <a:pt x="354" y="1004"/>
                      <a:pt x="354" y="1004"/>
                      <a:pt x="354" y="1004"/>
                    </a:cubicBezTo>
                    <a:cubicBezTo>
                      <a:pt x="350" y="1003"/>
                      <a:pt x="350" y="1003"/>
                      <a:pt x="350" y="1003"/>
                    </a:cubicBezTo>
                    <a:cubicBezTo>
                      <a:pt x="346" y="1000"/>
                      <a:pt x="346" y="1000"/>
                      <a:pt x="346" y="1000"/>
                    </a:cubicBezTo>
                    <a:cubicBezTo>
                      <a:pt x="348" y="995"/>
                      <a:pt x="348" y="995"/>
                      <a:pt x="348" y="995"/>
                    </a:cubicBezTo>
                    <a:cubicBezTo>
                      <a:pt x="343" y="995"/>
                      <a:pt x="343" y="995"/>
                      <a:pt x="343" y="995"/>
                    </a:cubicBezTo>
                    <a:cubicBezTo>
                      <a:pt x="338" y="994"/>
                      <a:pt x="338" y="994"/>
                      <a:pt x="338" y="994"/>
                    </a:cubicBezTo>
                    <a:cubicBezTo>
                      <a:pt x="334" y="993"/>
                      <a:pt x="334" y="993"/>
                      <a:pt x="334" y="993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28" y="997"/>
                      <a:pt x="328" y="997"/>
                      <a:pt x="328" y="997"/>
                    </a:cubicBezTo>
                    <a:cubicBezTo>
                      <a:pt x="323" y="997"/>
                      <a:pt x="323" y="997"/>
                      <a:pt x="323" y="997"/>
                    </a:cubicBezTo>
                    <a:cubicBezTo>
                      <a:pt x="322" y="988"/>
                      <a:pt x="322" y="988"/>
                      <a:pt x="322" y="988"/>
                    </a:cubicBezTo>
                    <a:cubicBezTo>
                      <a:pt x="320" y="984"/>
                      <a:pt x="320" y="984"/>
                      <a:pt x="320" y="984"/>
                    </a:cubicBezTo>
                    <a:cubicBezTo>
                      <a:pt x="315" y="982"/>
                      <a:pt x="315" y="982"/>
                      <a:pt x="315" y="982"/>
                    </a:cubicBezTo>
                    <a:cubicBezTo>
                      <a:pt x="304" y="980"/>
                      <a:pt x="304" y="980"/>
                      <a:pt x="304" y="980"/>
                    </a:cubicBezTo>
                    <a:cubicBezTo>
                      <a:pt x="299" y="973"/>
                      <a:pt x="299" y="973"/>
                      <a:pt x="299" y="973"/>
                    </a:cubicBezTo>
                    <a:cubicBezTo>
                      <a:pt x="298" y="970"/>
                      <a:pt x="298" y="970"/>
                      <a:pt x="298" y="970"/>
                    </a:cubicBezTo>
                    <a:cubicBezTo>
                      <a:pt x="298" y="970"/>
                      <a:pt x="297" y="970"/>
                      <a:pt x="294" y="969"/>
                    </a:cubicBezTo>
                    <a:cubicBezTo>
                      <a:pt x="291" y="969"/>
                      <a:pt x="293" y="966"/>
                      <a:pt x="293" y="966"/>
                    </a:cubicBezTo>
                    <a:cubicBezTo>
                      <a:pt x="293" y="961"/>
                      <a:pt x="293" y="961"/>
                      <a:pt x="293" y="961"/>
                    </a:cubicBezTo>
                    <a:cubicBezTo>
                      <a:pt x="289" y="961"/>
                      <a:pt x="289" y="961"/>
                      <a:pt x="289" y="961"/>
                    </a:cubicBezTo>
                    <a:cubicBezTo>
                      <a:pt x="285" y="957"/>
                      <a:pt x="285" y="957"/>
                      <a:pt x="285" y="957"/>
                    </a:cubicBezTo>
                    <a:cubicBezTo>
                      <a:pt x="278" y="955"/>
                      <a:pt x="278" y="955"/>
                      <a:pt x="278" y="955"/>
                    </a:cubicBezTo>
                    <a:cubicBezTo>
                      <a:pt x="281" y="947"/>
                      <a:pt x="281" y="947"/>
                      <a:pt x="281" y="947"/>
                    </a:cubicBezTo>
                    <a:cubicBezTo>
                      <a:pt x="281" y="944"/>
                      <a:pt x="281" y="944"/>
                      <a:pt x="281" y="944"/>
                    </a:cubicBezTo>
                    <a:cubicBezTo>
                      <a:pt x="282" y="939"/>
                      <a:pt x="282" y="939"/>
                      <a:pt x="282" y="939"/>
                    </a:cubicBezTo>
                    <a:cubicBezTo>
                      <a:pt x="279" y="936"/>
                      <a:pt x="279" y="936"/>
                      <a:pt x="279" y="936"/>
                    </a:cubicBezTo>
                    <a:cubicBezTo>
                      <a:pt x="273" y="932"/>
                      <a:pt x="273" y="932"/>
                      <a:pt x="273" y="932"/>
                    </a:cubicBezTo>
                    <a:cubicBezTo>
                      <a:pt x="273" y="929"/>
                      <a:pt x="273" y="929"/>
                      <a:pt x="273" y="929"/>
                    </a:cubicBezTo>
                    <a:cubicBezTo>
                      <a:pt x="273" y="926"/>
                      <a:pt x="273" y="926"/>
                      <a:pt x="273" y="926"/>
                    </a:cubicBezTo>
                    <a:cubicBezTo>
                      <a:pt x="273" y="918"/>
                      <a:pt x="273" y="918"/>
                      <a:pt x="273" y="918"/>
                    </a:cubicBezTo>
                    <a:cubicBezTo>
                      <a:pt x="271" y="914"/>
                      <a:pt x="271" y="914"/>
                      <a:pt x="271" y="914"/>
                    </a:cubicBezTo>
                    <a:cubicBezTo>
                      <a:pt x="267" y="916"/>
                      <a:pt x="267" y="916"/>
                      <a:pt x="267" y="916"/>
                    </a:cubicBezTo>
                    <a:cubicBezTo>
                      <a:pt x="266" y="914"/>
                      <a:pt x="266" y="914"/>
                      <a:pt x="266" y="914"/>
                    </a:cubicBezTo>
                    <a:cubicBezTo>
                      <a:pt x="263" y="915"/>
                      <a:pt x="263" y="915"/>
                      <a:pt x="263" y="915"/>
                    </a:cubicBezTo>
                    <a:cubicBezTo>
                      <a:pt x="260" y="913"/>
                      <a:pt x="260" y="913"/>
                      <a:pt x="260" y="913"/>
                    </a:cubicBezTo>
                    <a:cubicBezTo>
                      <a:pt x="257" y="910"/>
                      <a:pt x="257" y="910"/>
                      <a:pt x="257" y="910"/>
                    </a:cubicBezTo>
                    <a:cubicBezTo>
                      <a:pt x="248" y="908"/>
                      <a:pt x="248" y="908"/>
                      <a:pt x="248" y="908"/>
                    </a:cubicBezTo>
                    <a:cubicBezTo>
                      <a:pt x="248" y="908"/>
                      <a:pt x="245" y="909"/>
                      <a:pt x="241" y="910"/>
                    </a:cubicBezTo>
                    <a:cubicBezTo>
                      <a:pt x="238" y="911"/>
                      <a:pt x="239" y="912"/>
                      <a:pt x="237" y="912"/>
                    </a:cubicBezTo>
                    <a:cubicBezTo>
                      <a:pt x="235" y="913"/>
                      <a:pt x="234" y="915"/>
                      <a:pt x="234" y="917"/>
                    </a:cubicBezTo>
                    <a:cubicBezTo>
                      <a:pt x="233" y="919"/>
                      <a:pt x="229" y="920"/>
                      <a:pt x="228" y="920"/>
                    </a:cubicBezTo>
                    <a:cubicBezTo>
                      <a:pt x="226" y="921"/>
                      <a:pt x="224" y="918"/>
                      <a:pt x="224" y="918"/>
                    </a:cubicBezTo>
                    <a:cubicBezTo>
                      <a:pt x="224" y="915"/>
                      <a:pt x="224" y="915"/>
                      <a:pt x="224" y="915"/>
                    </a:cubicBezTo>
                    <a:cubicBezTo>
                      <a:pt x="223" y="909"/>
                      <a:pt x="223" y="909"/>
                      <a:pt x="223" y="909"/>
                    </a:cubicBezTo>
                    <a:cubicBezTo>
                      <a:pt x="215" y="909"/>
                      <a:pt x="215" y="909"/>
                      <a:pt x="215" y="909"/>
                    </a:cubicBezTo>
                    <a:cubicBezTo>
                      <a:pt x="208" y="911"/>
                      <a:pt x="208" y="911"/>
                      <a:pt x="208" y="911"/>
                    </a:cubicBezTo>
                    <a:cubicBezTo>
                      <a:pt x="207" y="913"/>
                      <a:pt x="207" y="913"/>
                      <a:pt x="207" y="913"/>
                    </a:cubicBezTo>
                    <a:cubicBezTo>
                      <a:pt x="202" y="913"/>
                      <a:pt x="202" y="913"/>
                      <a:pt x="202" y="913"/>
                    </a:cubicBezTo>
                    <a:cubicBezTo>
                      <a:pt x="200" y="909"/>
                      <a:pt x="200" y="909"/>
                      <a:pt x="200" y="909"/>
                    </a:cubicBezTo>
                    <a:cubicBezTo>
                      <a:pt x="197" y="908"/>
                      <a:pt x="197" y="908"/>
                      <a:pt x="197" y="908"/>
                    </a:cubicBezTo>
                    <a:cubicBezTo>
                      <a:pt x="192" y="910"/>
                      <a:pt x="192" y="910"/>
                      <a:pt x="192" y="910"/>
                    </a:cubicBezTo>
                    <a:cubicBezTo>
                      <a:pt x="192" y="910"/>
                      <a:pt x="191" y="912"/>
                      <a:pt x="190" y="912"/>
                    </a:cubicBezTo>
                    <a:cubicBezTo>
                      <a:pt x="189" y="913"/>
                      <a:pt x="188" y="912"/>
                      <a:pt x="187" y="912"/>
                    </a:cubicBezTo>
                    <a:cubicBezTo>
                      <a:pt x="186" y="912"/>
                      <a:pt x="184" y="911"/>
                      <a:pt x="183" y="910"/>
                    </a:cubicBezTo>
                    <a:cubicBezTo>
                      <a:pt x="183" y="909"/>
                      <a:pt x="183" y="908"/>
                      <a:pt x="183" y="907"/>
                    </a:cubicBezTo>
                    <a:cubicBezTo>
                      <a:pt x="183" y="906"/>
                      <a:pt x="183" y="904"/>
                      <a:pt x="183" y="904"/>
                    </a:cubicBezTo>
                    <a:cubicBezTo>
                      <a:pt x="184" y="899"/>
                      <a:pt x="184" y="899"/>
                      <a:pt x="184" y="899"/>
                    </a:cubicBezTo>
                    <a:cubicBezTo>
                      <a:pt x="184" y="899"/>
                      <a:pt x="180" y="896"/>
                      <a:pt x="179" y="895"/>
                    </a:cubicBezTo>
                    <a:cubicBezTo>
                      <a:pt x="179" y="893"/>
                      <a:pt x="178" y="890"/>
                      <a:pt x="178" y="890"/>
                    </a:cubicBezTo>
                    <a:cubicBezTo>
                      <a:pt x="178" y="890"/>
                      <a:pt x="176" y="889"/>
                      <a:pt x="175" y="888"/>
                    </a:cubicBezTo>
                    <a:cubicBezTo>
                      <a:pt x="174" y="888"/>
                      <a:pt x="173" y="887"/>
                      <a:pt x="173" y="887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0" y="882"/>
                      <a:pt x="170" y="882"/>
                      <a:pt x="170" y="882"/>
                    </a:cubicBezTo>
                    <a:cubicBezTo>
                      <a:pt x="165" y="878"/>
                      <a:pt x="165" y="878"/>
                      <a:pt x="165" y="878"/>
                    </a:cubicBezTo>
                    <a:cubicBezTo>
                      <a:pt x="167" y="875"/>
                      <a:pt x="167" y="875"/>
                      <a:pt x="167" y="875"/>
                    </a:cubicBezTo>
                    <a:cubicBezTo>
                      <a:pt x="163" y="872"/>
                      <a:pt x="163" y="872"/>
                      <a:pt x="163" y="872"/>
                    </a:cubicBezTo>
                    <a:cubicBezTo>
                      <a:pt x="159" y="875"/>
                      <a:pt x="159" y="875"/>
                      <a:pt x="159" y="875"/>
                    </a:cubicBezTo>
                    <a:cubicBezTo>
                      <a:pt x="159" y="871"/>
                      <a:pt x="159" y="871"/>
                      <a:pt x="159" y="871"/>
                    </a:cubicBezTo>
                    <a:cubicBezTo>
                      <a:pt x="157" y="863"/>
                      <a:pt x="157" y="863"/>
                      <a:pt x="157" y="863"/>
                    </a:cubicBezTo>
                    <a:cubicBezTo>
                      <a:pt x="159" y="860"/>
                      <a:pt x="159" y="860"/>
                      <a:pt x="159" y="860"/>
                    </a:cubicBezTo>
                    <a:cubicBezTo>
                      <a:pt x="158" y="850"/>
                      <a:pt x="158" y="850"/>
                      <a:pt x="158" y="850"/>
                    </a:cubicBezTo>
                    <a:cubicBezTo>
                      <a:pt x="158" y="850"/>
                      <a:pt x="156" y="849"/>
                      <a:pt x="155" y="849"/>
                    </a:cubicBezTo>
                    <a:cubicBezTo>
                      <a:pt x="154" y="849"/>
                      <a:pt x="151" y="847"/>
                      <a:pt x="151" y="847"/>
                    </a:cubicBezTo>
                    <a:cubicBezTo>
                      <a:pt x="147" y="846"/>
                      <a:pt x="147" y="846"/>
                      <a:pt x="147" y="846"/>
                    </a:cubicBezTo>
                    <a:cubicBezTo>
                      <a:pt x="147" y="843"/>
                      <a:pt x="147" y="843"/>
                      <a:pt x="147" y="843"/>
                    </a:cubicBezTo>
                    <a:cubicBezTo>
                      <a:pt x="144" y="840"/>
                      <a:pt x="144" y="840"/>
                      <a:pt x="144" y="840"/>
                    </a:cubicBezTo>
                    <a:cubicBezTo>
                      <a:pt x="141" y="841"/>
                      <a:pt x="141" y="841"/>
                      <a:pt x="141" y="841"/>
                    </a:cubicBezTo>
                    <a:cubicBezTo>
                      <a:pt x="141" y="841"/>
                      <a:pt x="140" y="841"/>
                      <a:pt x="140" y="840"/>
                    </a:cubicBezTo>
                    <a:cubicBezTo>
                      <a:pt x="140" y="839"/>
                      <a:pt x="138" y="835"/>
                      <a:pt x="138" y="835"/>
                    </a:cubicBezTo>
                    <a:cubicBezTo>
                      <a:pt x="141" y="832"/>
                      <a:pt x="141" y="832"/>
                      <a:pt x="141" y="832"/>
                    </a:cubicBezTo>
                    <a:cubicBezTo>
                      <a:pt x="141" y="832"/>
                      <a:pt x="141" y="828"/>
                      <a:pt x="141" y="827"/>
                    </a:cubicBezTo>
                    <a:cubicBezTo>
                      <a:pt x="141" y="825"/>
                      <a:pt x="146" y="825"/>
                      <a:pt x="146" y="825"/>
                    </a:cubicBezTo>
                    <a:cubicBezTo>
                      <a:pt x="148" y="824"/>
                      <a:pt x="148" y="824"/>
                      <a:pt x="148" y="824"/>
                    </a:cubicBezTo>
                    <a:cubicBezTo>
                      <a:pt x="149" y="820"/>
                      <a:pt x="149" y="820"/>
                      <a:pt x="149" y="820"/>
                    </a:cubicBezTo>
                    <a:cubicBezTo>
                      <a:pt x="149" y="820"/>
                      <a:pt x="146" y="820"/>
                      <a:pt x="144" y="818"/>
                    </a:cubicBezTo>
                    <a:cubicBezTo>
                      <a:pt x="143" y="816"/>
                      <a:pt x="144" y="818"/>
                      <a:pt x="144" y="817"/>
                    </a:cubicBezTo>
                    <a:cubicBezTo>
                      <a:pt x="144" y="816"/>
                      <a:pt x="143" y="817"/>
                      <a:pt x="143" y="817"/>
                    </a:cubicBezTo>
                    <a:cubicBezTo>
                      <a:pt x="143" y="817"/>
                      <a:pt x="142" y="816"/>
                      <a:pt x="142" y="815"/>
                    </a:cubicBezTo>
                    <a:cubicBezTo>
                      <a:pt x="142" y="814"/>
                      <a:pt x="142" y="812"/>
                      <a:pt x="141" y="811"/>
                    </a:cubicBezTo>
                    <a:cubicBezTo>
                      <a:pt x="140" y="810"/>
                      <a:pt x="138" y="809"/>
                      <a:pt x="138" y="809"/>
                    </a:cubicBezTo>
                    <a:cubicBezTo>
                      <a:pt x="137" y="808"/>
                      <a:pt x="137" y="809"/>
                      <a:pt x="135" y="807"/>
                    </a:cubicBezTo>
                    <a:cubicBezTo>
                      <a:pt x="134" y="805"/>
                      <a:pt x="134" y="804"/>
                      <a:pt x="134" y="804"/>
                    </a:cubicBezTo>
                    <a:cubicBezTo>
                      <a:pt x="131" y="802"/>
                      <a:pt x="133" y="797"/>
                      <a:pt x="131" y="795"/>
                    </a:cubicBezTo>
                    <a:cubicBezTo>
                      <a:pt x="127" y="791"/>
                      <a:pt x="127" y="784"/>
                      <a:pt x="125" y="782"/>
                    </a:cubicBezTo>
                    <a:cubicBezTo>
                      <a:pt x="122" y="777"/>
                      <a:pt x="124" y="776"/>
                      <a:pt x="125" y="773"/>
                    </a:cubicBezTo>
                    <a:cubicBezTo>
                      <a:pt x="126" y="767"/>
                      <a:pt x="129" y="762"/>
                      <a:pt x="130" y="752"/>
                    </a:cubicBezTo>
                    <a:cubicBezTo>
                      <a:pt x="130" y="745"/>
                      <a:pt x="130" y="745"/>
                      <a:pt x="130" y="745"/>
                    </a:cubicBezTo>
                    <a:cubicBezTo>
                      <a:pt x="135" y="741"/>
                      <a:pt x="135" y="741"/>
                      <a:pt x="135" y="741"/>
                    </a:cubicBezTo>
                    <a:cubicBezTo>
                      <a:pt x="135" y="739"/>
                      <a:pt x="135" y="739"/>
                      <a:pt x="135" y="739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7"/>
                      <a:pt x="130" y="737"/>
                      <a:pt x="130" y="737"/>
                    </a:cubicBezTo>
                    <a:cubicBezTo>
                      <a:pt x="130" y="735"/>
                      <a:pt x="130" y="735"/>
                      <a:pt x="130" y="735"/>
                    </a:cubicBezTo>
                    <a:cubicBezTo>
                      <a:pt x="127" y="724"/>
                      <a:pt x="127" y="724"/>
                      <a:pt x="127" y="724"/>
                    </a:cubicBezTo>
                    <a:cubicBezTo>
                      <a:pt x="128" y="719"/>
                      <a:pt x="128" y="719"/>
                      <a:pt x="128" y="719"/>
                    </a:cubicBezTo>
                    <a:cubicBezTo>
                      <a:pt x="131" y="722"/>
                      <a:pt x="131" y="722"/>
                      <a:pt x="131" y="722"/>
                    </a:cubicBezTo>
                    <a:cubicBezTo>
                      <a:pt x="134" y="723"/>
                      <a:pt x="134" y="723"/>
                      <a:pt x="134" y="723"/>
                    </a:cubicBezTo>
                    <a:cubicBezTo>
                      <a:pt x="137" y="720"/>
                      <a:pt x="137" y="720"/>
                      <a:pt x="137" y="720"/>
                    </a:cubicBezTo>
                    <a:cubicBezTo>
                      <a:pt x="136" y="715"/>
                      <a:pt x="136" y="715"/>
                      <a:pt x="136" y="715"/>
                    </a:cubicBezTo>
                    <a:cubicBezTo>
                      <a:pt x="136" y="715"/>
                      <a:pt x="137" y="712"/>
                      <a:pt x="138" y="712"/>
                    </a:cubicBezTo>
                    <a:cubicBezTo>
                      <a:pt x="139" y="713"/>
                      <a:pt x="145" y="713"/>
                      <a:pt x="145" y="713"/>
                    </a:cubicBezTo>
                    <a:cubicBezTo>
                      <a:pt x="148" y="710"/>
                      <a:pt x="148" y="710"/>
                      <a:pt x="148" y="710"/>
                    </a:cubicBezTo>
                    <a:cubicBezTo>
                      <a:pt x="148" y="704"/>
                      <a:pt x="148" y="704"/>
                      <a:pt x="148" y="704"/>
                    </a:cubicBezTo>
                    <a:cubicBezTo>
                      <a:pt x="151" y="700"/>
                      <a:pt x="151" y="700"/>
                      <a:pt x="151" y="700"/>
                    </a:cubicBezTo>
                    <a:cubicBezTo>
                      <a:pt x="157" y="699"/>
                      <a:pt x="157" y="699"/>
                      <a:pt x="157" y="699"/>
                    </a:cubicBezTo>
                    <a:cubicBezTo>
                      <a:pt x="157" y="699"/>
                      <a:pt x="168" y="699"/>
                      <a:pt x="169" y="700"/>
                    </a:cubicBezTo>
                    <a:cubicBezTo>
                      <a:pt x="170" y="700"/>
                      <a:pt x="175" y="700"/>
                      <a:pt x="176" y="700"/>
                    </a:cubicBezTo>
                    <a:cubicBezTo>
                      <a:pt x="177" y="700"/>
                      <a:pt x="183" y="700"/>
                      <a:pt x="183" y="700"/>
                    </a:cubicBezTo>
                    <a:cubicBezTo>
                      <a:pt x="185" y="696"/>
                      <a:pt x="185" y="696"/>
                      <a:pt x="185" y="696"/>
                    </a:cubicBezTo>
                    <a:cubicBezTo>
                      <a:pt x="177" y="694"/>
                      <a:pt x="177" y="694"/>
                      <a:pt x="177" y="694"/>
                    </a:cubicBezTo>
                    <a:cubicBezTo>
                      <a:pt x="171" y="693"/>
                      <a:pt x="171" y="693"/>
                      <a:pt x="171" y="693"/>
                    </a:cubicBezTo>
                    <a:cubicBezTo>
                      <a:pt x="168" y="688"/>
                      <a:pt x="168" y="688"/>
                      <a:pt x="168" y="688"/>
                    </a:cubicBezTo>
                    <a:cubicBezTo>
                      <a:pt x="162" y="688"/>
                      <a:pt x="162" y="688"/>
                      <a:pt x="162" y="688"/>
                    </a:cubicBezTo>
                    <a:cubicBezTo>
                      <a:pt x="154" y="690"/>
                      <a:pt x="154" y="690"/>
                      <a:pt x="154" y="690"/>
                    </a:cubicBezTo>
                    <a:cubicBezTo>
                      <a:pt x="149" y="691"/>
                      <a:pt x="149" y="691"/>
                      <a:pt x="149" y="691"/>
                    </a:cubicBezTo>
                    <a:cubicBezTo>
                      <a:pt x="142" y="690"/>
                      <a:pt x="142" y="690"/>
                      <a:pt x="142" y="690"/>
                    </a:cubicBezTo>
                    <a:cubicBezTo>
                      <a:pt x="140" y="687"/>
                      <a:pt x="140" y="687"/>
                      <a:pt x="140" y="687"/>
                    </a:cubicBezTo>
                    <a:cubicBezTo>
                      <a:pt x="140" y="687"/>
                      <a:pt x="135" y="686"/>
                      <a:pt x="134" y="686"/>
                    </a:cubicBezTo>
                    <a:cubicBezTo>
                      <a:pt x="133" y="686"/>
                      <a:pt x="132" y="686"/>
                      <a:pt x="131" y="685"/>
                    </a:cubicBezTo>
                    <a:cubicBezTo>
                      <a:pt x="129" y="685"/>
                      <a:pt x="126" y="678"/>
                      <a:pt x="126" y="678"/>
                    </a:cubicBezTo>
                    <a:cubicBezTo>
                      <a:pt x="126" y="674"/>
                      <a:pt x="126" y="674"/>
                      <a:pt x="126" y="674"/>
                    </a:cubicBezTo>
                    <a:cubicBezTo>
                      <a:pt x="129" y="678"/>
                      <a:pt x="129" y="678"/>
                      <a:pt x="129" y="678"/>
                    </a:cubicBezTo>
                    <a:cubicBezTo>
                      <a:pt x="129" y="678"/>
                      <a:pt x="131" y="679"/>
                      <a:pt x="131" y="678"/>
                    </a:cubicBezTo>
                    <a:cubicBezTo>
                      <a:pt x="131" y="677"/>
                      <a:pt x="130" y="671"/>
                      <a:pt x="130" y="671"/>
                    </a:cubicBezTo>
                    <a:cubicBezTo>
                      <a:pt x="130" y="671"/>
                      <a:pt x="131" y="665"/>
                      <a:pt x="128" y="666"/>
                    </a:cubicBezTo>
                    <a:cubicBezTo>
                      <a:pt x="125" y="667"/>
                      <a:pt x="122" y="669"/>
                      <a:pt x="122" y="671"/>
                    </a:cubicBezTo>
                    <a:cubicBezTo>
                      <a:pt x="122" y="672"/>
                      <a:pt x="120" y="675"/>
                      <a:pt x="120" y="677"/>
                    </a:cubicBezTo>
                    <a:cubicBezTo>
                      <a:pt x="119" y="678"/>
                      <a:pt x="118" y="679"/>
                      <a:pt x="117" y="680"/>
                    </a:cubicBezTo>
                    <a:cubicBezTo>
                      <a:pt x="116" y="681"/>
                      <a:pt x="111" y="682"/>
                      <a:pt x="111" y="682"/>
                    </a:cubicBezTo>
                    <a:cubicBezTo>
                      <a:pt x="107" y="682"/>
                      <a:pt x="107" y="682"/>
                      <a:pt x="107" y="682"/>
                    </a:cubicBezTo>
                    <a:cubicBezTo>
                      <a:pt x="110" y="678"/>
                      <a:pt x="110" y="678"/>
                      <a:pt x="110" y="678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73"/>
                      <a:pt x="117" y="664"/>
                      <a:pt x="117" y="662"/>
                    </a:cubicBezTo>
                    <a:cubicBezTo>
                      <a:pt x="118" y="659"/>
                      <a:pt x="119" y="657"/>
                      <a:pt x="120" y="654"/>
                    </a:cubicBezTo>
                    <a:cubicBezTo>
                      <a:pt x="121" y="652"/>
                      <a:pt x="124" y="651"/>
                      <a:pt x="124" y="651"/>
                    </a:cubicBezTo>
                    <a:cubicBezTo>
                      <a:pt x="127" y="641"/>
                      <a:pt x="127" y="641"/>
                      <a:pt x="127" y="641"/>
                    </a:cubicBezTo>
                    <a:cubicBezTo>
                      <a:pt x="140" y="615"/>
                      <a:pt x="140" y="615"/>
                      <a:pt x="140" y="615"/>
                    </a:cubicBezTo>
                    <a:cubicBezTo>
                      <a:pt x="140" y="615"/>
                      <a:pt x="142" y="607"/>
                      <a:pt x="143" y="606"/>
                    </a:cubicBezTo>
                    <a:cubicBezTo>
                      <a:pt x="143" y="604"/>
                      <a:pt x="146" y="598"/>
                      <a:pt x="146" y="596"/>
                    </a:cubicBezTo>
                    <a:cubicBezTo>
                      <a:pt x="146" y="594"/>
                      <a:pt x="149" y="587"/>
                      <a:pt x="149" y="587"/>
                    </a:cubicBezTo>
                    <a:cubicBezTo>
                      <a:pt x="149" y="587"/>
                      <a:pt x="152" y="576"/>
                      <a:pt x="152" y="574"/>
                    </a:cubicBezTo>
                    <a:cubicBezTo>
                      <a:pt x="152" y="572"/>
                      <a:pt x="154" y="571"/>
                      <a:pt x="156" y="570"/>
                    </a:cubicBezTo>
                    <a:cubicBezTo>
                      <a:pt x="157" y="569"/>
                      <a:pt x="160" y="560"/>
                      <a:pt x="160" y="558"/>
                    </a:cubicBezTo>
                    <a:cubicBezTo>
                      <a:pt x="161" y="556"/>
                      <a:pt x="163" y="538"/>
                      <a:pt x="163" y="538"/>
                    </a:cubicBezTo>
                    <a:cubicBezTo>
                      <a:pt x="161" y="526"/>
                      <a:pt x="161" y="526"/>
                      <a:pt x="161" y="526"/>
                    </a:cubicBezTo>
                    <a:cubicBezTo>
                      <a:pt x="155" y="521"/>
                      <a:pt x="155" y="521"/>
                      <a:pt x="155" y="521"/>
                    </a:cubicBezTo>
                    <a:cubicBezTo>
                      <a:pt x="149" y="518"/>
                      <a:pt x="149" y="518"/>
                      <a:pt x="149" y="518"/>
                    </a:cubicBezTo>
                    <a:cubicBezTo>
                      <a:pt x="149" y="518"/>
                      <a:pt x="142" y="514"/>
                      <a:pt x="141" y="513"/>
                    </a:cubicBezTo>
                    <a:cubicBezTo>
                      <a:pt x="140" y="512"/>
                      <a:pt x="136" y="510"/>
                      <a:pt x="135" y="510"/>
                    </a:cubicBezTo>
                    <a:cubicBezTo>
                      <a:pt x="133" y="509"/>
                      <a:pt x="128" y="508"/>
                      <a:pt x="127" y="508"/>
                    </a:cubicBezTo>
                    <a:cubicBezTo>
                      <a:pt x="126" y="508"/>
                      <a:pt x="122" y="505"/>
                      <a:pt x="119" y="503"/>
                    </a:cubicBezTo>
                    <a:cubicBezTo>
                      <a:pt x="116" y="501"/>
                      <a:pt x="112" y="496"/>
                      <a:pt x="112" y="496"/>
                    </a:cubicBezTo>
                    <a:cubicBezTo>
                      <a:pt x="117" y="488"/>
                      <a:pt x="117" y="488"/>
                      <a:pt x="117" y="488"/>
                    </a:cubicBezTo>
                    <a:cubicBezTo>
                      <a:pt x="117" y="488"/>
                      <a:pt x="118" y="482"/>
                      <a:pt x="118" y="480"/>
                    </a:cubicBezTo>
                    <a:cubicBezTo>
                      <a:pt x="118" y="479"/>
                      <a:pt x="118" y="476"/>
                      <a:pt x="118" y="476"/>
                    </a:cubicBezTo>
                    <a:cubicBezTo>
                      <a:pt x="116" y="472"/>
                      <a:pt x="116" y="472"/>
                      <a:pt x="116" y="472"/>
                    </a:cubicBezTo>
                    <a:cubicBezTo>
                      <a:pt x="113" y="467"/>
                      <a:pt x="113" y="467"/>
                      <a:pt x="113" y="467"/>
                    </a:cubicBezTo>
                    <a:cubicBezTo>
                      <a:pt x="113" y="467"/>
                      <a:pt x="109" y="466"/>
                      <a:pt x="107" y="466"/>
                    </a:cubicBezTo>
                    <a:cubicBezTo>
                      <a:pt x="106" y="467"/>
                      <a:pt x="106" y="464"/>
                      <a:pt x="105" y="462"/>
                    </a:cubicBezTo>
                    <a:cubicBezTo>
                      <a:pt x="105" y="460"/>
                      <a:pt x="103" y="460"/>
                      <a:pt x="101" y="459"/>
                    </a:cubicBezTo>
                    <a:cubicBezTo>
                      <a:pt x="98" y="457"/>
                      <a:pt x="97" y="454"/>
                      <a:pt x="97" y="454"/>
                    </a:cubicBezTo>
                    <a:cubicBezTo>
                      <a:pt x="100" y="448"/>
                      <a:pt x="100" y="448"/>
                      <a:pt x="100" y="448"/>
                    </a:cubicBezTo>
                    <a:cubicBezTo>
                      <a:pt x="100" y="448"/>
                      <a:pt x="99" y="445"/>
                      <a:pt x="98" y="444"/>
                    </a:cubicBezTo>
                    <a:cubicBezTo>
                      <a:pt x="98" y="443"/>
                      <a:pt x="94" y="443"/>
                      <a:pt x="94" y="443"/>
                    </a:cubicBezTo>
                    <a:cubicBezTo>
                      <a:pt x="87" y="442"/>
                      <a:pt x="87" y="442"/>
                      <a:pt x="87" y="442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4"/>
                      <a:pt x="83" y="427"/>
                      <a:pt x="84" y="426"/>
                    </a:cubicBezTo>
                    <a:cubicBezTo>
                      <a:pt x="85" y="424"/>
                      <a:pt x="84" y="423"/>
                      <a:pt x="84" y="423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81" y="417"/>
                      <a:pt x="81" y="417"/>
                      <a:pt x="81" y="417"/>
                    </a:cubicBezTo>
                    <a:cubicBezTo>
                      <a:pt x="78" y="411"/>
                      <a:pt x="78" y="411"/>
                      <a:pt x="78" y="411"/>
                    </a:cubicBezTo>
                    <a:cubicBezTo>
                      <a:pt x="79" y="407"/>
                      <a:pt x="79" y="407"/>
                      <a:pt x="79" y="407"/>
                    </a:cubicBezTo>
                    <a:cubicBezTo>
                      <a:pt x="76" y="403"/>
                      <a:pt x="76" y="403"/>
                      <a:pt x="76" y="403"/>
                    </a:cubicBezTo>
                    <a:cubicBezTo>
                      <a:pt x="76" y="400"/>
                      <a:pt x="76" y="400"/>
                      <a:pt x="76" y="400"/>
                    </a:cubicBezTo>
                    <a:cubicBezTo>
                      <a:pt x="79" y="395"/>
                      <a:pt x="79" y="395"/>
                      <a:pt x="79" y="395"/>
                    </a:cubicBezTo>
                    <a:cubicBezTo>
                      <a:pt x="80" y="390"/>
                      <a:pt x="80" y="390"/>
                      <a:pt x="80" y="390"/>
                    </a:cubicBezTo>
                    <a:cubicBezTo>
                      <a:pt x="76" y="383"/>
                      <a:pt x="76" y="383"/>
                      <a:pt x="76" y="383"/>
                    </a:cubicBezTo>
                    <a:cubicBezTo>
                      <a:pt x="76" y="383"/>
                      <a:pt x="73" y="378"/>
                      <a:pt x="73" y="377"/>
                    </a:cubicBezTo>
                    <a:cubicBezTo>
                      <a:pt x="73" y="376"/>
                      <a:pt x="65" y="371"/>
                      <a:pt x="65" y="371"/>
                    </a:cubicBezTo>
                    <a:cubicBezTo>
                      <a:pt x="62" y="364"/>
                      <a:pt x="62" y="364"/>
                      <a:pt x="62" y="364"/>
                    </a:cubicBezTo>
                    <a:cubicBezTo>
                      <a:pt x="54" y="355"/>
                      <a:pt x="54" y="355"/>
                      <a:pt x="54" y="355"/>
                    </a:cubicBezTo>
                    <a:cubicBezTo>
                      <a:pt x="48" y="348"/>
                      <a:pt x="48" y="348"/>
                      <a:pt x="48" y="348"/>
                    </a:cubicBezTo>
                    <a:cubicBezTo>
                      <a:pt x="44" y="344"/>
                      <a:pt x="44" y="344"/>
                      <a:pt x="44" y="344"/>
                    </a:cubicBezTo>
                    <a:cubicBezTo>
                      <a:pt x="41" y="337"/>
                      <a:pt x="41" y="337"/>
                      <a:pt x="41" y="337"/>
                    </a:cubicBezTo>
                    <a:cubicBezTo>
                      <a:pt x="41" y="337"/>
                      <a:pt x="43" y="329"/>
                      <a:pt x="43" y="328"/>
                    </a:cubicBezTo>
                    <a:cubicBezTo>
                      <a:pt x="43" y="326"/>
                      <a:pt x="46" y="319"/>
                      <a:pt x="46" y="314"/>
                    </a:cubicBezTo>
                    <a:cubicBezTo>
                      <a:pt x="45" y="310"/>
                      <a:pt x="48" y="305"/>
                      <a:pt x="48" y="305"/>
                    </a:cubicBezTo>
                    <a:cubicBezTo>
                      <a:pt x="49" y="296"/>
                      <a:pt x="49" y="296"/>
                      <a:pt x="49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0" y="289"/>
                      <a:pt x="40" y="289"/>
                      <a:pt x="40" y="289"/>
                    </a:cubicBezTo>
                    <a:cubicBezTo>
                      <a:pt x="36" y="284"/>
                      <a:pt x="36" y="284"/>
                      <a:pt x="36" y="284"/>
                    </a:cubicBezTo>
                    <a:cubicBezTo>
                      <a:pt x="36" y="284"/>
                      <a:pt x="34" y="278"/>
                      <a:pt x="27" y="276"/>
                    </a:cubicBezTo>
                    <a:cubicBezTo>
                      <a:pt x="20" y="275"/>
                      <a:pt x="19" y="276"/>
                      <a:pt x="19" y="276"/>
                    </a:cubicBezTo>
                    <a:cubicBezTo>
                      <a:pt x="12" y="272"/>
                      <a:pt x="12" y="272"/>
                      <a:pt x="12" y="272"/>
                    </a:cubicBezTo>
                    <a:cubicBezTo>
                      <a:pt x="7" y="264"/>
                      <a:pt x="7" y="264"/>
                      <a:pt x="7" y="264"/>
                    </a:cubicBezTo>
                    <a:cubicBezTo>
                      <a:pt x="3" y="258"/>
                      <a:pt x="3" y="258"/>
                      <a:pt x="3" y="25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5"/>
                      <a:pt x="2" y="235"/>
                      <a:pt x="2" y="235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4"/>
                      <a:pt x="3" y="234"/>
                      <a:pt x="3" y="234"/>
                    </a:cubicBezTo>
                    <a:cubicBezTo>
                      <a:pt x="3" y="233"/>
                      <a:pt x="3" y="233"/>
                      <a:pt x="3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6" y="230"/>
                      <a:pt x="7" y="229"/>
                      <a:pt x="8" y="229"/>
                    </a:cubicBezTo>
                    <a:cubicBezTo>
                      <a:pt x="8" y="229"/>
                      <a:pt x="8" y="228"/>
                      <a:pt x="8" y="228"/>
                    </a:cubicBezTo>
                    <a:cubicBezTo>
                      <a:pt x="9" y="228"/>
                      <a:pt x="10" y="228"/>
                      <a:pt x="12" y="228"/>
                    </a:cubicBezTo>
                    <a:cubicBezTo>
                      <a:pt x="12" y="228"/>
                      <a:pt x="14" y="219"/>
                      <a:pt x="13" y="216"/>
                    </a:cubicBezTo>
                    <a:cubicBezTo>
                      <a:pt x="12" y="212"/>
                      <a:pt x="17" y="208"/>
                      <a:pt x="17" y="208"/>
                    </a:cubicBezTo>
                    <a:cubicBezTo>
                      <a:pt x="24" y="201"/>
                      <a:pt x="24" y="201"/>
                      <a:pt x="24" y="201"/>
                    </a:cubicBezTo>
                    <a:cubicBezTo>
                      <a:pt x="23" y="193"/>
                      <a:pt x="23" y="193"/>
                      <a:pt x="23" y="193"/>
                    </a:cubicBezTo>
                    <a:cubicBezTo>
                      <a:pt x="31" y="194"/>
                      <a:pt x="31" y="194"/>
                      <a:pt x="31" y="194"/>
                    </a:cubicBezTo>
                    <a:cubicBezTo>
                      <a:pt x="31" y="194"/>
                      <a:pt x="37" y="191"/>
                      <a:pt x="35" y="187"/>
                    </a:cubicBezTo>
                    <a:cubicBezTo>
                      <a:pt x="34" y="185"/>
                      <a:pt x="33" y="182"/>
                      <a:pt x="32" y="180"/>
                    </a:cubicBezTo>
                    <a:cubicBezTo>
                      <a:pt x="33" y="179"/>
                      <a:pt x="33" y="179"/>
                      <a:pt x="33" y="178"/>
                    </a:cubicBezTo>
                    <a:cubicBezTo>
                      <a:pt x="33" y="178"/>
                      <a:pt x="35" y="175"/>
                      <a:pt x="35" y="175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41" y="176"/>
                      <a:pt x="41" y="176"/>
                      <a:pt x="41" y="176"/>
                    </a:cubicBezTo>
                    <a:cubicBezTo>
                      <a:pt x="41" y="176"/>
                      <a:pt x="43" y="177"/>
                      <a:pt x="44" y="177"/>
                    </a:cubicBezTo>
                    <a:cubicBezTo>
                      <a:pt x="46" y="177"/>
                      <a:pt x="49" y="175"/>
                      <a:pt x="49" y="175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7" y="167"/>
                      <a:pt x="47" y="167"/>
                      <a:pt x="47" y="167"/>
                    </a:cubicBezTo>
                    <a:cubicBezTo>
                      <a:pt x="51" y="167"/>
                      <a:pt x="51" y="167"/>
                      <a:pt x="51" y="167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50" y="158"/>
                      <a:pt x="52" y="159"/>
                    </a:cubicBezTo>
                    <a:cubicBezTo>
                      <a:pt x="53" y="159"/>
                      <a:pt x="54" y="161"/>
                      <a:pt x="55" y="161"/>
                    </a:cubicBezTo>
                    <a:cubicBezTo>
                      <a:pt x="56" y="161"/>
                      <a:pt x="59" y="162"/>
                      <a:pt x="59" y="162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74" y="166"/>
                      <a:pt x="75" y="168"/>
                      <a:pt x="74" y="169"/>
                    </a:cubicBezTo>
                    <a:cubicBezTo>
                      <a:pt x="74" y="170"/>
                      <a:pt x="73" y="173"/>
                      <a:pt x="73" y="173"/>
                    </a:cubicBezTo>
                    <a:cubicBezTo>
                      <a:pt x="72" y="173"/>
                      <a:pt x="71" y="173"/>
                      <a:pt x="70" y="174"/>
                    </a:cubicBezTo>
                    <a:cubicBezTo>
                      <a:pt x="69" y="174"/>
                      <a:pt x="64" y="174"/>
                      <a:pt x="64" y="174"/>
                    </a:cubicBezTo>
                    <a:cubicBezTo>
                      <a:pt x="60" y="174"/>
                      <a:pt x="60" y="174"/>
                      <a:pt x="60" y="174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76"/>
                      <a:pt x="59" y="177"/>
                      <a:pt x="60" y="178"/>
                    </a:cubicBezTo>
                    <a:cubicBezTo>
                      <a:pt x="62" y="178"/>
                      <a:pt x="62" y="178"/>
                      <a:pt x="62" y="178"/>
                    </a:cubicBezTo>
                    <a:cubicBezTo>
                      <a:pt x="63" y="179"/>
                      <a:pt x="65" y="181"/>
                      <a:pt x="65" y="181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64" y="184"/>
                      <a:pt x="67" y="180"/>
                      <a:pt x="67" y="180"/>
                    </a:cubicBezTo>
                    <a:cubicBezTo>
                      <a:pt x="68" y="180"/>
                      <a:pt x="73" y="180"/>
                      <a:pt x="73" y="180"/>
                    </a:cubicBezTo>
                    <a:cubicBezTo>
                      <a:pt x="73" y="180"/>
                      <a:pt x="77" y="178"/>
                      <a:pt x="78" y="178"/>
                    </a:cubicBezTo>
                    <a:cubicBezTo>
                      <a:pt x="78" y="178"/>
                      <a:pt x="77" y="181"/>
                      <a:pt x="77" y="181"/>
                    </a:cubicBezTo>
                    <a:cubicBezTo>
                      <a:pt x="81" y="179"/>
                      <a:pt x="81" y="179"/>
                      <a:pt x="81" y="179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8" y="180"/>
                      <a:pt x="88" y="181"/>
                    </a:cubicBezTo>
                    <a:cubicBezTo>
                      <a:pt x="87" y="182"/>
                      <a:pt x="87" y="182"/>
                      <a:pt x="87" y="184"/>
                    </a:cubicBezTo>
                    <a:cubicBezTo>
                      <a:pt x="87" y="185"/>
                      <a:pt x="86" y="186"/>
                      <a:pt x="87" y="187"/>
                    </a:cubicBezTo>
                    <a:cubicBezTo>
                      <a:pt x="87" y="187"/>
                      <a:pt x="87" y="188"/>
                      <a:pt x="88" y="188"/>
                    </a:cubicBezTo>
                    <a:cubicBezTo>
                      <a:pt x="89" y="189"/>
                      <a:pt x="90" y="188"/>
                      <a:pt x="90" y="188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92" y="183"/>
                      <a:pt x="94" y="181"/>
                      <a:pt x="94" y="181"/>
                    </a:cubicBezTo>
                    <a:cubicBezTo>
                      <a:pt x="95" y="181"/>
                      <a:pt x="98" y="179"/>
                      <a:pt x="98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8" y="178"/>
                      <a:pt x="109" y="178"/>
                    </a:cubicBezTo>
                    <a:cubicBezTo>
                      <a:pt x="109" y="179"/>
                      <a:pt x="111" y="179"/>
                      <a:pt x="112" y="179"/>
                    </a:cubicBezTo>
                    <a:cubicBezTo>
                      <a:pt x="114" y="179"/>
                      <a:pt x="115" y="179"/>
                      <a:pt x="117" y="179"/>
                    </a:cubicBezTo>
                    <a:cubicBezTo>
                      <a:pt x="118" y="179"/>
                      <a:pt x="119" y="179"/>
                      <a:pt x="119" y="179"/>
                    </a:cubicBezTo>
                    <a:cubicBezTo>
                      <a:pt x="119" y="179"/>
                      <a:pt x="121" y="177"/>
                      <a:pt x="121" y="177"/>
                    </a:cubicBezTo>
                    <a:cubicBezTo>
                      <a:pt x="121" y="176"/>
                      <a:pt x="121" y="175"/>
                      <a:pt x="121" y="175"/>
                    </a:cubicBezTo>
                    <a:cubicBezTo>
                      <a:pt x="122" y="174"/>
                      <a:pt x="123" y="172"/>
                      <a:pt x="124" y="172"/>
                    </a:cubicBezTo>
                    <a:cubicBezTo>
                      <a:pt x="125" y="172"/>
                      <a:pt x="140" y="174"/>
                      <a:pt x="140" y="174"/>
                    </a:cubicBezTo>
                    <a:cubicBezTo>
                      <a:pt x="153" y="178"/>
                      <a:pt x="153" y="178"/>
                      <a:pt x="153" y="178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9" y="184"/>
                      <a:pt x="170" y="184"/>
                    </a:cubicBezTo>
                    <a:cubicBezTo>
                      <a:pt x="171" y="185"/>
                      <a:pt x="184" y="187"/>
                      <a:pt x="184" y="187"/>
                    </a:cubicBezTo>
                    <a:cubicBezTo>
                      <a:pt x="190" y="191"/>
                      <a:pt x="190" y="191"/>
                      <a:pt x="190" y="191"/>
                    </a:cubicBezTo>
                    <a:cubicBezTo>
                      <a:pt x="190" y="191"/>
                      <a:pt x="196" y="193"/>
                      <a:pt x="196" y="194"/>
                    </a:cubicBezTo>
                    <a:cubicBezTo>
                      <a:pt x="196" y="195"/>
                      <a:pt x="200" y="197"/>
                      <a:pt x="200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5"/>
                      <a:pt x="209" y="196"/>
                      <a:pt x="209" y="196"/>
                    </a:cubicBezTo>
                    <a:cubicBezTo>
                      <a:pt x="210" y="197"/>
                      <a:pt x="220" y="200"/>
                      <a:pt x="220" y="200"/>
                    </a:cubicBezTo>
                    <a:cubicBezTo>
                      <a:pt x="220" y="200"/>
                      <a:pt x="227" y="202"/>
                      <a:pt x="228" y="202"/>
                    </a:cubicBezTo>
                    <a:cubicBezTo>
                      <a:pt x="229" y="202"/>
                      <a:pt x="233" y="201"/>
                      <a:pt x="233" y="201"/>
                    </a:cubicBezTo>
                    <a:cubicBezTo>
                      <a:pt x="233" y="198"/>
                      <a:pt x="233" y="198"/>
                      <a:pt x="233" y="198"/>
                    </a:cubicBezTo>
                    <a:cubicBezTo>
                      <a:pt x="233" y="198"/>
                      <a:pt x="232" y="196"/>
                      <a:pt x="234" y="197"/>
                    </a:cubicBezTo>
                    <a:cubicBezTo>
                      <a:pt x="236" y="197"/>
                      <a:pt x="237" y="197"/>
                      <a:pt x="238" y="198"/>
                    </a:cubicBezTo>
                    <a:cubicBezTo>
                      <a:pt x="238" y="199"/>
                      <a:pt x="240" y="199"/>
                      <a:pt x="241" y="200"/>
                    </a:cubicBezTo>
                    <a:cubicBezTo>
                      <a:pt x="242" y="202"/>
                      <a:pt x="246" y="203"/>
                      <a:pt x="246" y="203"/>
                    </a:cubicBezTo>
                    <a:cubicBezTo>
                      <a:pt x="251" y="205"/>
                      <a:pt x="251" y="205"/>
                      <a:pt x="251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ubicBezTo>
                      <a:pt x="253" y="209"/>
                      <a:pt x="253" y="209"/>
                      <a:pt x="253" y="209"/>
                    </a:cubicBezTo>
                    <a:cubicBezTo>
                      <a:pt x="254" y="207"/>
                      <a:pt x="254" y="207"/>
                      <a:pt x="254" y="207"/>
                    </a:cubicBezTo>
                    <a:cubicBezTo>
                      <a:pt x="255" y="206"/>
                      <a:pt x="256" y="206"/>
                      <a:pt x="256" y="206"/>
                    </a:cubicBezTo>
                    <a:cubicBezTo>
                      <a:pt x="258" y="207"/>
                      <a:pt x="258" y="207"/>
                      <a:pt x="258" y="207"/>
                    </a:cubicBezTo>
                    <a:cubicBezTo>
                      <a:pt x="258" y="207"/>
                      <a:pt x="260" y="207"/>
                      <a:pt x="260" y="207"/>
                    </a:cubicBezTo>
                    <a:cubicBezTo>
                      <a:pt x="261" y="207"/>
                      <a:pt x="264" y="206"/>
                      <a:pt x="264" y="206"/>
                    </a:cubicBezTo>
                    <a:cubicBezTo>
                      <a:pt x="264" y="207"/>
                      <a:pt x="266" y="209"/>
                      <a:pt x="267" y="209"/>
                    </a:cubicBezTo>
                    <a:cubicBezTo>
                      <a:pt x="267" y="210"/>
                      <a:pt x="269" y="213"/>
                      <a:pt x="269" y="213"/>
                    </a:cubicBezTo>
                    <a:cubicBezTo>
                      <a:pt x="269" y="213"/>
                      <a:pt x="269" y="214"/>
                      <a:pt x="269" y="216"/>
                    </a:cubicBezTo>
                    <a:cubicBezTo>
                      <a:pt x="269" y="217"/>
                      <a:pt x="270" y="218"/>
                      <a:pt x="270" y="218"/>
                    </a:cubicBezTo>
                    <a:cubicBezTo>
                      <a:pt x="272" y="220"/>
                      <a:pt x="272" y="220"/>
                      <a:pt x="272" y="220"/>
                    </a:cubicBezTo>
                    <a:cubicBezTo>
                      <a:pt x="277" y="228"/>
                      <a:pt x="277" y="228"/>
                      <a:pt x="277" y="228"/>
                    </a:cubicBezTo>
                    <a:cubicBezTo>
                      <a:pt x="279" y="230"/>
                      <a:pt x="279" y="230"/>
                      <a:pt x="279" y="230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4" y="228"/>
                      <a:pt x="284" y="228"/>
                      <a:pt x="284" y="228"/>
                    </a:cubicBezTo>
                    <a:cubicBezTo>
                      <a:pt x="287" y="235"/>
                      <a:pt x="287" y="235"/>
                      <a:pt x="287" y="235"/>
                    </a:cubicBezTo>
                    <a:cubicBezTo>
                      <a:pt x="290" y="244"/>
                      <a:pt x="290" y="244"/>
                      <a:pt x="290" y="244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88" y="264"/>
                      <a:pt x="288" y="264"/>
                      <a:pt x="288" y="264"/>
                    </a:cubicBezTo>
                    <a:cubicBezTo>
                      <a:pt x="288" y="264"/>
                      <a:pt x="286" y="270"/>
                      <a:pt x="286" y="271"/>
                    </a:cubicBezTo>
                    <a:cubicBezTo>
                      <a:pt x="286" y="273"/>
                      <a:pt x="281" y="280"/>
                      <a:pt x="281" y="280"/>
                    </a:cubicBezTo>
                    <a:cubicBezTo>
                      <a:pt x="281" y="280"/>
                      <a:pt x="278" y="286"/>
                      <a:pt x="277" y="287"/>
                    </a:cubicBezTo>
                    <a:cubicBezTo>
                      <a:pt x="276" y="289"/>
                      <a:pt x="272" y="297"/>
                      <a:pt x="272" y="297"/>
                    </a:cubicBezTo>
                    <a:cubicBezTo>
                      <a:pt x="260" y="309"/>
                      <a:pt x="260" y="309"/>
                      <a:pt x="260" y="309"/>
                    </a:cubicBezTo>
                    <a:cubicBezTo>
                      <a:pt x="260" y="309"/>
                      <a:pt x="254" y="312"/>
                      <a:pt x="252" y="313"/>
                    </a:cubicBezTo>
                    <a:cubicBezTo>
                      <a:pt x="251" y="315"/>
                      <a:pt x="241" y="316"/>
                      <a:pt x="241" y="316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21" y="313"/>
                      <a:pt x="221" y="313"/>
                      <a:pt x="221" y="313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05" y="318"/>
                      <a:pt x="205" y="318"/>
                      <a:pt x="205" y="318"/>
                    </a:cubicBezTo>
                    <a:cubicBezTo>
                      <a:pt x="197" y="318"/>
                      <a:pt x="197" y="318"/>
                      <a:pt x="197" y="318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87" y="320"/>
                      <a:pt x="185" y="320"/>
                      <a:pt x="183" y="320"/>
                    </a:cubicBezTo>
                    <a:cubicBezTo>
                      <a:pt x="182" y="320"/>
                      <a:pt x="176" y="318"/>
                      <a:pt x="176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4" y="316"/>
                      <a:pt x="164" y="316"/>
                      <a:pt x="164" y="316"/>
                    </a:cubicBezTo>
                    <a:cubicBezTo>
                      <a:pt x="163" y="320"/>
                      <a:pt x="163" y="320"/>
                      <a:pt x="163" y="320"/>
                    </a:cubicBezTo>
                    <a:cubicBezTo>
                      <a:pt x="163" y="320"/>
                      <a:pt x="163" y="320"/>
                      <a:pt x="161" y="320"/>
                    </a:cubicBezTo>
                    <a:cubicBezTo>
                      <a:pt x="159" y="320"/>
                      <a:pt x="157" y="320"/>
                      <a:pt x="157" y="320"/>
                    </a:cubicBezTo>
                    <a:cubicBezTo>
                      <a:pt x="157" y="316"/>
                      <a:pt x="157" y="316"/>
                      <a:pt x="157" y="316"/>
                    </a:cubicBezTo>
                    <a:cubicBezTo>
                      <a:pt x="150" y="316"/>
                      <a:pt x="150" y="316"/>
                      <a:pt x="150" y="316"/>
                    </a:cubicBezTo>
                    <a:cubicBezTo>
                      <a:pt x="150" y="316"/>
                      <a:pt x="147" y="317"/>
                      <a:pt x="145" y="317"/>
                    </a:cubicBezTo>
                    <a:cubicBezTo>
                      <a:pt x="142" y="317"/>
                      <a:pt x="139" y="314"/>
                      <a:pt x="138" y="314"/>
                    </a:cubicBezTo>
                    <a:cubicBezTo>
                      <a:pt x="137" y="314"/>
                      <a:pt x="137" y="315"/>
                      <a:pt x="137" y="315"/>
                    </a:cubicBezTo>
                    <a:cubicBezTo>
                      <a:pt x="137" y="318"/>
                      <a:pt x="137" y="318"/>
                      <a:pt x="137" y="318"/>
                    </a:cubicBezTo>
                    <a:cubicBezTo>
                      <a:pt x="132" y="318"/>
                      <a:pt x="132" y="318"/>
                      <a:pt x="132" y="318"/>
                    </a:cubicBezTo>
                    <a:cubicBezTo>
                      <a:pt x="126" y="316"/>
                      <a:pt x="126" y="316"/>
                      <a:pt x="126" y="316"/>
                    </a:cubicBezTo>
                    <a:cubicBezTo>
                      <a:pt x="121" y="312"/>
                      <a:pt x="121" y="312"/>
                      <a:pt x="121" y="312"/>
                    </a:cubicBezTo>
                    <a:cubicBezTo>
                      <a:pt x="117" y="308"/>
                      <a:pt x="117" y="308"/>
                      <a:pt x="117" y="308"/>
                    </a:cubicBezTo>
                    <a:cubicBezTo>
                      <a:pt x="117" y="306"/>
                      <a:pt x="117" y="306"/>
                      <a:pt x="117" y="306"/>
                    </a:cubicBezTo>
                    <a:cubicBezTo>
                      <a:pt x="112" y="306"/>
                      <a:pt x="112" y="306"/>
                      <a:pt x="112" y="306"/>
                    </a:cubicBezTo>
                    <a:cubicBezTo>
                      <a:pt x="105" y="306"/>
                      <a:pt x="105" y="306"/>
                      <a:pt x="105" y="306"/>
                    </a:cubicBezTo>
                    <a:cubicBezTo>
                      <a:pt x="101" y="308"/>
                      <a:pt x="101" y="308"/>
                      <a:pt x="101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09" y="310"/>
                      <a:pt x="113" y="309"/>
                      <a:pt x="113" y="312"/>
                    </a:cubicBezTo>
                    <a:cubicBezTo>
                      <a:pt x="113" y="314"/>
                      <a:pt x="111" y="314"/>
                      <a:pt x="113" y="316"/>
                    </a:cubicBezTo>
                    <a:cubicBezTo>
                      <a:pt x="114" y="318"/>
                      <a:pt x="118" y="320"/>
                      <a:pt x="118" y="320"/>
                    </a:cubicBezTo>
                    <a:cubicBezTo>
                      <a:pt x="118" y="320"/>
                      <a:pt x="120" y="320"/>
                      <a:pt x="121" y="320"/>
                    </a:cubicBezTo>
                    <a:cubicBezTo>
                      <a:pt x="122" y="320"/>
                      <a:pt x="123" y="320"/>
                      <a:pt x="123" y="320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5" y="323"/>
                      <a:pt x="124" y="324"/>
                      <a:pt x="126" y="324"/>
                    </a:cubicBezTo>
                    <a:cubicBezTo>
                      <a:pt x="127" y="324"/>
                      <a:pt x="132" y="324"/>
                      <a:pt x="132" y="324"/>
                    </a:cubicBezTo>
                    <a:cubicBezTo>
                      <a:pt x="137" y="326"/>
                      <a:pt x="137" y="326"/>
                      <a:pt x="137" y="326"/>
                    </a:cubicBezTo>
                    <a:cubicBezTo>
                      <a:pt x="137" y="329"/>
                      <a:pt x="137" y="329"/>
                      <a:pt x="137" y="329"/>
                    </a:cubicBezTo>
                    <a:cubicBezTo>
                      <a:pt x="137" y="329"/>
                      <a:pt x="136" y="331"/>
                      <a:pt x="138" y="331"/>
                    </a:cubicBezTo>
                    <a:cubicBezTo>
                      <a:pt x="139" y="332"/>
                      <a:pt x="143" y="331"/>
                      <a:pt x="143" y="331"/>
                    </a:cubicBezTo>
                    <a:cubicBezTo>
                      <a:pt x="143" y="331"/>
                      <a:pt x="142" y="330"/>
                      <a:pt x="144" y="331"/>
                    </a:cubicBezTo>
                    <a:cubicBezTo>
                      <a:pt x="145" y="332"/>
                      <a:pt x="146" y="333"/>
                      <a:pt x="146" y="333"/>
                    </a:cubicBezTo>
                    <a:cubicBezTo>
                      <a:pt x="146" y="333"/>
                      <a:pt x="147" y="335"/>
                      <a:pt x="147" y="336"/>
                    </a:cubicBezTo>
                    <a:cubicBezTo>
                      <a:pt x="147" y="337"/>
                      <a:pt x="148" y="339"/>
                      <a:pt x="148" y="339"/>
                    </a:cubicBezTo>
                    <a:cubicBezTo>
                      <a:pt x="148" y="339"/>
                      <a:pt x="145" y="340"/>
                      <a:pt x="150" y="340"/>
                    </a:cubicBezTo>
                    <a:cubicBezTo>
                      <a:pt x="155" y="340"/>
                      <a:pt x="155" y="340"/>
                      <a:pt x="155" y="340"/>
                    </a:cubicBezTo>
                    <a:cubicBezTo>
                      <a:pt x="159" y="340"/>
                      <a:pt x="159" y="340"/>
                      <a:pt x="159" y="340"/>
                    </a:cubicBezTo>
                    <a:cubicBezTo>
                      <a:pt x="163" y="341"/>
                      <a:pt x="163" y="341"/>
                      <a:pt x="163" y="341"/>
                    </a:cubicBezTo>
                    <a:cubicBezTo>
                      <a:pt x="170" y="344"/>
                      <a:pt x="170" y="344"/>
                      <a:pt x="170" y="344"/>
                    </a:cubicBezTo>
                    <a:cubicBezTo>
                      <a:pt x="177" y="348"/>
                      <a:pt x="177" y="348"/>
                      <a:pt x="177" y="348"/>
                    </a:cubicBezTo>
                    <a:cubicBezTo>
                      <a:pt x="177" y="348"/>
                      <a:pt x="176" y="351"/>
                      <a:pt x="178" y="351"/>
                    </a:cubicBezTo>
                    <a:cubicBezTo>
                      <a:pt x="179" y="351"/>
                      <a:pt x="183" y="351"/>
                      <a:pt x="183" y="351"/>
                    </a:cubicBezTo>
                    <a:cubicBezTo>
                      <a:pt x="186" y="359"/>
                      <a:pt x="186" y="359"/>
                      <a:pt x="186" y="359"/>
                    </a:cubicBezTo>
                    <a:cubicBezTo>
                      <a:pt x="181" y="359"/>
                      <a:pt x="181" y="359"/>
                      <a:pt x="181" y="359"/>
                    </a:cubicBezTo>
                    <a:cubicBezTo>
                      <a:pt x="184" y="367"/>
                      <a:pt x="184" y="367"/>
                      <a:pt x="184" y="367"/>
                    </a:cubicBezTo>
                    <a:cubicBezTo>
                      <a:pt x="186" y="371"/>
                      <a:pt x="186" y="371"/>
                      <a:pt x="186" y="371"/>
                    </a:cubicBezTo>
                    <a:cubicBezTo>
                      <a:pt x="185" y="376"/>
                      <a:pt x="185" y="376"/>
                      <a:pt x="185" y="376"/>
                    </a:cubicBezTo>
                    <a:cubicBezTo>
                      <a:pt x="182" y="379"/>
                      <a:pt x="182" y="379"/>
                      <a:pt x="182" y="379"/>
                    </a:cubicBezTo>
                    <a:cubicBezTo>
                      <a:pt x="182" y="379"/>
                      <a:pt x="182" y="381"/>
                      <a:pt x="182" y="381"/>
                    </a:cubicBezTo>
                    <a:cubicBezTo>
                      <a:pt x="182" y="382"/>
                      <a:pt x="184" y="382"/>
                      <a:pt x="184" y="382"/>
                    </a:cubicBezTo>
                    <a:cubicBezTo>
                      <a:pt x="184" y="382"/>
                      <a:pt x="186" y="384"/>
                      <a:pt x="186" y="385"/>
                    </a:cubicBezTo>
                    <a:cubicBezTo>
                      <a:pt x="186" y="386"/>
                      <a:pt x="189" y="387"/>
                      <a:pt x="189" y="388"/>
                    </a:cubicBezTo>
                    <a:cubicBezTo>
                      <a:pt x="190" y="389"/>
                      <a:pt x="193" y="392"/>
                      <a:pt x="193" y="392"/>
                    </a:cubicBezTo>
                    <a:cubicBezTo>
                      <a:pt x="194" y="394"/>
                      <a:pt x="194" y="394"/>
                      <a:pt x="194" y="394"/>
                    </a:cubicBezTo>
                    <a:cubicBezTo>
                      <a:pt x="198" y="396"/>
                      <a:pt x="198" y="396"/>
                      <a:pt x="198" y="396"/>
                    </a:cubicBezTo>
                    <a:cubicBezTo>
                      <a:pt x="198" y="396"/>
                      <a:pt x="198" y="396"/>
                      <a:pt x="198" y="397"/>
                    </a:cubicBezTo>
                    <a:cubicBezTo>
                      <a:pt x="198" y="399"/>
                      <a:pt x="200" y="401"/>
                      <a:pt x="200" y="401"/>
                    </a:cubicBezTo>
                    <a:cubicBezTo>
                      <a:pt x="204" y="404"/>
                      <a:pt x="204" y="404"/>
                      <a:pt x="204" y="404"/>
                    </a:cubicBezTo>
                    <a:cubicBezTo>
                      <a:pt x="204" y="404"/>
                      <a:pt x="204" y="403"/>
                      <a:pt x="204" y="405"/>
                    </a:cubicBezTo>
                    <a:cubicBezTo>
                      <a:pt x="204" y="407"/>
                      <a:pt x="204" y="410"/>
                      <a:pt x="204" y="410"/>
                    </a:cubicBezTo>
                    <a:cubicBezTo>
                      <a:pt x="208" y="410"/>
                      <a:pt x="208" y="410"/>
                      <a:pt x="208" y="410"/>
                    </a:cubicBezTo>
                    <a:cubicBezTo>
                      <a:pt x="207" y="414"/>
                      <a:pt x="207" y="414"/>
                      <a:pt x="207" y="414"/>
                    </a:cubicBezTo>
                    <a:cubicBezTo>
                      <a:pt x="207" y="414"/>
                      <a:pt x="205" y="414"/>
                      <a:pt x="207" y="417"/>
                    </a:cubicBezTo>
                    <a:cubicBezTo>
                      <a:pt x="209" y="419"/>
                      <a:pt x="209" y="421"/>
                      <a:pt x="209" y="421"/>
                    </a:cubicBezTo>
                    <a:cubicBezTo>
                      <a:pt x="216" y="426"/>
                      <a:pt x="216" y="426"/>
                      <a:pt x="216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24" y="425"/>
                      <a:pt x="224" y="425"/>
                      <a:pt x="224" y="425"/>
                    </a:cubicBezTo>
                    <a:cubicBezTo>
                      <a:pt x="226" y="421"/>
                      <a:pt x="226" y="421"/>
                      <a:pt x="226" y="421"/>
                    </a:cubicBezTo>
                    <a:cubicBezTo>
                      <a:pt x="226" y="421"/>
                      <a:pt x="229" y="421"/>
                      <a:pt x="232" y="422"/>
                    </a:cubicBezTo>
                    <a:cubicBezTo>
                      <a:pt x="234" y="423"/>
                      <a:pt x="238" y="422"/>
                      <a:pt x="238" y="422"/>
                    </a:cubicBezTo>
                    <a:cubicBezTo>
                      <a:pt x="238" y="422"/>
                      <a:pt x="238" y="422"/>
                      <a:pt x="238" y="424"/>
                    </a:cubicBezTo>
                    <a:cubicBezTo>
                      <a:pt x="239" y="426"/>
                      <a:pt x="241" y="425"/>
                      <a:pt x="241" y="425"/>
                    </a:cubicBezTo>
                    <a:cubicBezTo>
                      <a:pt x="241" y="425"/>
                      <a:pt x="244" y="425"/>
                      <a:pt x="244" y="426"/>
                    </a:cubicBezTo>
                    <a:cubicBezTo>
                      <a:pt x="244" y="427"/>
                      <a:pt x="246" y="428"/>
                      <a:pt x="247" y="430"/>
                    </a:cubicBezTo>
                    <a:cubicBezTo>
                      <a:pt x="248" y="432"/>
                      <a:pt x="248" y="431"/>
                      <a:pt x="249" y="432"/>
                    </a:cubicBezTo>
                    <a:cubicBezTo>
                      <a:pt x="249" y="433"/>
                      <a:pt x="245" y="434"/>
                      <a:pt x="250" y="434"/>
                    </a:cubicBezTo>
                    <a:cubicBezTo>
                      <a:pt x="254" y="435"/>
                      <a:pt x="264" y="436"/>
                      <a:pt x="264" y="436"/>
                    </a:cubicBezTo>
                    <a:cubicBezTo>
                      <a:pt x="264" y="436"/>
                      <a:pt x="270" y="434"/>
                      <a:pt x="273" y="434"/>
                    </a:cubicBezTo>
                    <a:cubicBezTo>
                      <a:pt x="276" y="434"/>
                      <a:pt x="276" y="435"/>
                      <a:pt x="276" y="435"/>
                    </a:cubicBezTo>
                    <a:cubicBezTo>
                      <a:pt x="279" y="435"/>
                      <a:pt x="279" y="435"/>
                      <a:pt x="279" y="435"/>
                    </a:cubicBezTo>
                    <a:cubicBezTo>
                      <a:pt x="279" y="435"/>
                      <a:pt x="281" y="434"/>
                      <a:pt x="281" y="433"/>
                    </a:cubicBezTo>
                    <a:cubicBezTo>
                      <a:pt x="281" y="432"/>
                      <a:pt x="282" y="429"/>
                      <a:pt x="282" y="429"/>
                    </a:cubicBezTo>
                    <a:cubicBezTo>
                      <a:pt x="282" y="429"/>
                      <a:pt x="281" y="427"/>
                      <a:pt x="283" y="427"/>
                    </a:cubicBezTo>
                    <a:cubicBezTo>
                      <a:pt x="285" y="427"/>
                      <a:pt x="286" y="426"/>
                      <a:pt x="286" y="426"/>
                    </a:cubicBezTo>
                    <a:cubicBezTo>
                      <a:pt x="289" y="424"/>
                      <a:pt x="289" y="424"/>
                      <a:pt x="289" y="424"/>
                    </a:cubicBezTo>
                    <a:cubicBezTo>
                      <a:pt x="288" y="416"/>
                      <a:pt x="288" y="416"/>
                      <a:pt x="288" y="416"/>
                    </a:cubicBezTo>
                    <a:cubicBezTo>
                      <a:pt x="288" y="416"/>
                      <a:pt x="288" y="413"/>
                      <a:pt x="287" y="412"/>
                    </a:cubicBezTo>
                    <a:cubicBezTo>
                      <a:pt x="285" y="411"/>
                      <a:pt x="282" y="408"/>
                      <a:pt x="282" y="408"/>
                    </a:cubicBezTo>
                    <a:cubicBezTo>
                      <a:pt x="281" y="405"/>
                      <a:pt x="281" y="405"/>
                      <a:pt x="281" y="405"/>
                    </a:cubicBezTo>
                    <a:cubicBezTo>
                      <a:pt x="277" y="402"/>
                      <a:pt x="277" y="402"/>
                      <a:pt x="277" y="402"/>
                    </a:cubicBezTo>
                    <a:cubicBezTo>
                      <a:pt x="277" y="402"/>
                      <a:pt x="276" y="400"/>
                      <a:pt x="275" y="400"/>
                    </a:cubicBezTo>
                    <a:cubicBezTo>
                      <a:pt x="274" y="401"/>
                      <a:pt x="275" y="401"/>
                      <a:pt x="273" y="404"/>
                    </a:cubicBezTo>
                    <a:cubicBezTo>
                      <a:pt x="271" y="406"/>
                      <a:pt x="268" y="407"/>
                      <a:pt x="268" y="407"/>
                    </a:cubicBezTo>
                    <a:cubicBezTo>
                      <a:pt x="262" y="409"/>
                      <a:pt x="262" y="409"/>
                      <a:pt x="262" y="409"/>
                    </a:cubicBezTo>
                    <a:cubicBezTo>
                      <a:pt x="262" y="409"/>
                      <a:pt x="258" y="407"/>
                      <a:pt x="257" y="405"/>
                    </a:cubicBezTo>
                    <a:cubicBezTo>
                      <a:pt x="256" y="404"/>
                      <a:pt x="249" y="398"/>
                      <a:pt x="249" y="398"/>
                    </a:cubicBezTo>
                    <a:cubicBezTo>
                      <a:pt x="249" y="398"/>
                      <a:pt x="245" y="395"/>
                      <a:pt x="244" y="395"/>
                    </a:cubicBezTo>
                    <a:cubicBezTo>
                      <a:pt x="242" y="395"/>
                      <a:pt x="240" y="395"/>
                      <a:pt x="240" y="395"/>
                    </a:cubicBezTo>
                    <a:cubicBezTo>
                      <a:pt x="237" y="390"/>
                      <a:pt x="237" y="390"/>
                      <a:pt x="237" y="390"/>
                    </a:cubicBezTo>
                    <a:cubicBezTo>
                      <a:pt x="236" y="389"/>
                      <a:pt x="236" y="389"/>
                      <a:pt x="236" y="389"/>
                    </a:cubicBezTo>
                    <a:cubicBezTo>
                      <a:pt x="236" y="389"/>
                      <a:pt x="233" y="386"/>
                      <a:pt x="235" y="386"/>
                    </a:cubicBezTo>
                    <a:cubicBezTo>
                      <a:pt x="238" y="386"/>
                      <a:pt x="239" y="383"/>
                      <a:pt x="239" y="383"/>
                    </a:cubicBezTo>
                    <a:cubicBezTo>
                      <a:pt x="239" y="380"/>
                      <a:pt x="239" y="380"/>
                      <a:pt x="239" y="380"/>
                    </a:cubicBezTo>
                    <a:cubicBezTo>
                      <a:pt x="239" y="378"/>
                      <a:pt x="239" y="378"/>
                      <a:pt x="239" y="378"/>
                    </a:cubicBezTo>
                    <a:cubicBezTo>
                      <a:pt x="238" y="373"/>
                      <a:pt x="238" y="373"/>
                      <a:pt x="238" y="373"/>
                    </a:cubicBezTo>
                    <a:cubicBezTo>
                      <a:pt x="238" y="373"/>
                      <a:pt x="237" y="368"/>
                      <a:pt x="238" y="367"/>
                    </a:cubicBezTo>
                    <a:cubicBezTo>
                      <a:pt x="240" y="367"/>
                      <a:pt x="246" y="366"/>
                      <a:pt x="246" y="366"/>
                    </a:cubicBezTo>
                    <a:cubicBezTo>
                      <a:pt x="246" y="366"/>
                      <a:pt x="249" y="367"/>
                      <a:pt x="252" y="368"/>
                    </a:cubicBezTo>
                    <a:cubicBezTo>
                      <a:pt x="254" y="368"/>
                      <a:pt x="256" y="369"/>
                      <a:pt x="256" y="369"/>
                    </a:cubicBezTo>
                    <a:cubicBezTo>
                      <a:pt x="256" y="369"/>
                      <a:pt x="262" y="372"/>
                      <a:pt x="263" y="373"/>
                    </a:cubicBezTo>
                    <a:cubicBezTo>
                      <a:pt x="263" y="374"/>
                      <a:pt x="265" y="375"/>
                      <a:pt x="267" y="376"/>
                    </a:cubicBezTo>
                    <a:cubicBezTo>
                      <a:pt x="270" y="378"/>
                      <a:pt x="276" y="376"/>
                      <a:pt x="276" y="376"/>
                    </a:cubicBezTo>
                    <a:cubicBezTo>
                      <a:pt x="276" y="376"/>
                      <a:pt x="279" y="375"/>
                      <a:pt x="281" y="375"/>
                    </a:cubicBezTo>
                    <a:cubicBezTo>
                      <a:pt x="282" y="375"/>
                      <a:pt x="291" y="375"/>
                      <a:pt x="291" y="375"/>
                    </a:cubicBezTo>
                    <a:cubicBezTo>
                      <a:pt x="291" y="375"/>
                      <a:pt x="295" y="375"/>
                      <a:pt x="296" y="375"/>
                    </a:cubicBezTo>
                    <a:cubicBezTo>
                      <a:pt x="297" y="375"/>
                      <a:pt x="301" y="375"/>
                      <a:pt x="301" y="375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5" y="374"/>
                      <a:pt x="315" y="374"/>
                      <a:pt x="315" y="374"/>
                    </a:cubicBezTo>
                    <a:cubicBezTo>
                      <a:pt x="315" y="374"/>
                      <a:pt x="315" y="369"/>
                      <a:pt x="317" y="369"/>
                    </a:cubicBezTo>
                    <a:cubicBezTo>
                      <a:pt x="318" y="369"/>
                      <a:pt x="320" y="369"/>
                      <a:pt x="322" y="369"/>
                    </a:cubicBezTo>
                    <a:cubicBezTo>
                      <a:pt x="324" y="370"/>
                      <a:pt x="330" y="368"/>
                      <a:pt x="330" y="368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0"/>
                      <a:pt x="322" y="356"/>
                    </a:cubicBezTo>
                    <a:cubicBezTo>
                      <a:pt x="321" y="352"/>
                      <a:pt x="318" y="348"/>
                      <a:pt x="318" y="348"/>
                    </a:cubicBezTo>
                    <a:cubicBezTo>
                      <a:pt x="318" y="348"/>
                      <a:pt x="314" y="347"/>
                      <a:pt x="311" y="346"/>
                    </a:cubicBezTo>
                    <a:cubicBezTo>
                      <a:pt x="308" y="345"/>
                      <a:pt x="310" y="346"/>
                      <a:pt x="308" y="344"/>
                    </a:cubicBezTo>
                    <a:cubicBezTo>
                      <a:pt x="306" y="343"/>
                      <a:pt x="297" y="338"/>
                      <a:pt x="297" y="338"/>
                    </a:cubicBezTo>
                    <a:cubicBezTo>
                      <a:pt x="297" y="338"/>
                      <a:pt x="293" y="337"/>
                      <a:pt x="292" y="335"/>
                    </a:cubicBezTo>
                    <a:cubicBezTo>
                      <a:pt x="291" y="332"/>
                      <a:pt x="292" y="323"/>
                      <a:pt x="292" y="323"/>
                    </a:cubicBezTo>
                    <a:cubicBezTo>
                      <a:pt x="293" y="318"/>
                      <a:pt x="293" y="318"/>
                      <a:pt x="293" y="318"/>
                    </a:cubicBez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299"/>
                      <a:pt x="300" y="299"/>
                      <a:pt x="300" y="299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3" y="278"/>
                      <a:pt x="313" y="278"/>
                      <a:pt x="313" y="278"/>
                    </a:cubicBezTo>
                    <a:cubicBezTo>
                      <a:pt x="315" y="269"/>
                      <a:pt x="315" y="269"/>
                      <a:pt x="315" y="269"/>
                    </a:cubicBezTo>
                    <a:cubicBezTo>
                      <a:pt x="315" y="260"/>
                      <a:pt x="315" y="260"/>
                      <a:pt x="315" y="260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28" y="256"/>
                      <a:pt x="328" y="256"/>
                      <a:pt x="328" y="256"/>
                    </a:cubicBezTo>
                    <a:cubicBezTo>
                      <a:pt x="328" y="256"/>
                      <a:pt x="330" y="252"/>
                      <a:pt x="331" y="252"/>
                    </a:cubicBezTo>
                    <a:cubicBezTo>
                      <a:pt x="332" y="252"/>
                      <a:pt x="340" y="247"/>
                      <a:pt x="340" y="247"/>
                    </a:cubicBezTo>
                    <a:cubicBezTo>
                      <a:pt x="343" y="249"/>
                      <a:pt x="343" y="249"/>
                      <a:pt x="343" y="249"/>
                    </a:cubicBezTo>
                    <a:cubicBezTo>
                      <a:pt x="351" y="251"/>
                      <a:pt x="351" y="251"/>
                      <a:pt x="351" y="251"/>
                    </a:cubicBezTo>
                    <a:cubicBezTo>
                      <a:pt x="351" y="251"/>
                      <a:pt x="354" y="252"/>
                      <a:pt x="353" y="254"/>
                    </a:cubicBezTo>
                    <a:cubicBezTo>
                      <a:pt x="352" y="256"/>
                      <a:pt x="352" y="256"/>
                      <a:pt x="353" y="256"/>
                    </a:cubicBezTo>
                    <a:cubicBezTo>
                      <a:pt x="354" y="256"/>
                      <a:pt x="358" y="253"/>
                      <a:pt x="358" y="253"/>
                    </a:cubicBezTo>
                    <a:cubicBezTo>
                      <a:pt x="365" y="256"/>
                      <a:pt x="365" y="256"/>
                      <a:pt x="365" y="256"/>
                    </a:cubicBezTo>
                    <a:cubicBezTo>
                      <a:pt x="359" y="249"/>
                      <a:pt x="359" y="249"/>
                      <a:pt x="359" y="249"/>
                    </a:cubicBezTo>
                    <a:cubicBezTo>
                      <a:pt x="359" y="249"/>
                      <a:pt x="358" y="244"/>
                      <a:pt x="358" y="242"/>
                    </a:cubicBezTo>
                    <a:cubicBezTo>
                      <a:pt x="358" y="240"/>
                      <a:pt x="357" y="232"/>
                      <a:pt x="357" y="232"/>
                    </a:cubicBezTo>
                    <a:cubicBezTo>
                      <a:pt x="356" y="226"/>
                      <a:pt x="356" y="226"/>
                      <a:pt x="356" y="226"/>
                    </a:cubicBezTo>
                    <a:cubicBezTo>
                      <a:pt x="354" y="221"/>
                      <a:pt x="354" y="221"/>
                      <a:pt x="354" y="221"/>
                    </a:cubicBezTo>
                    <a:cubicBezTo>
                      <a:pt x="351" y="218"/>
                      <a:pt x="351" y="218"/>
                      <a:pt x="351" y="218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348" y="209"/>
                      <a:pt x="348" y="209"/>
                      <a:pt x="348" y="209"/>
                    </a:cubicBezTo>
                    <a:cubicBezTo>
                      <a:pt x="341" y="205"/>
                      <a:pt x="341" y="205"/>
                      <a:pt x="341" y="205"/>
                    </a:cubicBezTo>
                    <a:cubicBezTo>
                      <a:pt x="336" y="204"/>
                      <a:pt x="336" y="204"/>
                      <a:pt x="336" y="204"/>
                    </a:cubicBezTo>
                    <a:cubicBezTo>
                      <a:pt x="332" y="205"/>
                      <a:pt x="332" y="205"/>
                      <a:pt x="332" y="205"/>
                    </a:cubicBez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25" y="200"/>
                      <a:pt x="325" y="200"/>
                      <a:pt x="325" y="200"/>
                    </a:cubicBezTo>
                    <a:cubicBezTo>
                      <a:pt x="325" y="200"/>
                      <a:pt x="324" y="193"/>
                      <a:pt x="324" y="192"/>
                    </a:cubicBezTo>
                    <a:cubicBezTo>
                      <a:pt x="324" y="191"/>
                      <a:pt x="322" y="184"/>
                      <a:pt x="322" y="184"/>
                    </a:cubicBezTo>
                    <a:cubicBezTo>
                      <a:pt x="321" y="176"/>
                      <a:pt x="321" y="176"/>
                      <a:pt x="321" y="176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3"/>
                      <a:pt x="315" y="161"/>
                    </a:cubicBezTo>
                    <a:cubicBezTo>
                      <a:pt x="314" y="159"/>
                      <a:pt x="312" y="155"/>
                      <a:pt x="312" y="155"/>
                    </a:cubicBezTo>
                    <a:cubicBezTo>
                      <a:pt x="310" y="148"/>
                      <a:pt x="310" y="148"/>
                      <a:pt x="310" y="148"/>
                    </a:cubicBezTo>
                    <a:cubicBezTo>
                      <a:pt x="302" y="146"/>
                      <a:pt x="302" y="146"/>
                      <a:pt x="302" y="146"/>
                    </a:cubicBezTo>
                    <a:cubicBezTo>
                      <a:pt x="289" y="142"/>
                      <a:pt x="289" y="142"/>
                      <a:pt x="289" y="142"/>
                    </a:cubicBezTo>
                    <a:cubicBezTo>
                      <a:pt x="282" y="139"/>
                      <a:pt x="282" y="139"/>
                      <a:pt x="282" y="139"/>
                    </a:cubicBezTo>
                    <a:cubicBezTo>
                      <a:pt x="283" y="136"/>
                      <a:pt x="283" y="136"/>
                      <a:pt x="283" y="136"/>
                    </a:cubicBezTo>
                    <a:cubicBezTo>
                      <a:pt x="287" y="135"/>
                      <a:pt x="287" y="135"/>
                      <a:pt x="287" y="135"/>
                    </a:cubicBezTo>
                    <a:cubicBezTo>
                      <a:pt x="287" y="135"/>
                      <a:pt x="289" y="135"/>
                      <a:pt x="291" y="135"/>
                    </a:cubicBezTo>
                    <a:cubicBezTo>
                      <a:pt x="294" y="135"/>
                      <a:pt x="296" y="135"/>
                      <a:pt x="298" y="135"/>
                    </a:cubicBezTo>
                    <a:cubicBezTo>
                      <a:pt x="300" y="135"/>
                      <a:pt x="303" y="135"/>
                      <a:pt x="303" y="135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5"/>
                      <a:pt x="338" y="126"/>
                    </a:cubicBezTo>
                    <a:cubicBezTo>
                      <a:pt x="340" y="127"/>
                      <a:pt x="341" y="127"/>
                      <a:pt x="342" y="128"/>
                    </a:cubicBezTo>
                    <a:cubicBezTo>
                      <a:pt x="344" y="128"/>
                      <a:pt x="350" y="129"/>
                      <a:pt x="350" y="129"/>
                    </a:cubicBezTo>
                    <a:cubicBezTo>
                      <a:pt x="354" y="131"/>
                      <a:pt x="354" y="131"/>
                      <a:pt x="354" y="131"/>
                    </a:cubicBezTo>
                    <a:cubicBezTo>
                      <a:pt x="358" y="137"/>
                      <a:pt x="358" y="137"/>
                      <a:pt x="358" y="137"/>
                    </a:cubicBezTo>
                    <a:cubicBezTo>
                      <a:pt x="365" y="141"/>
                      <a:pt x="365" y="141"/>
                      <a:pt x="365" y="141"/>
                    </a:cubicBezTo>
                    <a:cubicBezTo>
                      <a:pt x="365" y="141"/>
                      <a:pt x="366" y="144"/>
                      <a:pt x="365" y="145"/>
                    </a:cubicBezTo>
                    <a:cubicBezTo>
                      <a:pt x="364" y="146"/>
                      <a:pt x="365" y="149"/>
                      <a:pt x="361" y="151"/>
                    </a:cubicBezTo>
                    <a:cubicBezTo>
                      <a:pt x="357" y="153"/>
                      <a:pt x="352" y="157"/>
                      <a:pt x="351" y="157"/>
                    </a:cubicBezTo>
                    <a:cubicBezTo>
                      <a:pt x="350" y="158"/>
                      <a:pt x="347" y="162"/>
                      <a:pt x="347" y="162"/>
                    </a:cubicBezTo>
                    <a:cubicBezTo>
                      <a:pt x="345" y="166"/>
                      <a:pt x="345" y="166"/>
                      <a:pt x="345" y="166"/>
                    </a:cubicBezTo>
                    <a:cubicBezTo>
                      <a:pt x="346" y="169"/>
                      <a:pt x="346" y="169"/>
                      <a:pt x="346" y="169"/>
                    </a:cubicBezTo>
                    <a:cubicBezTo>
                      <a:pt x="346" y="169"/>
                      <a:pt x="346" y="170"/>
                      <a:pt x="346" y="171"/>
                    </a:cubicBezTo>
                    <a:cubicBezTo>
                      <a:pt x="345" y="173"/>
                      <a:pt x="344" y="176"/>
                      <a:pt x="344" y="176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45" y="181"/>
                      <a:pt x="346" y="183"/>
                      <a:pt x="347" y="185"/>
                    </a:cubicBezTo>
                    <a:cubicBezTo>
                      <a:pt x="347" y="186"/>
                      <a:pt x="356" y="188"/>
                      <a:pt x="356" y="188"/>
                    </a:cubicBezTo>
                    <a:cubicBezTo>
                      <a:pt x="365" y="189"/>
                      <a:pt x="365" y="189"/>
                      <a:pt x="365" y="189"/>
                    </a:cubicBezTo>
                    <a:cubicBezTo>
                      <a:pt x="372" y="196"/>
                      <a:pt x="372" y="196"/>
                      <a:pt x="372" y="196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92" y="193"/>
                      <a:pt x="392" y="193"/>
                      <a:pt x="392" y="193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397" y="190"/>
                      <a:pt x="400" y="186"/>
                      <a:pt x="401" y="185"/>
                    </a:cubicBezTo>
                    <a:cubicBezTo>
                      <a:pt x="402" y="184"/>
                      <a:pt x="405" y="181"/>
                      <a:pt x="405" y="181"/>
                    </a:cubicBezTo>
                    <a:cubicBezTo>
                      <a:pt x="405" y="181"/>
                      <a:pt x="407" y="179"/>
                      <a:pt x="407" y="178"/>
                    </a:cubicBezTo>
                    <a:cubicBezTo>
                      <a:pt x="407" y="177"/>
                      <a:pt x="406" y="169"/>
                      <a:pt x="406" y="169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401" y="156"/>
                      <a:pt x="401" y="156"/>
                      <a:pt x="401" y="156"/>
                    </a:cubicBezTo>
                    <a:cubicBezTo>
                      <a:pt x="401" y="156"/>
                      <a:pt x="399" y="153"/>
                      <a:pt x="399" y="151"/>
                    </a:cubicBezTo>
                    <a:cubicBezTo>
                      <a:pt x="399" y="150"/>
                      <a:pt x="398" y="146"/>
                      <a:pt x="398" y="146"/>
                    </a:cubicBezTo>
                    <a:cubicBezTo>
                      <a:pt x="394" y="142"/>
                      <a:pt x="394" y="142"/>
                      <a:pt x="394" y="142"/>
                    </a:cubicBezTo>
                    <a:cubicBezTo>
                      <a:pt x="396" y="138"/>
                      <a:pt x="396" y="138"/>
                      <a:pt x="396" y="138"/>
                    </a:cubicBezTo>
                    <a:cubicBezTo>
                      <a:pt x="398" y="135"/>
                      <a:pt x="398" y="135"/>
                      <a:pt x="398" y="135"/>
                    </a:cubicBezTo>
                    <a:cubicBezTo>
                      <a:pt x="403" y="129"/>
                      <a:pt x="403" y="129"/>
                      <a:pt x="403" y="129"/>
                    </a:cubicBezTo>
                    <a:cubicBezTo>
                      <a:pt x="405" y="125"/>
                      <a:pt x="405" y="125"/>
                      <a:pt x="405" y="125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19"/>
                      <a:pt x="398" y="119"/>
                      <a:pt x="398" y="119"/>
                    </a:cubicBezTo>
                    <a:cubicBezTo>
                      <a:pt x="404" y="116"/>
                      <a:pt x="404" y="116"/>
                      <a:pt x="404" y="116"/>
                    </a:cubicBezTo>
                    <a:cubicBezTo>
                      <a:pt x="408" y="114"/>
                      <a:pt x="408" y="114"/>
                      <a:pt x="408" y="114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20" y="84"/>
                      <a:pt x="420" y="84"/>
                      <a:pt x="420" y="84"/>
                    </a:cubicBezTo>
                    <a:cubicBezTo>
                      <a:pt x="420" y="84"/>
                      <a:pt x="422" y="76"/>
                      <a:pt x="422" y="75"/>
                    </a:cubicBezTo>
                    <a:cubicBezTo>
                      <a:pt x="422" y="74"/>
                      <a:pt x="425" y="72"/>
                      <a:pt x="425" y="72"/>
                    </a:cubicBezTo>
                    <a:cubicBezTo>
                      <a:pt x="429" y="67"/>
                      <a:pt x="429" y="67"/>
                      <a:pt x="429" y="67"/>
                    </a:cubicBezTo>
                    <a:cubicBezTo>
                      <a:pt x="432" y="61"/>
                      <a:pt x="432" y="61"/>
                      <a:pt x="432" y="61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9" y="49"/>
                      <a:pt x="439" y="49"/>
                      <a:pt x="439" y="49"/>
                    </a:cubicBezTo>
                    <a:cubicBezTo>
                      <a:pt x="443" y="51"/>
                      <a:pt x="443" y="51"/>
                      <a:pt x="443" y="51"/>
                    </a:cubicBezTo>
                    <a:cubicBezTo>
                      <a:pt x="443" y="51"/>
                      <a:pt x="445" y="53"/>
                      <a:pt x="445" y="55"/>
                    </a:cubicBezTo>
                    <a:cubicBezTo>
                      <a:pt x="445" y="57"/>
                      <a:pt x="444" y="58"/>
                      <a:pt x="445" y="58"/>
                    </a:cubicBezTo>
                    <a:cubicBezTo>
                      <a:pt x="447" y="58"/>
                      <a:pt x="446" y="58"/>
                      <a:pt x="447" y="57"/>
                    </a:cubicBezTo>
                    <a:cubicBezTo>
                      <a:pt x="449" y="55"/>
                      <a:pt x="450" y="51"/>
                      <a:pt x="450" y="50"/>
                    </a:cubicBezTo>
                    <a:cubicBezTo>
                      <a:pt x="450" y="49"/>
                      <a:pt x="452" y="49"/>
                      <a:pt x="450" y="48"/>
                    </a:cubicBezTo>
                    <a:cubicBezTo>
                      <a:pt x="447" y="47"/>
                      <a:pt x="443" y="45"/>
                      <a:pt x="443" y="45"/>
                    </a:cubicBezTo>
                    <a:cubicBezTo>
                      <a:pt x="443" y="45"/>
                      <a:pt x="439" y="44"/>
                      <a:pt x="439" y="43"/>
                    </a:cubicBezTo>
                    <a:cubicBezTo>
                      <a:pt x="440" y="42"/>
                      <a:pt x="443" y="33"/>
                      <a:pt x="443" y="33"/>
                    </a:cubicBezTo>
                    <a:cubicBezTo>
                      <a:pt x="447" y="23"/>
                      <a:pt x="447" y="23"/>
                      <a:pt x="447" y="23"/>
                    </a:cubicBezTo>
                    <a:cubicBezTo>
                      <a:pt x="447" y="17"/>
                      <a:pt x="447" y="17"/>
                      <a:pt x="447" y="17"/>
                    </a:cubicBezTo>
                    <a:cubicBezTo>
                      <a:pt x="450" y="12"/>
                      <a:pt x="450" y="12"/>
                      <a:pt x="450" y="12"/>
                    </a:cubicBezTo>
                    <a:cubicBezTo>
                      <a:pt x="453" y="8"/>
                      <a:pt x="455" y="2"/>
                      <a:pt x="460" y="0"/>
                    </a:cubicBezTo>
                    <a:cubicBezTo>
                      <a:pt x="1479" y="0"/>
                      <a:pt x="1479" y="0"/>
                      <a:pt x="1479" y="0"/>
                    </a:cubicBezTo>
                    <a:cubicBezTo>
                      <a:pt x="1479" y="736"/>
                      <a:pt x="1479" y="736"/>
                      <a:pt x="1479" y="736"/>
                    </a:cubicBezTo>
                    <a:cubicBezTo>
                      <a:pt x="1465" y="741"/>
                      <a:pt x="1465" y="741"/>
                      <a:pt x="1465" y="741"/>
                    </a:cubicBezTo>
                    <a:cubicBezTo>
                      <a:pt x="1463" y="741"/>
                      <a:pt x="1435" y="737"/>
                      <a:pt x="1436" y="746"/>
                    </a:cubicBezTo>
                    <a:cubicBezTo>
                      <a:pt x="1437" y="751"/>
                      <a:pt x="1442" y="752"/>
                      <a:pt x="1442" y="752"/>
                    </a:cubicBezTo>
                    <a:cubicBezTo>
                      <a:pt x="1455" y="764"/>
                      <a:pt x="1455" y="764"/>
                      <a:pt x="1455" y="764"/>
                    </a:cubicBezTo>
                    <a:cubicBezTo>
                      <a:pt x="1454" y="771"/>
                      <a:pt x="1454" y="771"/>
                      <a:pt x="1454" y="771"/>
                    </a:cubicBezTo>
                    <a:cubicBezTo>
                      <a:pt x="1462" y="773"/>
                      <a:pt x="1462" y="773"/>
                      <a:pt x="1462" y="773"/>
                    </a:cubicBezTo>
                    <a:cubicBezTo>
                      <a:pt x="1479" y="773"/>
                      <a:pt x="1479" y="773"/>
                      <a:pt x="1479" y="773"/>
                    </a:cubicBezTo>
                    <a:cubicBezTo>
                      <a:pt x="1479" y="785"/>
                      <a:pt x="1479" y="785"/>
                      <a:pt x="1479" y="785"/>
                    </a:cubicBezTo>
                    <a:cubicBezTo>
                      <a:pt x="1469" y="786"/>
                      <a:pt x="1458" y="788"/>
                      <a:pt x="1456" y="789"/>
                    </a:cubicBezTo>
                    <a:cubicBezTo>
                      <a:pt x="1445" y="801"/>
                      <a:pt x="1445" y="801"/>
                      <a:pt x="1445" y="801"/>
                    </a:cubicBezTo>
                    <a:cubicBezTo>
                      <a:pt x="1458" y="818"/>
                      <a:pt x="1458" y="818"/>
                      <a:pt x="1458" y="818"/>
                    </a:cubicBezTo>
                    <a:cubicBezTo>
                      <a:pt x="1457" y="829"/>
                      <a:pt x="1457" y="829"/>
                      <a:pt x="1457" y="829"/>
                    </a:cubicBezTo>
                    <a:cubicBezTo>
                      <a:pt x="1446" y="837"/>
                      <a:pt x="1446" y="837"/>
                      <a:pt x="1446" y="837"/>
                    </a:cubicBezTo>
                    <a:cubicBezTo>
                      <a:pt x="1455" y="846"/>
                      <a:pt x="1455" y="846"/>
                      <a:pt x="1455" y="846"/>
                    </a:cubicBezTo>
                    <a:cubicBezTo>
                      <a:pt x="1471" y="846"/>
                      <a:pt x="1471" y="846"/>
                      <a:pt x="1471" y="846"/>
                    </a:cubicBezTo>
                    <a:cubicBezTo>
                      <a:pt x="1479" y="852"/>
                      <a:pt x="1479" y="852"/>
                      <a:pt x="1479" y="852"/>
                    </a:cubicBezTo>
                    <a:cubicBezTo>
                      <a:pt x="1479" y="899"/>
                      <a:pt x="1479" y="899"/>
                      <a:pt x="1479" y="899"/>
                    </a:cubicBezTo>
                    <a:cubicBezTo>
                      <a:pt x="1476" y="899"/>
                      <a:pt x="1472" y="900"/>
                      <a:pt x="1467" y="900"/>
                    </a:cubicBezTo>
                    <a:cubicBezTo>
                      <a:pt x="1460" y="912"/>
                      <a:pt x="1460" y="912"/>
                      <a:pt x="1460" y="912"/>
                    </a:cubicBezTo>
                    <a:cubicBezTo>
                      <a:pt x="1409" y="903"/>
                      <a:pt x="1409" y="903"/>
                      <a:pt x="1409" y="903"/>
                    </a:cubicBezTo>
                    <a:cubicBezTo>
                      <a:pt x="1392" y="893"/>
                      <a:pt x="1392" y="893"/>
                      <a:pt x="1392" y="893"/>
                    </a:cubicBezTo>
                    <a:cubicBezTo>
                      <a:pt x="1379" y="902"/>
                      <a:pt x="1382" y="898"/>
                      <a:pt x="1371" y="910"/>
                    </a:cubicBezTo>
                    <a:cubicBezTo>
                      <a:pt x="1341" y="902"/>
                      <a:pt x="1341" y="902"/>
                      <a:pt x="1341" y="902"/>
                    </a:cubicBezTo>
                    <a:cubicBezTo>
                      <a:pt x="1322" y="911"/>
                      <a:pt x="1322" y="911"/>
                      <a:pt x="1322" y="911"/>
                    </a:cubicBezTo>
                    <a:cubicBezTo>
                      <a:pt x="1300" y="933"/>
                      <a:pt x="1300" y="933"/>
                      <a:pt x="1300" y="933"/>
                    </a:cubicBezTo>
                    <a:cubicBezTo>
                      <a:pt x="1263" y="931"/>
                      <a:pt x="1263" y="931"/>
                      <a:pt x="1263" y="931"/>
                    </a:cubicBezTo>
                    <a:cubicBezTo>
                      <a:pt x="1255" y="920"/>
                      <a:pt x="1255" y="920"/>
                      <a:pt x="1255" y="920"/>
                    </a:cubicBezTo>
                    <a:cubicBezTo>
                      <a:pt x="1253" y="930"/>
                      <a:pt x="1253" y="930"/>
                      <a:pt x="1253" y="930"/>
                    </a:cubicBezTo>
                    <a:cubicBezTo>
                      <a:pt x="1261" y="940"/>
                      <a:pt x="1261" y="940"/>
                      <a:pt x="1261" y="940"/>
                    </a:cubicBezTo>
                    <a:cubicBezTo>
                      <a:pt x="1247" y="947"/>
                      <a:pt x="1247" y="947"/>
                      <a:pt x="1247" y="947"/>
                    </a:cubicBezTo>
                    <a:cubicBezTo>
                      <a:pt x="1242" y="933"/>
                      <a:pt x="1242" y="933"/>
                      <a:pt x="1242" y="933"/>
                    </a:cubicBezTo>
                    <a:cubicBezTo>
                      <a:pt x="1230" y="918"/>
                      <a:pt x="1230" y="918"/>
                      <a:pt x="1230" y="918"/>
                    </a:cubicBezTo>
                    <a:cubicBezTo>
                      <a:pt x="1212" y="914"/>
                      <a:pt x="1212" y="914"/>
                      <a:pt x="1212" y="914"/>
                    </a:cubicBezTo>
                    <a:cubicBezTo>
                      <a:pt x="1202" y="907"/>
                      <a:pt x="1202" y="907"/>
                      <a:pt x="1202" y="907"/>
                    </a:cubicBezTo>
                    <a:cubicBezTo>
                      <a:pt x="1200" y="906"/>
                      <a:pt x="1163" y="910"/>
                      <a:pt x="1156" y="911"/>
                    </a:cubicBezTo>
                    <a:cubicBezTo>
                      <a:pt x="1147" y="905"/>
                      <a:pt x="1146" y="905"/>
                      <a:pt x="1136" y="900"/>
                    </a:cubicBezTo>
                    <a:cubicBezTo>
                      <a:pt x="1126" y="908"/>
                      <a:pt x="1126" y="908"/>
                      <a:pt x="1126" y="908"/>
                    </a:cubicBezTo>
                    <a:cubicBezTo>
                      <a:pt x="1126" y="908"/>
                      <a:pt x="1121" y="917"/>
                      <a:pt x="1113" y="917"/>
                    </a:cubicBezTo>
                    <a:cubicBezTo>
                      <a:pt x="1104" y="917"/>
                      <a:pt x="1105" y="905"/>
                      <a:pt x="1105" y="905"/>
                    </a:cubicBezTo>
                    <a:cubicBezTo>
                      <a:pt x="1092" y="907"/>
                      <a:pt x="1092" y="907"/>
                      <a:pt x="1092" y="907"/>
                    </a:cubicBezTo>
                    <a:cubicBezTo>
                      <a:pt x="1075" y="931"/>
                      <a:pt x="1075" y="931"/>
                      <a:pt x="1075" y="931"/>
                    </a:cubicBezTo>
                    <a:cubicBezTo>
                      <a:pt x="1054" y="949"/>
                      <a:pt x="1054" y="949"/>
                      <a:pt x="1054" y="949"/>
                    </a:cubicBezTo>
                    <a:cubicBezTo>
                      <a:pt x="1042" y="967"/>
                      <a:pt x="1042" y="967"/>
                      <a:pt x="1042" y="967"/>
                    </a:cubicBezTo>
                    <a:cubicBezTo>
                      <a:pt x="1019" y="976"/>
                      <a:pt x="1019" y="976"/>
                      <a:pt x="1019" y="976"/>
                    </a:cubicBezTo>
                    <a:cubicBezTo>
                      <a:pt x="1020" y="984"/>
                      <a:pt x="1020" y="984"/>
                      <a:pt x="1020" y="984"/>
                    </a:cubicBezTo>
                    <a:cubicBezTo>
                      <a:pt x="1043" y="1004"/>
                      <a:pt x="1043" y="1004"/>
                      <a:pt x="1043" y="1004"/>
                    </a:cubicBezTo>
                    <a:cubicBezTo>
                      <a:pt x="1027" y="1015"/>
                      <a:pt x="1027" y="1015"/>
                      <a:pt x="1027" y="1015"/>
                    </a:cubicBezTo>
                    <a:cubicBezTo>
                      <a:pt x="1003" y="990"/>
                      <a:pt x="1012" y="1009"/>
                      <a:pt x="982" y="986"/>
                    </a:cubicBezTo>
                    <a:cubicBezTo>
                      <a:pt x="977" y="1004"/>
                      <a:pt x="976" y="999"/>
                      <a:pt x="979" y="1014"/>
                    </a:cubicBezTo>
                    <a:cubicBezTo>
                      <a:pt x="966" y="1023"/>
                      <a:pt x="966" y="1023"/>
                      <a:pt x="966" y="1023"/>
                    </a:cubicBezTo>
                    <a:cubicBezTo>
                      <a:pt x="973" y="1050"/>
                      <a:pt x="968" y="1041"/>
                      <a:pt x="985" y="1059"/>
                    </a:cubicBezTo>
                    <a:cubicBezTo>
                      <a:pt x="975" y="1080"/>
                      <a:pt x="977" y="1071"/>
                      <a:pt x="978" y="1096"/>
                    </a:cubicBezTo>
                    <a:cubicBezTo>
                      <a:pt x="1001" y="1103"/>
                      <a:pt x="1001" y="1103"/>
                      <a:pt x="1001" y="1103"/>
                    </a:cubicBezTo>
                    <a:cubicBezTo>
                      <a:pt x="1007" y="1117"/>
                      <a:pt x="1007" y="1117"/>
                      <a:pt x="1007" y="1117"/>
                    </a:cubicBezTo>
                    <a:cubicBezTo>
                      <a:pt x="1022" y="1124"/>
                      <a:pt x="1022" y="1124"/>
                      <a:pt x="1022" y="1124"/>
                    </a:cubicBezTo>
                    <a:cubicBezTo>
                      <a:pt x="1037" y="1114"/>
                      <a:pt x="1037" y="1114"/>
                      <a:pt x="1037" y="1114"/>
                    </a:cubicBezTo>
                    <a:cubicBezTo>
                      <a:pt x="1059" y="1125"/>
                      <a:pt x="1059" y="1125"/>
                      <a:pt x="1059" y="1125"/>
                    </a:cubicBezTo>
                    <a:cubicBezTo>
                      <a:pt x="1088" y="1147"/>
                      <a:pt x="1088" y="1147"/>
                      <a:pt x="1088" y="1147"/>
                    </a:cubicBezTo>
                    <a:cubicBezTo>
                      <a:pt x="1105" y="1168"/>
                      <a:pt x="1105" y="1168"/>
                      <a:pt x="1105" y="1168"/>
                    </a:cubicBezTo>
                    <a:cubicBezTo>
                      <a:pt x="1095" y="1160"/>
                      <a:pt x="1095" y="1160"/>
                      <a:pt x="1095" y="1160"/>
                    </a:cubicBezTo>
                    <a:cubicBezTo>
                      <a:pt x="1089" y="1163"/>
                      <a:pt x="1089" y="1163"/>
                      <a:pt x="1089" y="1163"/>
                    </a:cubicBezTo>
                    <a:cubicBezTo>
                      <a:pt x="1093" y="1170"/>
                      <a:pt x="1093" y="1170"/>
                      <a:pt x="1093" y="1170"/>
                    </a:cubicBezTo>
                    <a:cubicBezTo>
                      <a:pt x="1114" y="1176"/>
                      <a:pt x="1114" y="1176"/>
                      <a:pt x="1114" y="1176"/>
                    </a:cubicBezTo>
                    <a:cubicBezTo>
                      <a:pt x="1113" y="1192"/>
                      <a:pt x="1113" y="1192"/>
                      <a:pt x="1113" y="1192"/>
                    </a:cubicBezTo>
                    <a:cubicBezTo>
                      <a:pt x="1097" y="1252"/>
                      <a:pt x="1097" y="1252"/>
                      <a:pt x="1097" y="1252"/>
                    </a:cubicBezTo>
                    <a:cubicBezTo>
                      <a:pt x="1084" y="1280"/>
                      <a:pt x="1084" y="1280"/>
                      <a:pt x="1084" y="1280"/>
                    </a:cubicBezTo>
                    <a:cubicBezTo>
                      <a:pt x="1081" y="1297"/>
                      <a:pt x="1081" y="1297"/>
                      <a:pt x="1081" y="1297"/>
                    </a:cubicBezTo>
                    <a:cubicBezTo>
                      <a:pt x="1079" y="1314"/>
                      <a:pt x="1079" y="1314"/>
                      <a:pt x="1079" y="1314"/>
                    </a:cubicBezTo>
                    <a:cubicBezTo>
                      <a:pt x="1083" y="1328"/>
                      <a:pt x="1083" y="1328"/>
                      <a:pt x="1083" y="1328"/>
                    </a:cubicBezTo>
                    <a:cubicBezTo>
                      <a:pt x="1083" y="1328"/>
                      <a:pt x="1083" y="1332"/>
                      <a:pt x="1087" y="1336"/>
                    </a:cubicBezTo>
                    <a:cubicBezTo>
                      <a:pt x="1091" y="1340"/>
                      <a:pt x="1092" y="1344"/>
                      <a:pt x="1097" y="1348"/>
                    </a:cubicBezTo>
                    <a:cubicBezTo>
                      <a:pt x="1102" y="1351"/>
                      <a:pt x="1100" y="1353"/>
                      <a:pt x="1118" y="1354"/>
                    </a:cubicBezTo>
                    <a:cubicBezTo>
                      <a:pt x="1135" y="1356"/>
                      <a:pt x="1119" y="1364"/>
                      <a:pt x="1120" y="1367"/>
                    </a:cubicBezTo>
                    <a:cubicBezTo>
                      <a:pt x="1121" y="1369"/>
                      <a:pt x="1122" y="1383"/>
                      <a:pt x="1129" y="1397"/>
                    </a:cubicBezTo>
                    <a:cubicBezTo>
                      <a:pt x="1136" y="1411"/>
                      <a:pt x="1140" y="1409"/>
                      <a:pt x="1151" y="1415"/>
                    </a:cubicBezTo>
                    <a:cubicBezTo>
                      <a:pt x="1162" y="1420"/>
                      <a:pt x="1157" y="1422"/>
                      <a:pt x="1164" y="1436"/>
                    </a:cubicBezTo>
                    <a:cubicBezTo>
                      <a:pt x="1171" y="1449"/>
                      <a:pt x="1188" y="1443"/>
                      <a:pt x="1191" y="1443"/>
                    </a:cubicBezTo>
                    <a:cubicBezTo>
                      <a:pt x="1193" y="1443"/>
                      <a:pt x="1195" y="1446"/>
                      <a:pt x="1198" y="1450"/>
                    </a:cubicBezTo>
                    <a:cubicBezTo>
                      <a:pt x="1198" y="1450"/>
                      <a:pt x="1198" y="1450"/>
                      <a:pt x="1198" y="1450"/>
                    </a:cubicBezTo>
                    <a:cubicBezTo>
                      <a:pt x="1198" y="1450"/>
                      <a:pt x="1192" y="1456"/>
                      <a:pt x="1190" y="1457"/>
                    </a:cubicBezTo>
                    <a:cubicBezTo>
                      <a:pt x="1189" y="1458"/>
                      <a:pt x="1188" y="1459"/>
                      <a:pt x="1187" y="1460"/>
                    </a:cubicBezTo>
                    <a:cubicBezTo>
                      <a:pt x="1186" y="1462"/>
                      <a:pt x="1189" y="1463"/>
                      <a:pt x="1187" y="1464"/>
                    </a:cubicBezTo>
                    <a:cubicBezTo>
                      <a:pt x="1185" y="1465"/>
                      <a:pt x="1183" y="1469"/>
                      <a:pt x="1183" y="1471"/>
                    </a:cubicBezTo>
                    <a:cubicBezTo>
                      <a:pt x="1184" y="1473"/>
                      <a:pt x="1182" y="1476"/>
                      <a:pt x="1182" y="1476"/>
                    </a:cubicBezTo>
                    <a:cubicBezTo>
                      <a:pt x="1182" y="1476"/>
                      <a:pt x="1178" y="1481"/>
                      <a:pt x="1173" y="1481"/>
                    </a:cubicBezTo>
                    <a:cubicBezTo>
                      <a:pt x="1169" y="1482"/>
                      <a:pt x="1166" y="1480"/>
                      <a:pt x="1162" y="1479"/>
                    </a:cubicBezTo>
                    <a:cubicBezTo>
                      <a:pt x="1158" y="1478"/>
                      <a:pt x="1158" y="1478"/>
                      <a:pt x="1158" y="1478"/>
                    </a:cubicBezTo>
                    <a:cubicBezTo>
                      <a:pt x="1158" y="1478"/>
                      <a:pt x="1155" y="1478"/>
                      <a:pt x="1151" y="1477"/>
                    </a:cubicBezTo>
                    <a:cubicBezTo>
                      <a:pt x="1147" y="1475"/>
                      <a:pt x="1150" y="1475"/>
                      <a:pt x="1150" y="1475"/>
                    </a:cubicBezTo>
                    <a:cubicBezTo>
                      <a:pt x="1146" y="1471"/>
                      <a:pt x="1146" y="1471"/>
                      <a:pt x="1146" y="1471"/>
                    </a:cubicBezTo>
                    <a:cubicBezTo>
                      <a:pt x="1142" y="1466"/>
                      <a:pt x="1142" y="1466"/>
                      <a:pt x="1142" y="1466"/>
                    </a:cubicBezTo>
                    <a:cubicBezTo>
                      <a:pt x="1142" y="1466"/>
                      <a:pt x="1141" y="1465"/>
                      <a:pt x="1141" y="1463"/>
                    </a:cubicBezTo>
                    <a:cubicBezTo>
                      <a:pt x="1140" y="1461"/>
                      <a:pt x="1140" y="1463"/>
                      <a:pt x="1138" y="1463"/>
                    </a:cubicBezTo>
                    <a:cubicBezTo>
                      <a:pt x="1136" y="1463"/>
                      <a:pt x="1135" y="1464"/>
                      <a:pt x="1133" y="1463"/>
                    </a:cubicBezTo>
                    <a:cubicBezTo>
                      <a:pt x="1132" y="1462"/>
                      <a:pt x="1132" y="1461"/>
                      <a:pt x="1132" y="1460"/>
                    </a:cubicBezTo>
                    <a:cubicBezTo>
                      <a:pt x="1132" y="1459"/>
                      <a:pt x="1129" y="1457"/>
                      <a:pt x="1126" y="1457"/>
                    </a:cubicBezTo>
                    <a:cubicBezTo>
                      <a:pt x="1123" y="1456"/>
                      <a:pt x="1124" y="1454"/>
                      <a:pt x="1120" y="1454"/>
                    </a:cubicBezTo>
                    <a:cubicBezTo>
                      <a:pt x="1116" y="1454"/>
                      <a:pt x="1119" y="1451"/>
                      <a:pt x="1119" y="1449"/>
                    </a:cubicBezTo>
                    <a:cubicBezTo>
                      <a:pt x="1118" y="1448"/>
                      <a:pt x="1115" y="1451"/>
                      <a:pt x="1114" y="1452"/>
                    </a:cubicBezTo>
                    <a:cubicBezTo>
                      <a:pt x="1113" y="1453"/>
                      <a:pt x="1112" y="1455"/>
                      <a:pt x="1110" y="1455"/>
                    </a:cubicBezTo>
                    <a:cubicBezTo>
                      <a:pt x="1109" y="1456"/>
                      <a:pt x="1108" y="1450"/>
                      <a:pt x="1108" y="1450"/>
                    </a:cubicBezTo>
                    <a:cubicBezTo>
                      <a:pt x="1108" y="1450"/>
                      <a:pt x="1108" y="1450"/>
                      <a:pt x="1104" y="1450"/>
                    </a:cubicBezTo>
                    <a:cubicBezTo>
                      <a:pt x="1099" y="1450"/>
                      <a:pt x="1102" y="1452"/>
                      <a:pt x="1102" y="1452"/>
                    </a:cubicBezTo>
                    <a:cubicBezTo>
                      <a:pt x="1099" y="1459"/>
                      <a:pt x="1099" y="1459"/>
                      <a:pt x="1099" y="1459"/>
                    </a:cubicBezTo>
                    <a:cubicBezTo>
                      <a:pt x="1094" y="1463"/>
                      <a:pt x="1094" y="1463"/>
                      <a:pt x="1094" y="1463"/>
                    </a:cubicBezTo>
                    <a:cubicBezTo>
                      <a:pt x="1094" y="1463"/>
                      <a:pt x="1095" y="1466"/>
                      <a:pt x="1096" y="1468"/>
                    </a:cubicBezTo>
                    <a:cubicBezTo>
                      <a:pt x="1096" y="1470"/>
                      <a:pt x="1099" y="1471"/>
                      <a:pt x="1099" y="1471"/>
                    </a:cubicBezTo>
                    <a:cubicBezTo>
                      <a:pt x="1099" y="1471"/>
                      <a:pt x="1102" y="1473"/>
                      <a:pt x="1105" y="1475"/>
                    </a:cubicBezTo>
                    <a:cubicBezTo>
                      <a:pt x="1108" y="1477"/>
                      <a:pt x="1107" y="1477"/>
                      <a:pt x="1109" y="1477"/>
                    </a:cubicBezTo>
                    <a:cubicBezTo>
                      <a:pt x="1111" y="1478"/>
                      <a:pt x="1114" y="1479"/>
                      <a:pt x="1118" y="1481"/>
                    </a:cubicBezTo>
                    <a:cubicBezTo>
                      <a:pt x="1122" y="1482"/>
                      <a:pt x="1120" y="1481"/>
                      <a:pt x="1126" y="1486"/>
                    </a:cubicBezTo>
                    <a:cubicBezTo>
                      <a:pt x="1131" y="1490"/>
                      <a:pt x="1125" y="1486"/>
                      <a:pt x="1124" y="1489"/>
                    </a:cubicBezTo>
                    <a:cubicBezTo>
                      <a:pt x="1123" y="1493"/>
                      <a:pt x="1117" y="1485"/>
                      <a:pt x="1113" y="1487"/>
                    </a:cubicBezTo>
                    <a:cubicBezTo>
                      <a:pt x="1109" y="1488"/>
                      <a:pt x="1108" y="1485"/>
                      <a:pt x="1105" y="1486"/>
                    </a:cubicBezTo>
                    <a:cubicBezTo>
                      <a:pt x="1105" y="1486"/>
                      <a:pt x="1105" y="1486"/>
                      <a:pt x="1105" y="1486"/>
                    </a:cubicBezTo>
                    <a:cubicBezTo>
                      <a:pt x="1104" y="1486"/>
                      <a:pt x="1104" y="1486"/>
                      <a:pt x="1104" y="1486"/>
                    </a:cubicBezTo>
                    <a:cubicBezTo>
                      <a:pt x="1104" y="1485"/>
                      <a:pt x="1103" y="1484"/>
                      <a:pt x="1103" y="1483"/>
                    </a:cubicBezTo>
                    <a:cubicBezTo>
                      <a:pt x="1102" y="1482"/>
                      <a:pt x="1097" y="1482"/>
                      <a:pt x="1097" y="1482"/>
                    </a:cubicBezTo>
                    <a:cubicBezTo>
                      <a:pt x="1093" y="1481"/>
                      <a:pt x="1093" y="1481"/>
                      <a:pt x="1093" y="1481"/>
                    </a:cubicBezTo>
                    <a:cubicBezTo>
                      <a:pt x="1090" y="1480"/>
                      <a:pt x="1090" y="1480"/>
                      <a:pt x="1090" y="1480"/>
                    </a:cubicBezTo>
                    <a:cubicBezTo>
                      <a:pt x="1087" y="1475"/>
                      <a:pt x="1087" y="1475"/>
                      <a:pt x="1087" y="1475"/>
                    </a:cubicBezTo>
                    <a:cubicBezTo>
                      <a:pt x="1084" y="1473"/>
                      <a:pt x="1084" y="1473"/>
                      <a:pt x="1084" y="1473"/>
                    </a:cubicBezTo>
                    <a:cubicBezTo>
                      <a:pt x="1081" y="1469"/>
                      <a:pt x="1081" y="1469"/>
                      <a:pt x="1081" y="1469"/>
                    </a:cubicBezTo>
                    <a:cubicBezTo>
                      <a:pt x="1082" y="1467"/>
                      <a:pt x="1082" y="1467"/>
                      <a:pt x="1082" y="1467"/>
                    </a:cubicBezTo>
                    <a:cubicBezTo>
                      <a:pt x="1085" y="1463"/>
                      <a:pt x="1085" y="1463"/>
                      <a:pt x="1085" y="1463"/>
                    </a:cubicBezTo>
                    <a:cubicBezTo>
                      <a:pt x="1085" y="1463"/>
                      <a:pt x="1086" y="1463"/>
                      <a:pt x="1087" y="1461"/>
                    </a:cubicBezTo>
                    <a:cubicBezTo>
                      <a:pt x="1089" y="1458"/>
                      <a:pt x="1087" y="1458"/>
                      <a:pt x="1087" y="1458"/>
                    </a:cubicBezTo>
                    <a:cubicBezTo>
                      <a:pt x="1087" y="1458"/>
                      <a:pt x="1083" y="1456"/>
                      <a:pt x="1081" y="1455"/>
                    </a:cubicBezTo>
                    <a:cubicBezTo>
                      <a:pt x="1079" y="1454"/>
                      <a:pt x="1076" y="1457"/>
                      <a:pt x="1076" y="1457"/>
                    </a:cubicBezTo>
                    <a:cubicBezTo>
                      <a:pt x="1070" y="1456"/>
                      <a:pt x="1070" y="1456"/>
                      <a:pt x="1070" y="1456"/>
                    </a:cubicBezTo>
                    <a:cubicBezTo>
                      <a:pt x="1065" y="1456"/>
                      <a:pt x="1065" y="1456"/>
                      <a:pt x="1065" y="1456"/>
                    </a:cubicBezTo>
                    <a:cubicBezTo>
                      <a:pt x="1061" y="1452"/>
                      <a:pt x="1061" y="1452"/>
                      <a:pt x="1061" y="1452"/>
                    </a:cubicBezTo>
                    <a:cubicBezTo>
                      <a:pt x="1054" y="1450"/>
                      <a:pt x="1054" y="1450"/>
                      <a:pt x="1054" y="1450"/>
                    </a:cubicBezTo>
                    <a:cubicBezTo>
                      <a:pt x="1050" y="1448"/>
                      <a:pt x="1050" y="1448"/>
                      <a:pt x="1050" y="1448"/>
                    </a:cubicBezTo>
                    <a:cubicBezTo>
                      <a:pt x="1050" y="1448"/>
                      <a:pt x="1050" y="1440"/>
                      <a:pt x="1050" y="1439"/>
                    </a:cubicBezTo>
                    <a:cubicBezTo>
                      <a:pt x="1050" y="1437"/>
                      <a:pt x="1050" y="1434"/>
                      <a:pt x="1050" y="1434"/>
                    </a:cubicBezTo>
                    <a:cubicBezTo>
                      <a:pt x="1050" y="1434"/>
                      <a:pt x="1044" y="1433"/>
                      <a:pt x="1041" y="1434"/>
                    </a:cubicBezTo>
                    <a:cubicBezTo>
                      <a:pt x="1039" y="1435"/>
                      <a:pt x="1036" y="1434"/>
                      <a:pt x="1036" y="1434"/>
                    </a:cubicBezTo>
                    <a:cubicBezTo>
                      <a:pt x="1036" y="1434"/>
                      <a:pt x="1028" y="1433"/>
                      <a:pt x="1027" y="1431"/>
                    </a:cubicBezTo>
                    <a:cubicBezTo>
                      <a:pt x="1027" y="1429"/>
                      <a:pt x="1027" y="1430"/>
                      <a:pt x="1026" y="1430"/>
                    </a:cubicBezTo>
                    <a:cubicBezTo>
                      <a:pt x="1024" y="1430"/>
                      <a:pt x="1018" y="1430"/>
                      <a:pt x="1018" y="1430"/>
                    </a:cubicBezTo>
                    <a:cubicBezTo>
                      <a:pt x="1012" y="1428"/>
                      <a:pt x="1012" y="1428"/>
                      <a:pt x="1012" y="1428"/>
                    </a:cubicBezTo>
                    <a:cubicBezTo>
                      <a:pt x="1012" y="1437"/>
                      <a:pt x="1012" y="1437"/>
                      <a:pt x="1012" y="1437"/>
                    </a:cubicBezTo>
                    <a:cubicBezTo>
                      <a:pt x="1011" y="1435"/>
                      <a:pt x="1011" y="1435"/>
                      <a:pt x="1011" y="1435"/>
                    </a:cubicBezTo>
                    <a:cubicBezTo>
                      <a:pt x="1001" y="1434"/>
                      <a:pt x="1001" y="1434"/>
                      <a:pt x="1001" y="1434"/>
                    </a:cubicBezTo>
                    <a:cubicBezTo>
                      <a:pt x="995" y="1437"/>
                      <a:pt x="995" y="1437"/>
                      <a:pt x="995" y="1437"/>
                    </a:cubicBezTo>
                    <a:cubicBezTo>
                      <a:pt x="990" y="1439"/>
                      <a:pt x="990" y="1439"/>
                      <a:pt x="990" y="1439"/>
                    </a:cubicBezTo>
                    <a:cubicBezTo>
                      <a:pt x="990" y="1442"/>
                      <a:pt x="990" y="1442"/>
                      <a:pt x="990" y="1442"/>
                    </a:cubicBezTo>
                    <a:cubicBezTo>
                      <a:pt x="988" y="1445"/>
                      <a:pt x="988" y="1445"/>
                      <a:pt x="988" y="1445"/>
                    </a:cubicBezTo>
                    <a:cubicBezTo>
                      <a:pt x="988" y="1445"/>
                      <a:pt x="985" y="1446"/>
                      <a:pt x="983" y="1446"/>
                    </a:cubicBezTo>
                    <a:cubicBezTo>
                      <a:pt x="983" y="1447"/>
                      <a:pt x="982" y="1449"/>
                      <a:pt x="982" y="1450"/>
                    </a:cubicBezTo>
                    <a:cubicBezTo>
                      <a:pt x="981" y="1451"/>
                      <a:pt x="979" y="1451"/>
                      <a:pt x="979" y="1451"/>
                    </a:cubicBezTo>
                    <a:cubicBezTo>
                      <a:pt x="975" y="1450"/>
                      <a:pt x="975" y="1450"/>
                      <a:pt x="975" y="1450"/>
                    </a:cubicBezTo>
                    <a:cubicBezTo>
                      <a:pt x="972" y="1450"/>
                      <a:pt x="972" y="1450"/>
                      <a:pt x="972" y="1450"/>
                    </a:cubicBezTo>
                    <a:cubicBezTo>
                      <a:pt x="970" y="1448"/>
                      <a:pt x="970" y="1448"/>
                      <a:pt x="970" y="1448"/>
                    </a:cubicBezTo>
                    <a:cubicBezTo>
                      <a:pt x="972" y="1444"/>
                      <a:pt x="972" y="1444"/>
                      <a:pt x="972" y="1444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72" y="1442"/>
                      <a:pt x="972" y="1442"/>
                      <a:pt x="972" y="1442"/>
                    </a:cubicBezTo>
                    <a:cubicBezTo>
                      <a:pt x="966" y="1442"/>
                      <a:pt x="966" y="1442"/>
                      <a:pt x="966" y="1442"/>
                    </a:cubicBezTo>
                    <a:cubicBezTo>
                      <a:pt x="960" y="1440"/>
                      <a:pt x="960" y="1440"/>
                      <a:pt x="960" y="1440"/>
                    </a:cubicBezTo>
                    <a:cubicBezTo>
                      <a:pt x="947" y="1439"/>
                      <a:pt x="947" y="1439"/>
                      <a:pt x="947" y="1439"/>
                    </a:cubicBezTo>
                    <a:cubicBezTo>
                      <a:pt x="939" y="1437"/>
                      <a:pt x="939" y="1437"/>
                      <a:pt x="939" y="1437"/>
                    </a:cubicBezTo>
                    <a:cubicBezTo>
                      <a:pt x="934" y="1432"/>
                      <a:pt x="934" y="1432"/>
                      <a:pt x="934" y="1432"/>
                    </a:cubicBezTo>
                    <a:cubicBezTo>
                      <a:pt x="926" y="1430"/>
                      <a:pt x="926" y="1430"/>
                      <a:pt x="926" y="1430"/>
                    </a:cubicBezTo>
                    <a:cubicBezTo>
                      <a:pt x="919" y="1435"/>
                      <a:pt x="919" y="1435"/>
                      <a:pt x="919" y="1435"/>
                    </a:cubicBezTo>
                    <a:cubicBezTo>
                      <a:pt x="919" y="1435"/>
                      <a:pt x="912" y="1432"/>
                      <a:pt x="909" y="1432"/>
                    </a:cubicBezTo>
                    <a:cubicBezTo>
                      <a:pt x="907" y="1433"/>
                      <a:pt x="903" y="1434"/>
                      <a:pt x="902" y="1435"/>
                    </a:cubicBezTo>
                    <a:cubicBezTo>
                      <a:pt x="901" y="1435"/>
                      <a:pt x="901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6"/>
                      <a:pt x="900" y="1436"/>
                      <a:pt x="900" y="1436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900" y="1437"/>
                      <a:pt x="900" y="1437"/>
                      <a:pt x="900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7"/>
                      <a:pt x="899" y="1437"/>
                      <a:pt x="899" y="1437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9" y="1438"/>
                      <a:pt x="899" y="1438"/>
                      <a:pt x="899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8" y="1438"/>
                      <a:pt x="898" y="1438"/>
                      <a:pt x="898" y="1438"/>
                    </a:cubicBezTo>
                    <a:cubicBezTo>
                      <a:pt x="896" y="1439"/>
                      <a:pt x="894" y="1438"/>
                      <a:pt x="892" y="1438"/>
                    </a:cubicBezTo>
                    <a:cubicBezTo>
                      <a:pt x="891" y="1439"/>
                      <a:pt x="890" y="1440"/>
                      <a:pt x="888" y="1440"/>
                    </a:cubicBezTo>
                    <a:cubicBezTo>
                      <a:pt x="886" y="1440"/>
                      <a:pt x="885" y="1439"/>
                      <a:pt x="883" y="1439"/>
                    </a:cubicBezTo>
                    <a:cubicBezTo>
                      <a:pt x="882" y="1440"/>
                      <a:pt x="881" y="1441"/>
                      <a:pt x="879" y="1441"/>
                    </a:cubicBezTo>
                    <a:cubicBezTo>
                      <a:pt x="877" y="1441"/>
                      <a:pt x="876" y="1439"/>
                      <a:pt x="876" y="1439"/>
                    </a:cubicBezTo>
                    <a:cubicBezTo>
                      <a:pt x="873" y="1439"/>
                      <a:pt x="873" y="1439"/>
                      <a:pt x="873" y="1439"/>
                    </a:cubicBezTo>
                    <a:cubicBezTo>
                      <a:pt x="870" y="1436"/>
                      <a:pt x="870" y="1436"/>
                      <a:pt x="870" y="1436"/>
                    </a:cubicBezTo>
                    <a:cubicBezTo>
                      <a:pt x="870" y="1436"/>
                      <a:pt x="869" y="1438"/>
                      <a:pt x="866" y="1438"/>
                    </a:cubicBezTo>
                    <a:cubicBezTo>
                      <a:pt x="864" y="1437"/>
                      <a:pt x="862" y="1436"/>
                      <a:pt x="860" y="1437"/>
                    </a:cubicBezTo>
                    <a:cubicBezTo>
                      <a:pt x="858" y="1437"/>
                      <a:pt x="855" y="1438"/>
                      <a:pt x="855" y="1438"/>
                    </a:cubicBezTo>
                    <a:cubicBezTo>
                      <a:pt x="847" y="1435"/>
                      <a:pt x="847" y="1435"/>
                      <a:pt x="847" y="1435"/>
                    </a:cubicBezTo>
                    <a:cubicBezTo>
                      <a:pt x="842" y="1434"/>
                      <a:pt x="842" y="1434"/>
                      <a:pt x="842" y="1434"/>
                    </a:cubicBezTo>
                    <a:cubicBezTo>
                      <a:pt x="838" y="1433"/>
                      <a:pt x="838" y="1433"/>
                      <a:pt x="838" y="1433"/>
                    </a:cubicBezTo>
                    <a:cubicBezTo>
                      <a:pt x="836" y="1436"/>
                      <a:pt x="836" y="1436"/>
                      <a:pt x="836" y="1436"/>
                    </a:cubicBezTo>
                    <a:cubicBezTo>
                      <a:pt x="831" y="1436"/>
                      <a:pt x="831" y="1436"/>
                      <a:pt x="831" y="1436"/>
                    </a:cubicBezTo>
                    <a:cubicBezTo>
                      <a:pt x="831" y="1436"/>
                      <a:pt x="825" y="1434"/>
                      <a:pt x="821" y="1435"/>
                    </a:cubicBezTo>
                    <a:cubicBezTo>
                      <a:pt x="820" y="1435"/>
                      <a:pt x="817" y="1438"/>
                      <a:pt x="816" y="1438"/>
                    </a:cubicBezTo>
                    <a:cubicBezTo>
                      <a:pt x="815" y="1439"/>
                      <a:pt x="819" y="1442"/>
                      <a:pt x="817" y="1442"/>
                    </a:cubicBezTo>
                    <a:cubicBezTo>
                      <a:pt x="787" y="1439"/>
                      <a:pt x="752" y="1427"/>
                      <a:pt x="722" y="1419"/>
                    </a:cubicBezTo>
                    <a:cubicBezTo>
                      <a:pt x="722" y="1419"/>
                      <a:pt x="697" y="1413"/>
                      <a:pt x="693" y="1413"/>
                    </a:cubicBezTo>
                    <a:cubicBezTo>
                      <a:pt x="689" y="1413"/>
                      <a:pt x="681" y="1402"/>
                      <a:pt x="681" y="1399"/>
                    </a:cubicBezTo>
                    <a:cubicBezTo>
                      <a:pt x="681" y="1396"/>
                      <a:pt x="680" y="1387"/>
                      <a:pt x="684" y="1385"/>
                    </a:cubicBezTo>
                    <a:cubicBezTo>
                      <a:pt x="688" y="1383"/>
                      <a:pt x="688" y="1383"/>
                      <a:pt x="695" y="1377"/>
                    </a:cubicBezTo>
                    <a:cubicBezTo>
                      <a:pt x="701" y="1370"/>
                      <a:pt x="701" y="1365"/>
                      <a:pt x="701" y="1365"/>
                    </a:cubicBezTo>
                    <a:cubicBezTo>
                      <a:pt x="686" y="1356"/>
                      <a:pt x="686" y="1356"/>
                      <a:pt x="686" y="1356"/>
                    </a:cubicBezTo>
                    <a:cubicBezTo>
                      <a:pt x="686" y="1356"/>
                      <a:pt x="669" y="1365"/>
                      <a:pt x="666" y="1363"/>
                    </a:cubicBezTo>
                    <a:cubicBezTo>
                      <a:pt x="662" y="1361"/>
                      <a:pt x="646" y="1372"/>
                      <a:pt x="646" y="1372"/>
                    </a:cubicBezTo>
                    <a:cubicBezTo>
                      <a:pt x="630" y="1373"/>
                      <a:pt x="630" y="1373"/>
                      <a:pt x="630" y="1373"/>
                    </a:cubicBezTo>
                    <a:cubicBezTo>
                      <a:pt x="630" y="1371"/>
                      <a:pt x="630" y="1371"/>
                      <a:pt x="630" y="1371"/>
                    </a:cubicBezTo>
                    <a:cubicBezTo>
                      <a:pt x="630" y="1371"/>
                      <a:pt x="633" y="1361"/>
                      <a:pt x="637" y="1363"/>
                    </a:cubicBezTo>
                    <a:cubicBezTo>
                      <a:pt x="641" y="1351"/>
                      <a:pt x="641" y="1351"/>
                      <a:pt x="641" y="1351"/>
                    </a:cubicBezTo>
                    <a:cubicBezTo>
                      <a:pt x="639" y="1337"/>
                      <a:pt x="639" y="1337"/>
                      <a:pt x="639" y="1337"/>
                    </a:cubicBezTo>
                    <a:cubicBezTo>
                      <a:pt x="635" y="1318"/>
                      <a:pt x="635" y="1318"/>
                      <a:pt x="635" y="1318"/>
                    </a:cubicBezTo>
                    <a:cubicBezTo>
                      <a:pt x="655" y="1317"/>
                      <a:pt x="655" y="1317"/>
                      <a:pt x="655" y="1317"/>
                    </a:cubicBezTo>
                    <a:cubicBezTo>
                      <a:pt x="673" y="1307"/>
                      <a:pt x="673" y="1307"/>
                      <a:pt x="673" y="1307"/>
                    </a:cubicBezTo>
                    <a:cubicBezTo>
                      <a:pt x="667" y="1297"/>
                      <a:pt x="667" y="1297"/>
                      <a:pt x="667" y="1297"/>
                    </a:cubicBezTo>
                    <a:cubicBezTo>
                      <a:pt x="650" y="1303"/>
                      <a:pt x="650" y="1303"/>
                      <a:pt x="650" y="1303"/>
                    </a:cubicBezTo>
                    <a:cubicBezTo>
                      <a:pt x="634" y="1300"/>
                      <a:pt x="634" y="1300"/>
                      <a:pt x="634" y="1300"/>
                    </a:cubicBezTo>
                    <a:cubicBezTo>
                      <a:pt x="613" y="1318"/>
                      <a:pt x="613" y="1318"/>
                      <a:pt x="613" y="1318"/>
                    </a:cubicBezTo>
                    <a:cubicBezTo>
                      <a:pt x="589" y="1318"/>
                      <a:pt x="589" y="1318"/>
                      <a:pt x="589" y="1318"/>
                    </a:cubicBezTo>
                    <a:cubicBezTo>
                      <a:pt x="581" y="1317"/>
                      <a:pt x="581" y="1317"/>
                      <a:pt x="581" y="1317"/>
                    </a:cubicBezTo>
                    <a:cubicBezTo>
                      <a:pt x="582" y="1315"/>
                      <a:pt x="582" y="1313"/>
                      <a:pt x="583" y="1313"/>
                    </a:cubicBezTo>
                    <a:cubicBezTo>
                      <a:pt x="585" y="1312"/>
                      <a:pt x="600" y="1307"/>
                      <a:pt x="600" y="1307"/>
                    </a:cubicBezTo>
                    <a:cubicBezTo>
                      <a:pt x="610" y="1301"/>
                      <a:pt x="610" y="1301"/>
                      <a:pt x="610" y="1301"/>
                    </a:cubicBezTo>
                    <a:cubicBezTo>
                      <a:pt x="610" y="1301"/>
                      <a:pt x="615" y="1294"/>
                      <a:pt x="617" y="1293"/>
                    </a:cubicBezTo>
                    <a:cubicBezTo>
                      <a:pt x="619" y="1293"/>
                      <a:pt x="621" y="1289"/>
                      <a:pt x="623" y="1284"/>
                    </a:cubicBezTo>
                    <a:cubicBezTo>
                      <a:pt x="626" y="1280"/>
                      <a:pt x="628" y="1277"/>
                      <a:pt x="628" y="1277"/>
                    </a:cubicBezTo>
                    <a:cubicBezTo>
                      <a:pt x="628" y="1277"/>
                      <a:pt x="640" y="1274"/>
                      <a:pt x="639" y="1273"/>
                    </a:cubicBezTo>
                    <a:cubicBezTo>
                      <a:pt x="639" y="1271"/>
                      <a:pt x="634" y="1267"/>
                      <a:pt x="640" y="1267"/>
                    </a:cubicBezTo>
                    <a:cubicBezTo>
                      <a:pt x="646" y="1267"/>
                      <a:pt x="646" y="1267"/>
                      <a:pt x="649" y="1265"/>
                    </a:cubicBezTo>
                    <a:cubicBezTo>
                      <a:pt x="651" y="1264"/>
                      <a:pt x="650" y="1263"/>
                      <a:pt x="651" y="1260"/>
                    </a:cubicBezTo>
                    <a:cubicBezTo>
                      <a:pt x="653" y="1258"/>
                      <a:pt x="654" y="1255"/>
                      <a:pt x="654" y="1253"/>
                    </a:cubicBezTo>
                    <a:cubicBezTo>
                      <a:pt x="653" y="1251"/>
                      <a:pt x="648" y="1243"/>
                      <a:pt x="648" y="1241"/>
                    </a:cubicBezTo>
                    <a:cubicBezTo>
                      <a:pt x="647" y="1238"/>
                      <a:pt x="648" y="1232"/>
                      <a:pt x="648" y="1232"/>
                    </a:cubicBezTo>
                    <a:cubicBezTo>
                      <a:pt x="648" y="1232"/>
                      <a:pt x="651" y="1231"/>
                      <a:pt x="654" y="1230"/>
                    </a:cubicBezTo>
                    <a:cubicBezTo>
                      <a:pt x="656" y="1228"/>
                      <a:pt x="660" y="1221"/>
                      <a:pt x="660" y="1221"/>
                    </a:cubicBezTo>
                    <a:cubicBezTo>
                      <a:pt x="661" y="1216"/>
                      <a:pt x="661" y="1216"/>
                      <a:pt x="661" y="1216"/>
                    </a:cubicBezTo>
                    <a:cubicBezTo>
                      <a:pt x="661" y="1216"/>
                      <a:pt x="665" y="1213"/>
                      <a:pt x="666" y="1213"/>
                    </a:cubicBezTo>
                    <a:cubicBezTo>
                      <a:pt x="668" y="1212"/>
                      <a:pt x="684" y="1206"/>
                      <a:pt x="685" y="1206"/>
                    </a:cubicBezTo>
                    <a:cubicBezTo>
                      <a:pt x="686" y="1206"/>
                      <a:pt x="696" y="1207"/>
                      <a:pt x="693" y="1202"/>
                    </a:cubicBezTo>
                    <a:cubicBezTo>
                      <a:pt x="690" y="1198"/>
                      <a:pt x="689" y="1196"/>
                      <a:pt x="688" y="1193"/>
                    </a:cubicBezTo>
                    <a:cubicBezTo>
                      <a:pt x="687" y="1190"/>
                      <a:pt x="687" y="1183"/>
                      <a:pt x="687" y="1182"/>
                    </a:cubicBezTo>
                    <a:cubicBezTo>
                      <a:pt x="688" y="1181"/>
                      <a:pt x="696" y="1178"/>
                      <a:pt x="687" y="1177"/>
                    </a:cubicBezTo>
                    <a:cubicBezTo>
                      <a:pt x="678" y="1176"/>
                      <a:pt x="685" y="1173"/>
                      <a:pt x="683" y="1171"/>
                    </a:cubicBezTo>
                    <a:cubicBezTo>
                      <a:pt x="680" y="1169"/>
                      <a:pt x="674" y="1165"/>
                      <a:pt x="674" y="1165"/>
                    </a:cubicBezTo>
                    <a:cubicBezTo>
                      <a:pt x="671" y="1165"/>
                      <a:pt x="671" y="1165"/>
                      <a:pt x="671" y="1165"/>
                    </a:cubicBezTo>
                    <a:cubicBezTo>
                      <a:pt x="672" y="1155"/>
                      <a:pt x="672" y="1155"/>
                      <a:pt x="672" y="1155"/>
                    </a:cubicBezTo>
                    <a:cubicBezTo>
                      <a:pt x="672" y="1155"/>
                      <a:pt x="675" y="1151"/>
                      <a:pt x="676" y="1151"/>
                    </a:cubicBezTo>
                    <a:cubicBezTo>
                      <a:pt x="677" y="1150"/>
                      <a:pt x="678" y="1146"/>
                      <a:pt x="676" y="1146"/>
                    </a:cubicBezTo>
                    <a:cubicBezTo>
                      <a:pt x="674" y="1147"/>
                      <a:pt x="668" y="1148"/>
                      <a:pt x="668" y="1148"/>
                    </a:cubicBezTo>
                    <a:cubicBezTo>
                      <a:pt x="668" y="1148"/>
                      <a:pt x="663" y="1148"/>
                      <a:pt x="664" y="1146"/>
                    </a:cubicBezTo>
                    <a:cubicBezTo>
                      <a:pt x="664" y="1143"/>
                      <a:pt x="666" y="1143"/>
                      <a:pt x="669" y="1140"/>
                    </a:cubicBezTo>
                    <a:cubicBezTo>
                      <a:pt x="672" y="1137"/>
                      <a:pt x="673" y="1135"/>
                      <a:pt x="673" y="1135"/>
                    </a:cubicBezTo>
                    <a:cubicBezTo>
                      <a:pt x="672" y="1129"/>
                      <a:pt x="672" y="1129"/>
                      <a:pt x="672" y="1129"/>
                    </a:cubicBezTo>
                    <a:cubicBezTo>
                      <a:pt x="672" y="1129"/>
                      <a:pt x="672" y="1125"/>
                      <a:pt x="671" y="1125"/>
                    </a:cubicBezTo>
                    <a:cubicBezTo>
                      <a:pt x="671" y="1124"/>
                      <a:pt x="665" y="1112"/>
                      <a:pt x="665" y="1112"/>
                    </a:cubicBezTo>
                    <a:cubicBezTo>
                      <a:pt x="665" y="1112"/>
                      <a:pt x="659" y="1110"/>
                      <a:pt x="658" y="1112"/>
                    </a:cubicBezTo>
                    <a:cubicBezTo>
                      <a:pt x="658" y="1114"/>
                      <a:pt x="656" y="1118"/>
                      <a:pt x="656" y="1118"/>
                    </a:cubicBezTo>
                    <a:cubicBezTo>
                      <a:pt x="649" y="1118"/>
                      <a:pt x="649" y="1118"/>
                      <a:pt x="649" y="1118"/>
                    </a:cubicBezTo>
                    <a:cubicBezTo>
                      <a:pt x="645" y="1115"/>
                      <a:pt x="645" y="1115"/>
                      <a:pt x="645" y="1115"/>
                    </a:cubicBezTo>
                    <a:cubicBezTo>
                      <a:pt x="637" y="1113"/>
                      <a:pt x="637" y="1113"/>
                      <a:pt x="637" y="1113"/>
                    </a:cubicBezTo>
                    <a:cubicBezTo>
                      <a:pt x="637" y="1113"/>
                      <a:pt x="636" y="1114"/>
                      <a:pt x="635" y="1115"/>
                    </a:cubicBezTo>
                    <a:cubicBezTo>
                      <a:pt x="635" y="1116"/>
                      <a:pt x="627" y="1111"/>
                      <a:pt x="627" y="1111"/>
                    </a:cubicBezTo>
                    <a:cubicBezTo>
                      <a:pt x="627" y="1111"/>
                      <a:pt x="624" y="1115"/>
                      <a:pt x="623" y="1116"/>
                    </a:cubicBezTo>
                    <a:cubicBezTo>
                      <a:pt x="623" y="1116"/>
                      <a:pt x="615" y="1114"/>
                      <a:pt x="615" y="1114"/>
                    </a:cubicBezTo>
                    <a:cubicBezTo>
                      <a:pt x="607" y="1115"/>
                      <a:pt x="607" y="1115"/>
                      <a:pt x="607" y="1115"/>
                    </a:cubicBezTo>
                    <a:cubicBezTo>
                      <a:pt x="600" y="1116"/>
                      <a:pt x="600" y="1116"/>
                      <a:pt x="600" y="1116"/>
                    </a:cubicBezTo>
                    <a:cubicBezTo>
                      <a:pt x="594" y="1113"/>
                      <a:pt x="594" y="1113"/>
                      <a:pt x="594" y="1113"/>
                    </a:cubicBezTo>
                    <a:cubicBezTo>
                      <a:pt x="592" y="1116"/>
                      <a:pt x="592" y="1116"/>
                      <a:pt x="592" y="1116"/>
                    </a:cubicBezTo>
                    <a:cubicBezTo>
                      <a:pt x="593" y="1121"/>
                      <a:pt x="593" y="1121"/>
                      <a:pt x="593" y="1121"/>
                    </a:cubicBezTo>
                    <a:cubicBezTo>
                      <a:pt x="588" y="1124"/>
                      <a:pt x="588" y="1124"/>
                      <a:pt x="588" y="1124"/>
                    </a:cubicBezTo>
                    <a:cubicBezTo>
                      <a:pt x="582" y="1120"/>
                      <a:pt x="582" y="1120"/>
                      <a:pt x="582" y="1120"/>
                    </a:cubicBezTo>
                    <a:cubicBezTo>
                      <a:pt x="577" y="1119"/>
                      <a:pt x="577" y="1119"/>
                      <a:pt x="577" y="1119"/>
                    </a:cubicBezTo>
                    <a:cubicBezTo>
                      <a:pt x="570" y="1112"/>
                      <a:pt x="570" y="1112"/>
                      <a:pt x="570" y="1112"/>
                    </a:cubicBezTo>
                    <a:cubicBezTo>
                      <a:pt x="564" y="1110"/>
                      <a:pt x="564" y="1110"/>
                      <a:pt x="564" y="1110"/>
                    </a:cubicBezTo>
                    <a:cubicBezTo>
                      <a:pt x="558" y="1107"/>
                      <a:pt x="558" y="1107"/>
                      <a:pt x="558" y="1107"/>
                    </a:cubicBezTo>
                    <a:cubicBezTo>
                      <a:pt x="558" y="1107"/>
                      <a:pt x="555" y="1115"/>
                      <a:pt x="554" y="1116"/>
                    </a:cubicBezTo>
                    <a:cubicBezTo>
                      <a:pt x="553" y="1116"/>
                      <a:pt x="548" y="1118"/>
                      <a:pt x="547" y="1118"/>
                    </a:cubicBezTo>
                    <a:cubicBezTo>
                      <a:pt x="545" y="1119"/>
                      <a:pt x="544" y="1124"/>
                      <a:pt x="544" y="1124"/>
                    </a:cubicBezTo>
                    <a:cubicBezTo>
                      <a:pt x="539" y="1127"/>
                      <a:pt x="539" y="1127"/>
                      <a:pt x="539" y="1127"/>
                    </a:cubicBezTo>
                    <a:cubicBezTo>
                      <a:pt x="539" y="1127"/>
                      <a:pt x="536" y="1125"/>
                      <a:pt x="534" y="1125"/>
                    </a:cubicBezTo>
                    <a:cubicBezTo>
                      <a:pt x="533" y="1125"/>
                      <a:pt x="532" y="1126"/>
                      <a:pt x="532" y="1126"/>
                    </a:cubicBezTo>
                    <a:cubicBezTo>
                      <a:pt x="530" y="1129"/>
                      <a:pt x="530" y="1129"/>
                      <a:pt x="530" y="1129"/>
                    </a:cubicBezTo>
                    <a:cubicBezTo>
                      <a:pt x="530" y="1129"/>
                      <a:pt x="529" y="1129"/>
                      <a:pt x="526" y="1127"/>
                    </a:cubicBezTo>
                    <a:cubicBezTo>
                      <a:pt x="524" y="1126"/>
                      <a:pt x="521" y="1124"/>
                      <a:pt x="521" y="1124"/>
                    </a:cubicBezTo>
                    <a:cubicBezTo>
                      <a:pt x="518" y="1123"/>
                      <a:pt x="518" y="1123"/>
                      <a:pt x="518" y="1123"/>
                    </a:cubicBezTo>
                    <a:cubicBezTo>
                      <a:pt x="518" y="1123"/>
                      <a:pt x="509" y="1127"/>
                      <a:pt x="508" y="1128"/>
                    </a:cubicBezTo>
                    <a:cubicBezTo>
                      <a:pt x="508" y="1129"/>
                      <a:pt x="506" y="1132"/>
                      <a:pt x="506" y="1132"/>
                    </a:cubicBezTo>
                    <a:cubicBezTo>
                      <a:pt x="501" y="1128"/>
                      <a:pt x="501" y="1128"/>
                      <a:pt x="501" y="1128"/>
                    </a:cubicBezTo>
                    <a:cubicBezTo>
                      <a:pt x="495" y="1124"/>
                      <a:pt x="495" y="1124"/>
                      <a:pt x="495" y="1124"/>
                    </a:cubicBezTo>
                    <a:cubicBezTo>
                      <a:pt x="494" y="1117"/>
                      <a:pt x="494" y="1117"/>
                      <a:pt x="494" y="1117"/>
                    </a:cubicBezTo>
                    <a:cubicBezTo>
                      <a:pt x="483" y="1107"/>
                      <a:pt x="483" y="1107"/>
                      <a:pt x="483" y="1107"/>
                    </a:cubicBezTo>
                    <a:cubicBezTo>
                      <a:pt x="481" y="1097"/>
                      <a:pt x="481" y="1097"/>
                      <a:pt x="481" y="1097"/>
                    </a:cubicBezTo>
                    <a:cubicBezTo>
                      <a:pt x="473" y="1091"/>
                      <a:pt x="473" y="1091"/>
                      <a:pt x="473" y="1091"/>
                    </a:cubicBezTo>
                    <a:cubicBezTo>
                      <a:pt x="468" y="1097"/>
                      <a:pt x="468" y="1097"/>
                      <a:pt x="468" y="1097"/>
                    </a:cubicBezTo>
                    <a:cubicBezTo>
                      <a:pt x="460" y="1096"/>
                      <a:pt x="460" y="1096"/>
                      <a:pt x="460" y="1096"/>
                    </a:cubicBezTo>
                    <a:close/>
                    <a:moveTo>
                      <a:pt x="357" y="73"/>
                    </a:moveTo>
                    <a:cubicBezTo>
                      <a:pt x="357" y="73"/>
                      <a:pt x="357" y="73"/>
                      <a:pt x="357" y="73"/>
                    </a:cubicBezTo>
                    <a:cubicBezTo>
                      <a:pt x="358" y="74"/>
                      <a:pt x="358" y="74"/>
                      <a:pt x="358" y="74"/>
                    </a:cubicBezTo>
                    <a:cubicBezTo>
                      <a:pt x="358" y="74"/>
                      <a:pt x="364" y="80"/>
                      <a:pt x="369" y="80"/>
                    </a:cubicBezTo>
                    <a:cubicBezTo>
                      <a:pt x="374" y="80"/>
                      <a:pt x="370" y="80"/>
                      <a:pt x="375" y="79"/>
                    </a:cubicBezTo>
                    <a:cubicBezTo>
                      <a:pt x="379" y="77"/>
                      <a:pt x="380" y="74"/>
                      <a:pt x="382" y="71"/>
                    </a:cubicBezTo>
                    <a:cubicBezTo>
                      <a:pt x="384" y="68"/>
                      <a:pt x="384" y="68"/>
                      <a:pt x="384" y="65"/>
                    </a:cubicBezTo>
                    <a:cubicBezTo>
                      <a:pt x="384" y="62"/>
                      <a:pt x="384" y="57"/>
                      <a:pt x="384" y="54"/>
                    </a:cubicBezTo>
                    <a:cubicBezTo>
                      <a:pt x="384" y="51"/>
                      <a:pt x="387" y="52"/>
                      <a:pt x="390" y="52"/>
                    </a:cubicBezTo>
                    <a:cubicBezTo>
                      <a:pt x="392" y="52"/>
                      <a:pt x="388" y="44"/>
                      <a:pt x="388" y="44"/>
                    </a:cubicBezTo>
                    <a:cubicBezTo>
                      <a:pt x="388" y="44"/>
                      <a:pt x="379" y="40"/>
                      <a:pt x="375" y="40"/>
                    </a:cubicBezTo>
                    <a:cubicBezTo>
                      <a:pt x="371" y="40"/>
                      <a:pt x="362" y="39"/>
                      <a:pt x="362" y="39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1" y="53"/>
                      <a:pt x="355" y="72"/>
                      <a:pt x="357" y="73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0" name="Freeform 109">
                <a:extLst>
                  <a:ext uri="{FF2B5EF4-FFF2-40B4-BE49-F238E27FC236}">
                    <a16:creationId xmlns:a16="http://schemas.microsoft.com/office/drawing/2014/main" id="{DBACAB80-DA2C-BF48-AF5D-93E93EB52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3036" y="1542151"/>
                <a:ext cx="664056" cy="1216708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1" name="Freeform 139">
                <a:extLst>
                  <a:ext uri="{FF2B5EF4-FFF2-40B4-BE49-F238E27FC236}">
                    <a16:creationId xmlns:a16="http://schemas.microsoft.com/office/drawing/2014/main" id="{D6169C13-006A-284E-AE6D-D1DC129CC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971" y="3425810"/>
                <a:ext cx="1218169" cy="970596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2" name="Freeform 146">
                <a:extLst>
                  <a:ext uri="{FF2B5EF4-FFF2-40B4-BE49-F238E27FC236}">
                    <a16:creationId xmlns:a16="http://schemas.microsoft.com/office/drawing/2014/main" id="{5970215C-D857-834F-9F5F-32F3023F08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9172" y="3676183"/>
                <a:ext cx="930118" cy="839550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3" name="Freeform 210">
                <a:extLst>
                  <a:ext uri="{FF2B5EF4-FFF2-40B4-BE49-F238E27FC236}">
                    <a16:creationId xmlns:a16="http://schemas.microsoft.com/office/drawing/2014/main" id="{E99679F5-86D5-2E4B-AC0F-47C2E5E79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1975" y="3312876"/>
                <a:ext cx="1810762" cy="943961"/>
              </a:xfrm>
              <a:custGeom>
                <a:avLst/>
                <a:gdLst>
                  <a:gd name="T0" fmla="*/ 742 w 794"/>
                  <a:gd name="T1" fmla="*/ 116 h 427"/>
                  <a:gd name="T2" fmla="*/ 780 w 794"/>
                  <a:gd name="T3" fmla="*/ 173 h 427"/>
                  <a:gd name="T4" fmla="*/ 770 w 794"/>
                  <a:gd name="T5" fmla="*/ 188 h 427"/>
                  <a:gd name="T6" fmla="*/ 699 w 794"/>
                  <a:gd name="T7" fmla="*/ 222 h 427"/>
                  <a:gd name="T8" fmla="*/ 627 w 794"/>
                  <a:gd name="T9" fmla="*/ 256 h 427"/>
                  <a:gd name="T10" fmla="*/ 498 w 794"/>
                  <a:gd name="T11" fmla="*/ 320 h 427"/>
                  <a:gd name="T12" fmla="*/ 472 w 794"/>
                  <a:gd name="T13" fmla="*/ 373 h 427"/>
                  <a:gd name="T14" fmla="*/ 438 w 794"/>
                  <a:gd name="T15" fmla="*/ 333 h 427"/>
                  <a:gd name="T16" fmla="*/ 374 w 794"/>
                  <a:gd name="T17" fmla="*/ 377 h 427"/>
                  <a:gd name="T18" fmla="*/ 261 w 794"/>
                  <a:gd name="T19" fmla="*/ 378 h 427"/>
                  <a:gd name="T20" fmla="*/ 178 w 794"/>
                  <a:gd name="T21" fmla="*/ 417 h 427"/>
                  <a:gd name="T22" fmla="*/ 129 w 794"/>
                  <a:gd name="T23" fmla="*/ 413 h 427"/>
                  <a:gd name="T24" fmla="*/ 100 w 794"/>
                  <a:gd name="T25" fmla="*/ 401 h 427"/>
                  <a:gd name="T26" fmla="*/ 84 w 794"/>
                  <a:gd name="T27" fmla="*/ 373 h 427"/>
                  <a:gd name="T28" fmla="*/ 94 w 794"/>
                  <a:gd name="T29" fmla="*/ 369 h 427"/>
                  <a:gd name="T30" fmla="*/ 66 w 794"/>
                  <a:gd name="T31" fmla="*/ 348 h 427"/>
                  <a:gd name="T32" fmla="*/ 45 w 794"/>
                  <a:gd name="T33" fmla="*/ 343 h 427"/>
                  <a:gd name="T34" fmla="*/ 49 w 794"/>
                  <a:gd name="T35" fmla="*/ 326 h 427"/>
                  <a:gd name="T36" fmla="*/ 70 w 794"/>
                  <a:gd name="T37" fmla="*/ 333 h 427"/>
                  <a:gd name="T38" fmla="*/ 65 w 794"/>
                  <a:gd name="T39" fmla="*/ 316 h 427"/>
                  <a:gd name="T40" fmla="*/ 55 w 794"/>
                  <a:gd name="T41" fmla="*/ 299 h 427"/>
                  <a:gd name="T42" fmla="*/ 43 w 794"/>
                  <a:gd name="T43" fmla="*/ 278 h 427"/>
                  <a:gd name="T44" fmla="*/ 22 w 794"/>
                  <a:gd name="T45" fmla="*/ 277 h 427"/>
                  <a:gd name="T46" fmla="*/ 22 w 794"/>
                  <a:gd name="T47" fmla="*/ 246 h 427"/>
                  <a:gd name="T48" fmla="*/ 47 w 794"/>
                  <a:gd name="T49" fmla="*/ 225 h 427"/>
                  <a:gd name="T50" fmla="*/ 79 w 794"/>
                  <a:gd name="T51" fmla="*/ 220 h 427"/>
                  <a:gd name="T52" fmla="*/ 83 w 794"/>
                  <a:gd name="T53" fmla="*/ 218 h 427"/>
                  <a:gd name="T54" fmla="*/ 123 w 794"/>
                  <a:gd name="T55" fmla="*/ 207 h 427"/>
                  <a:gd name="T56" fmla="*/ 120 w 794"/>
                  <a:gd name="T57" fmla="*/ 197 h 427"/>
                  <a:gd name="T58" fmla="*/ 154 w 794"/>
                  <a:gd name="T59" fmla="*/ 177 h 427"/>
                  <a:gd name="T60" fmla="*/ 88 w 794"/>
                  <a:gd name="T61" fmla="*/ 179 h 427"/>
                  <a:gd name="T62" fmla="*/ 48 w 794"/>
                  <a:gd name="T63" fmla="*/ 214 h 427"/>
                  <a:gd name="T64" fmla="*/ 18 w 794"/>
                  <a:gd name="T65" fmla="*/ 248 h 427"/>
                  <a:gd name="T66" fmla="*/ 15 w 794"/>
                  <a:gd name="T67" fmla="*/ 240 h 427"/>
                  <a:gd name="T68" fmla="*/ 33 w 794"/>
                  <a:gd name="T69" fmla="*/ 217 h 427"/>
                  <a:gd name="T70" fmla="*/ 0 w 794"/>
                  <a:gd name="T71" fmla="*/ 217 h 427"/>
                  <a:gd name="T72" fmla="*/ 11 w 794"/>
                  <a:gd name="T73" fmla="*/ 197 h 427"/>
                  <a:gd name="T74" fmla="*/ 18 w 794"/>
                  <a:gd name="T75" fmla="*/ 175 h 427"/>
                  <a:gd name="T76" fmla="*/ 1 w 794"/>
                  <a:gd name="T77" fmla="*/ 162 h 427"/>
                  <a:gd name="T78" fmla="*/ 5 w 794"/>
                  <a:gd name="T79" fmla="*/ 158 h 427"/>
                  <a:gd name="T80" fmla="*/ 32 w 794"/>
                  <a:gd name="T81" fmla="*/ 135 h 427"/>
                  <a:gd name="T82" fmla="*/ 65 w 794"/>
                  <a:gd name="T83" fmla="*/ 131 h 427"/>
                  <a:gd name="T84" fmla="*/ 106 w 794"/>
                  <a:gd name="T85" fmla="*/ 157 h 427"/>
                  <a:gd name="T86" fmla="*/ 159 w 794"/>
                  <a:gd name="T87" fmla="*/ 154 h 427"/>
                  <a:gd name="T88" fmla="*/ 203 w 794"/>
                  <a:gd name="T89" fmla="*/ 143 h 427"/>
                  <a:gd name="T90" fmla="*/ 235 w 794"/>
                  <a:gd name="T91" fmla="*/ 107 h 427"/>
                  <a:gd name="T92" fmla="*/ 325 w 794"/>
                  <a:gd name="T93" fmla="*/ 69 h 427"/>
                  <a:gd name="T94" fmla="*/ 358 w 794"/>
                  <a:gd name="T95" fmla="*/ 81 h 427"/>
                  <a:gd name="T96" fmla="*/ 390 w 794"/>
                  <a:gd name="T97" fmla="*/ 93 h 427"/>
                  <a:gd name="T98" fmla="*/ 427 w 794"/>
                  <a:gd name="T99" fmla="*/ 89 h 427"/>
                  <a:gd name="T100" fmla="*/ 454 w 794"/>
                  <a:gd name="T101" fmla="*/ 87 h 427"/>
                  <a:gd name="T102" fmla="*/ 490 w 794"/>
                  <a:gd name="T103" fmla="*/ 75 h 427"/>
                  <a:gd name="T104" fmla="*/ 516 w 794"/>
                  <a:gd name="T105" fmla="*/ 67 h 427"/>
                  <a:gd name="T106" fmla="*/ 554 w 794"/>
                  <a:gd name="T107" fmla="*/ 51 h 427"/>
                  <a:gd name="T108" fmla="*/ 575 w 794"/>
                  <a:gd name="T109" fmla="*/ 27 h 427"/>
                  <a:gd name="T110" fmla="*/ 606 w 794"/>
                  <a:gd name="T111" fmla="*/ 14 h 427"/>
                  <a:gd name="T112" fmla="*/ 642 w 794"/>
                  <a:gd name="T113" fmla="*/ 9 h 427"/>
                  <a:gd name="T114" fmla="*/ 671 w 794"/>
                  <a:gd name="T115" fmla="*/ 16 h 427"/>
                  <a:gd name="T116" fmla="*/ 674 w 794"/>
                  <a:gd name="T117" fmla="*/ 40 h 427"/>
                  <a:gd name="T118" fmla="*/ 685 w 794"/>
                  <a:gd name="T119" fmla="*/ 59 h 427"/>
                  <a:gd name="T120" fmla="*/ 708 w 794"/>
                  <a:gd name="T121" fmla="*/ 58 h 427"/>
                  <a:gd name="T122" fmla="*/ 727 w 794"/>
                  <a:gd name="T123" fmla="*/ 8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4" h="427">
                    <a:moveTo>
                      <a:pt x="727" y="80"/>
                    </a:moveTo>
                    <a:cubicBezTo>
                      <a:pt x="717" y="84"/>
                      <a:pt x="717" y="84"/>
                      <a:pt x="717" y="84"/>
                    </a:cubicBezTo>
                    <a:cubicBezTo>
                      <a:pt x="717" y="86"/>
                      <a:pt x="717" y="86"/>
                      <a:pt x="717" y="86"/>
                    </a:cubicBezTo>
                    <a:cubicBezTo>
                      <a:pt x="723" y="93"/>
                      <a:pt x="723" y="93"/>
                      <a:pt x="723" y="93"/>
                    </a:cubicBezTo>
                    <a:cubicBezTo>
                      <a:pt x="729" y="95"/>
                      <a:pt x="729" y="95"/>
                      <a:pt x="729" y="9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42" y="116"/>
                      <a:pt x="742" y="116"/>
                      <a:pt x="742" y="116"/>
                    </a:cubicBezTo>
                    <a:cubicBezTo>
                      <a:pt x="748" y="129"/>
                      <a:pt x="748" y="129"/>
                      <a:pt x="748" y="129"/>
                    </a:cubicBezTo>
                    <a:cubicBezTo>
                      <a:pt x="756" y="130"/>
                      <a:pt x="756" y="130"/>
                      <a:pt x="756" y="130"/>
                    </a:cubicBezTo>
                    <a:cubicBezTo>
                      <a:pt x="758" y="135"/>
                      <a:pt x="756" y="128"/>
                      <a:pt x="756" y="136"/>
                    </a:cubicBezTo>
                    <a:cubicBezTo>
                      <a:pt x="754" y="148"/>
                      <a:pt x="753" y="140"/>
                      <a:pt x="756" y="154"/>
                    </a:cubicBezTo>
                    <a:cubicBezTo>
                      <a:pt x="756" y="158"/>
                      <a:pt x="771" y="156"/>
                      <a:pt x="772" y="156"/>
                    </a:cubicBezTo>
                    <a:cubicBezTo>
                      <a:pt x="771" y="157"/>
                      <a:pt x="777" y="160"/>
                      <a:pt x="775" y="165"/>
                    </a:cubicBezTo>
                    <a:cubicBezTo>
                      <a:pt x="773" y="169"/>
                      <a:pt x="783" y="167"/>
                      <a:pt x="780" y="173"/>
                    </a:cubicBezTo>
                    <a:cubicBezTo>
                      <a:pt x="779" y="175"/>
                      <a:pt x="787" y="173"/>
                      <a:pt x="791" y="175"/>
                    </a:cubicBezTo>
                    <a:cubicBezTo>
                      <a:pt x="794" y="176"/>
                      <a:pt x="794" y="181"/>
                      <a:pt x="793" y="182"/>
                    </a:cubicBezTo>
                    <a:cubicBezTo>
                      <a:pt x="791" y="185"/>
                      <a:pt x="790" y="183"/>
                      <a:pt x="786" y="187"/>
                    </a:cubicBezTo>
                    <a:cubicBezTo>
                      <a:pt x="780" y="191"/>
                      <a:pt x="783" y="194"/>
                      <a:pt x="783" y="195"/>
                    </a:cubicBezTo>
                    <a:cubicBezTo>
                      <a:pt x="782" y="198"/>
                      <a:pt x="780" y="199"/>
                      <a:pt x="779" y="200"/>
                    </a:cubicBezTo>
                    <a:cubicBezTo>
                      <a:pt x="772" y="196"/>
                      <a:pt x="772" y="196"/>
                      <a:pt x="772" y="196"/>
                    </a:cubicBezTo>
                    <a:cubicBezTo>
                      <a:pt x="770" y="188"/>
                      <a:pt x="770" y="188"/>
                      <a:pt x="770" y="188"/>
                    </a:cubicBezTo>
                    <a:cubicBezTo>
                      <a:pt x="761" y="188"/>
                      <a:pt x="761" y="188"/>
                      <a:pt x="761" y="188"/>
                    </a:cubicBezTo>
                    <a:cubicBezTo>
                      <a:pt x="757" y="196"/>
                      <a:pt x="757" y="196"/>
                      <a:pt x="757" y="196"/>
                    </a:cubicBezTo>
                    <a:cubicBezTo>
                      <a:pt x="737" y="198"/>
                      <a:pt x="737" y="198"/>
                      <a:pt x="737" y="198"/>
                    </a:cubicBezTo>
                    <a:cubicBezTo>
                      <a:pt x="730" y="203"/>
                      <a:pt x="726" y="194"/>
                      <a:pt x="722" y="202"/>
                    </a:cubicBezTo>
                    <a:cubicBezTo>
                      <a:pt x="713" y="203"/>
                      <a:pt x="721" y="205"/>
                      <a:pt x="712" y="204"/>
                    </a:cubicBezTo>
                    <a:cubicBezTo>
                      <a:pt x="710" y="204"/>
                      <a:pt x="711" y="216"/>
                      <a:pt x="706" y="219"/>
                    </a:cubicBezTo>
                    <a:cubicBezTo>
                      <a:pt x="703" y="220"/>
                      <a:pt x="703" y="222"/>
                      <a:pt x="699" y="222"/>
                    </a:cubicBezTo>
                    <a:cubicBezTo>
                      <a:pt x="693" y="221"/>
                      <a:pt x="697" y="217"/>
                      <a:pt x="696" y="217"/>
                    </a:cubicBezTo>
                    <a:cubicBezTo>
                      <a:pt x="690" y="216"/>
                      <a:pt x="690" y="216"/>
                      <a:pt x="690" y="216"/>
                    </a:cubicBezTo>
                    <a:cubicBezTo>
                      <a:pt x="685" y="228"/>
                      <a:pt x="685" y="228"/>
                      <a:pt x="685" y="228"/>
                    </a:cubicBezTo>
                    <a:cubicBezTo>
                      <a:pt x="670" y="234"/>
                      <a:pt x="670" y="234"/>
                      <a:pt x="670" y="234"/>
                    </a:cubicBezTo>
                    <a:cubicBezTo>
                      <a:pt x="659" y="240"/>
                      <a:pt x="659" y="240"/>
                      <a:pt x="659" y="240"/>
                    </a:cubicBezTo>
                    <a:cubicBezTo>
                      <a:pt x="638" y="246"/>
                      <a:pt x="638" y="246"/>
                      <a:pt x="638" y="24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10" y="261"/>
                      <a:pt x="625" y="261"/>
                      <a:pt x="609" y="276"/>
                    </a:cubicBezTo>
                    <a:cubicBezTo>
                      <a:pt x="598" y="287"/>
                      <a:pt x="580" y="290"/>
                      <a:pt x="564" y="295"/>
                    </a:cubicBezTo>
                    <a:cubicBezTo>
                      <a:pt x="551" y="288"/>
                      <a:pt x="551" y="288"/>
                      <a:pt x="551" y="288"/>
                    </a:cubicBezTo>
                    <a:cubicBezTo>
                      <a:pt x="551" y="288"/>
                      <a:pt x="545" y="290"/>
                      <a:pt x="542" y="290"/>
                    </a:cubicBezTo>
                    <a:cubicBezTo>
                      <a:pt x="539" y="291"/>
                      <a:pt x="529" y="302"/>
                      <a:pt x="529" y="302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1" y="317"/>
                      <a:pt x="505" y="320"/>
                      <a:pt x="498" y="320"/>
                    </a:cubicBezTo>
                    <a:cubicBezTo>
                      <a:pt x="489" y="314"/>
                      <a:pt x="489" y="314"/>
                      <a:pt x="489" y="314"/>
                    </a:cubicBezTo>
                    <a:cubicBezTo>
                      <a:pt x="480" y="314"/>
                      <a:pt x="476" y="319"/>
                      <a:pt x="481" y="326"/>
                    </a:cubicBezTo>
                    <a:cubicBezTo>
                      <a:pt x="483" y="329"/>
                      <a:pt x="481" y="331"/>
                      <a:pt x="482" y="334"/>
                    </a:cubicBezTo>
                    <a:cubicBezTo>
                      <a:pt x="482" y="339"/>
                      <a:pt x="491" y="341"/>
                      <a:pt x="490" y="345"/>
                    </a:cubicBezTo>
                    <a:cubicBezTo>
                      <a:pt x="489" y="347"/>
                      <a:pt x="484" y="347"/>
                      <a:pt x="480" y="350"/>
                    </a:cubicBezTo>
                    <a:cubicBezTo>
                      <a:pt x="477" y="352"/>
                      <a:pt x="483" y="363"/>
                      <a:pt x="481" y="363"/>
                    </a:cubicBezTo>
                    <a:cubicBezTo>
                      <a:pt x="481" y="363"/>
                      <a:pt x="476" y="375"/>
                      <a:pt x="472" y="373"/>
                    </a:cubicBezTo>
                    <a:cubicBezTo>
                      <a:pt x="470" y="371"/>
                      <a:pt x="467" y="368"/>
                      <a:pt x="465" y="364"/>
                    </a:cubicBezTo>
                    <a:cubicBezTo>
                      <a:pt x="463" y="361"/>
                      <a:pt x="456" y="358"/>
                      <a:pt x="455" y="354"/>
                    </a:cubicBezTo>
                    <a:cubicBezTo>
                      <a:pt x="452" y="350"/>
                      <a:pt x="465" y="334"/>
                      <a:pt x="464" y="333"/>
                    </a:cubicBezTo>
                    <a:cubicBezTo>
                      <a:pt x="465" y="330"/>
                      <a:pt x="465" y="330"/>
                      <a:pt x="463" y="324"/>
                    </a:cubicBezTo>
                    <a:cubicBezTo>
                      <a:pt x="463" y="321"/>
                      <a:pt x="454" y="320"/>
                      <a:pt x="452" y="317"/>
                    </a:cubicBezTo>
                    <a:cubicBezTo>
                      <a:pt x="446" y="328"/>
                      <a:pt x="446" y="328"/>
                      <a:pt x="446" y="328"/>
                    </a:cubicBezTo>
                    <a:cubicBezTo>
                      <a:pt x="438" y="333"/>
                      <a:pt x="438" y="333"/>
                      <a:pt x="438" y="333"/>
                    </a:cubicBezTo>
                    <a:cubicBezTo>
                      <a:pt x="430" y="334"/>
                      <a:pt x="443" y="343"/>
                      <a:pt x="437" y="342"/>
                    </a:cubicBezTo>
                    <a:cubicBezTo>
                      <a:pt x="436" y="341"/>
                      <a:pt x="429" y="347"/>
                      <a:pt x="423" y="344"/>
                    </a:cubicBezTo>
                    <a:cubicBezTo>
                      <a:pt x="416" y="340"/>
                      <a:pt x="407" y="339"/>
                      <a:pt x="404" y="339"/>
                    </a:cubicBezTo>
                    <a:cubicBezTo>
                      <a:pt x="395" y="343"/>
                      <a:pt x="395" y="343"/>
                      <a:pt x="395" y="343"/>
                    </a:cubicBezTo>
                    <a:cubicBezTo>
                      <a:pt x="392" y="348"/>
                      <a:pt x="391" y="354"/>
                      <a:pt x="389" y="357"/>
                    </a:cubicBezTo>
                    <a:cubicBezTo>
                      <a:pt x="381" y="368"/>
                      <a:pt x="381" y="368"/>
                      <a:pt x="381" y="368"/>
                    </a:cubicBezTo>
                    <a:cubicBezTo>
                      <a:pt x="370" y="372"/>
                      <a:pt x="379" y="375"/>
                      <a:pt x="374" y="377"/>
                    </a:cubicBezTo>
                    <a:cubicBezTo>
                      <a:pt x="372" y="378"/>
                      <a:pt x="369" y="385"/>
                      <a:pt x="362" y="387"/>
                    </a:cubicBezTo>
                    <a:cubicBezTo>
                      <a:pt x="358" y="388"/>
                      <a:pt x="352" y="393"/>
                      <a:pt x="347" y="393"/>
                    </a:cubicBezTo>
                    <a:cubicBezTo>
                      <a:pt x="345" y="393"/>
                      <a:pt x="334" y="401"/>
                      <a:pt x="333" y="403"/>
                    </a:cubicBezTo>
                    <a:cubicBezTo>
                      <a:pt x="325" y="401"/>
                      <a:pt x="303" y="395"/>
                      <a:pt x="301" y="387"/>
                    </a:cubicBezTo>
                    <a:cubicBezTo>
                      <a:pt x="299" y="380"/>
                      <a:pt x="292" y="390"/>
                      <a:pt x="286" y="383"/>
                    </a:cubicBezTo>
                    <a:cubicBezTo>
                      <a:pt x="271" y="378"/>
                      <a:pt x="271" y="378"/>
                      <a:pt x="271" y="378"/>
                    </a:cubicBezTo>
                    <a:cubicBezTo>
                      <a:pt x="261" y="378"/>
                      <a:pt x="261" y="378"/>
                      <a:pt x="261" y="378"/>
                    </a:cubicBezTo>
                    <a:cubicBezTo>
                      <a:pt x="257" y="378"/>
                      <a:pt x="239" y="380"/>
                      <a:pt x="235" y="382"/>
                    </a:cubicBezTo>
                    <a:cubicBezTo>
                      <a:pt x="238" y="393"/>
                      <a:pt x="237" y="385"/>
                      <a:pt x="237" y="398"/>
                    </a:cubicBezTo>
                    <a:cubicBezTo>
                      <a:pt x="231" y="399"/>
                      <a:pt x="238" y="412"/>
                      <a:pt x="233" y="416"/>
                    </a:cubicBezTo>
                    <a:cubicBezTo>
                      <a:pt x="216" y="420"/>
                      <a:pt x="216" y="420"/>
                      <a:pt x="216" y="420"/>
                    </a:cubicBezTo>
                    <a:cubicBezTo>
                      <a:pt x="206" y="426"/>
                      <a:pt x="206" y="426"/>
                      <a:pt x="206" y="426"/>
                    </a:cubicBezTo>
                    <a:cubicBezTo>
                      <a:pt x="188" y="426"/>
                      <a:pt x="188" y="426"/>
                      <a:pt x="188" y="426"/>
                    </a:cubicBezTo>
                    <a:cubicBezTo>
                      <a:pt x="188" y="427"/>
                      <a:pt x="179" y="421"/>
                      <a:pt x="178" y="417"/>
                    </a:cubicBezTo>
                    <a:cubicBezTo>
                      <a:pt x="173" y="404"/>
                      <a:pt x="176" y="406"/>
                      <a:pt x="172" y="404"/>
                    </a:cubicBezTo>
                    <a:cubicBezTo>
                      <a:pt x="165" y="402"/>
                      <a:pt x="165" y="405"/>
                      <a:pt x="163" y="404"/>
                    </a:cubicBezTo>
                    <a:cubicBezTo>
                      <a:pt x="163" y="403"/>
                      <a:pt x="159" y="404"/>
                      <a:pt x="153" y="409"/>
                    </a:cubicBezTo>
                    <a:cubicBezTo>
                      <a:pt x="151" y="412"/>
                      <a:pt x="147" y="420"/>
                      <a:pt x="145" y="421"/>
                    </a:cubicBezTo>
                    <a:cubicBezTo>
                      <a:pt x="143" y="423"/>
                      <a:pt x="143" y="416"/>
                      <a:pt x="141" y="417"/>
                    </a:cubicBezTo>
                    <a:cubicBezTo>
                      <a:pt x="137" y="419"/>
                      <a:pt x="138" y="413"/>
                      <a:pt x="130" y="418"/>
                    </a:cubicBezTo>
                    <a:cubicBezTo>
                      <a:pt x="127" y="420"/>
                      <a:pt x="117" y="417"/>
                      <a:pt x="129" y="413"/>
                    </a:cubicBezTo>
                    <a:cubicBezTo>
                      <a:pt x="131" y="413"/>
                      <a:pt x="147" y="401"/>
                      <a:pt x="147" y="400"/>
                    </a:cubicBezTo>
                    <a:cubicBezTo>
                      <a:pt x="148" y="398"/>
                      <a:pt x="137" y="393"/>
                      <a:pt x="136" y="393"/>
                    </a:cubicBezTo>
                    <a:cubicBezTo>
                      <a:pt x="135" y="393"/>
                      <a:pt x="130" y="401"/>
                      <a:pt x="125" y="403"/>
                    </a:cubicBezTo>
                    <a:cubicBezTo>
                      <a:pt x="117" y="405"/>
                      <a:pt x="117" y="406"/>
                      <a:pt x="113" y="407"/>
                    </a:cubicBezTo>
                    <a:cubicBezTo>
                      <a:pt x="110" y="408"/>
                      <a:pt x="109" y="404"/>
                      <a:pt x="107" y="405"/>
                    </a:cubicBezTo>
                    <a:cubicBezTo>
                      <a:pt x="104" y="406"/>
                      <a:pt x="104" y="408"/>
                      <a:pt x="102" y="408"/>
                    </a:cubicBezTo>
                    <a:cubicBezTo>
                      <a:pt x="97" y="408"/>
                      <a:pt x="100" y="401"/>
                      <a:pt x="100" y="401"/>
                    </a:cubicBezTo>
                    <a:cubicBezTo>
                      <a:pt x="104" y="399"/>
                      <a:pt x="103" y="401"/>
                      <a:pt x="109" y="399"/>
                    </a:cubicBezTo>
                    <a:cubicBezTo>
                      <a:pt x="111" y="398"/>
                      <a:pt x="117" y="396"/>
                      <a:pt x="117" y="393"/>
                    </a:cubicBezTo>
                    <a:cubicBezTo>
                      <a:pt x="114" y="382"/>
                      <a:pt x="109" y="392"/>
                      <a:pt x="107" y="388"/>
                    </a:cubicBezTo>
                    <a:cubicBezTo>
                      <a:pt x="105" y="384"/>
                      <a:pt x="102" y="386"/>
                      <a:pt x="101" y="384"/>
                    </a:cubicBezTo>
                    <a:cubicBezTo>
                      <a:pt x="99" y="379"/>
                      <a:pt x="99" y="398"/>
                      <a:pt x="95" y="384"/>
                    </a:cubicBezTo>
                    <a:cubicBezTo>
                      <a:pt x="93" y="377"/>
                      <a:pt x="98" y="377"/>
                      <a:pt x="87" y="374"/>
                    </a:cubicBezTo>
                    <a:cubicBezTo>
                      <a:pt x="87" y="374"/>
                      <a:pt x="85" y="373"/>
                      <a:pt x="84" y="373"/>
                    </a:cubicBezTo>
                    <a:cubicBezTo>
                      <a:pt x="84" y="372"/>
                      <a:pt x="85" y="371"/>
                      <a:pt x="85" y="371"/>
                    </a:cubicBezTo>
                    <a:cubicBezTo>
                      <a:pt x="85" y="371"/>
                      <a:pt x="82" y="368"/>
                      <a:pt x="81" y="368"/>
                    </a:cubicBezTo>
                    <a:cubicBezTo>
                      <a:pt x="81" y="368"/>
                      <a:pt x="78" y="370"/>
                      <a:pt x="78" y="370"/>
                    </a:cubicBezTo>
                    <a:cubicBezTo>
                      <a:pt x="78" y="370"/>
                      <a:pt x="77" y="370"/>
                      <a:pt x="76" y="370"/>
                    </a:cubicBezTo>
                    <a:cubicBezTo>
                      <a:pt x="76" y="369"/>
                      <a:pt x="79" y="369"/>
                      <a:pt x="83" y="367"/>
                    </a:cubicBezTo>
                    <a:cubicBezTo>
                      <a:pt x="85" y="367"/>
                      <a:pt x="86" y="370"/>
                      <a:pt x="88" y="370"/>
                    </a:cubicBezTo>
                    <a:cubicBezTo>
                      <a:pt x="90" y="371"/>
                      <a:pt x="94" y="370"/>
                      <a:pt x="94" y="369"/>
                    </a:cubicBezTo>
                    <a:cubicBezTo>
                      <a:pt x="95" y="368"/>
                      <a:pt x="90" y="365"/>
                      <a:pt x="91" y="360"/>
                    </a:cubicBezTo>
                    <a:cubicBezTo>
                      <a:pt x="91" y="358"/>
                      <a:pt x="93" y="358"/>
                      <a:pt x="91" y="357"/>
                    </a:cubicBezTo>
                    <a:cubicBezTo>
                      <a:pt x="89" y="356"/>
                      <a:pt x="89" y="355"/>
                      <a:pt x="89" y="355"/>
                    </a:cubicBezTo>
                    <a:cubicBezTo>
                      <a:pt x="76" y="354"/>
                      <a:pt x="76" y="354"/>
                      <a:pt x="76" y="354"/>
                    </a:cubicBezTo>
                    <a:cubicBezTo>
                      <a:pt x="76" y="354"/>
                      <a:pt x="76" y="354"/>
                      <a:pt x="74" y="353"/>
                    </a:cubicBezTo>
                    <a:cubicBezTo>
                      <a:pt x="72" y="352"/>
                      <a:pt x="70" y="351"/>
                      <a:pt x="70" y="351"/>
                    </a:cubicBezTo>
                    <a:cubicBezTo>
                      <a:pt x="66" y="348"/>
                      <a:pt x="66" y="348"/>
                      <a:pt x="66" y="348"/>
                    </a:cubicBezTo>
                    <a:cubicBezTo>
                      <a:pt x="66" y="348"/>
                      <a:pt x="62" y="349"/>
                      <a:pt x="61" y="349"/>
                    </a:cubicBezTo>
                    <a:cubicBezTo>
                      <a:pt x="61" y="349"/>
                      <a:pt x="62" y="353"/>
                      <a:pt x="62" y="353"/>
                    </a:cubicBezTo>
                    <a:cubicBezTo>
                      <a:pt x="61" y="354"/>
                      <a:pt x="61" y="358"/>
                      <a:pt x="57" y="355"/>
                    </a:cubicBezTo>
                    <a:cubicBezTo>
                      <a:pt x="56" y="354"/>
                      <a:pt x="53" y="351"/>
                      <a:pt x="52" y="351"/>
                    </a:cubicBezTo>
                    <a:cubicBezTo>
                      <a:pt x="51" y="352"/>
                      <a:pt x="47" y="351"/>
                      <a:pt x="47" y="350"/>
                    </a:cubicBezTo>
                    <a:cubicBezTo>
                      <a:pt x="46" y="349"/>
                      <a:pt x="43" y="348"/>
                      <a:pt x="43" y="348"/>
                    </a:cubicBezTo>
                    <a:cubicBezTo>
                      <a:pt x="43" y="348"/>
                      <a:pt x="46" y="344"/>
                      <a:pt x="45" y="343"/>
                    </a:cubicBezTo>
                    <a:cubicBezTo>
                      <a:pt x="44" y="343"/>
                      <a:pt x="50" y="345"/>
                      <a:pt x="50" y="345"/>
                    </a:cubicBezTo>
                    <a:cubicBezTo>
                      <a:pt x="50" y="345"/>
                      <a:pt x="50" y="340"/>
                      <a:pt x="51" y="340"/>
                    </a:cubicBezTo>
                    <a:cubicBezTo>
                      <a:pt x="52" y="339"/>
                      <a:pt x="49" y="339"/>
                      <a:pt x="48" y="338"/>
                    </a:cubicBezTo>
                    <a:cubicBezTo>
                      <a:pt x="47" y="337"/>
                      <a:pt x="46" y="334"/>
                      <a:pt x="46" y="334"/>
                    </a:cubicBezTo>
                    <a:cubicBezTo>
                      <a:pt x="46" y="334"/>
                      <a:pt x="44" y="333"/>
                      <a:pt x="44" y="332"/>
                    </a:cubicBezTo>
                    <a:cubicBezTo>
                      <a:pt x="43" y="328"/>
                      <a:pt x="46" y="325"/>
                      <a:pt x="47" y="325"/>
                    </a:cubicBezTo>
                    <a:cubicBezTo>
                      <a:pt x="48" y="326"/>
                      <a:pt x="48" y="326"/>
                      <a:pt x="49" y="326"/>
                    </a:cubicBezTo>
                    <a:cubicBezTo>
                      <a:pt x="51" y="327"/>
                      <a:pt x="51" y="327"/>
                      <a:pt x="51" y="327"/>
                    </a:cubicBezTo>
                    <a:cubicBezTo>
                      <a:pt x="51" y="327"/>
                      <a:pt x="53" y="330"/>
                      <a:pt x="53" y="330"/>
                    </a:cubicBezTo>
                    <a:cubicBezTo>
                      <a:pt x="54" y="330"/>
                      <a:pt x="57" y="333"/>
                      <a:pt x="57" y="333"/>
                    </a:cubicBezTo>
                    <a:cubicBezTo>
                      <a:pt x="57" y="333"/>
                      <a:pt x="59" y="337"/>
                      <a:pt x="60" y="338"/>
                    </a:cubicBezTo>
                    <a:cubicBezTo>
                      <a:pt x="61" y="338"/>
                      <a:pt x="61" y="336"/>
                      <a:pt x="63" y="336"/>
                    </a:cubicBezTo>
                    <a:cubicBezTo>
                      <a:pt x="65" y="337"/>
                      <a:pt x="67" y="339"/>
                      <a:pt x="68" y="338"/>
                    </a:cubicBezTo>
                    <a:cubicBezTo>
                      <a:pt x="69" y="338"/>
                      <a:pt x="70" y="333"/>
                      <a:pt x="70" y="333"/>
                    </a:cubicBezTo>
                    <a:cubicBezTo>
                      <a:pt x="70" y="333"/>
                      <a:pt x="64" y="329"/>
                      <a:pt x="63" y="329"/>
                    </a:cubicBezTo>
                    <a:cubicBezTo>
                      <a:pt x="63" y="328"/>
                      <a:pt x="61" y="327"/>
                      <a:pt x="61" y="326"/>
                    </a:cubicBezTo>
                    <a:cubicBezTo>
                      <a:pt x="60" y="326"/>
                      <a:pt x="58" y="325"/>
                      <a:pt x="58" y="325"/>
                    </a:cubicBezTo>
                    <a:cubicBezTo>
                      <a:pt x="58" y="325"/>
                      <a:pt x="57" y="322"/>
                      <a:pt x="57" y="322"/>
                    </a:cubicBezTo>
                    <a:cubicBezTo>
                      <a:pt x="56" y="321"/>
                      <a:pt x="57" y="319"/>
                      <a:pt x="57" y="319"/>
                    </a:cubicBezTo>
                    <a:cubicBezTo>
                      <a:pt x="58" y="318"/>
                      <a:pt x="60" y="317"/>
                      <a:pt x="61" y="317"/>
                    </a:cubicBezTo>
                    <a:cubicBezTo>
                      <a:pt x="62" y="317"/>
                      <a:pt x="65" y="316"/>
                      <a:pt x="65" y="316"/>
                    </a:cubicBezTo>
                    <a:cubicBezTo>
                      <a:pt x="66" y="311"/>
                      <a:pt x="66" y="311"/>
                      <a:pt x="66" y="311"/>
                    </a:cubicBezTo>
                    <a:cubicBezTo>
                      <a:pt x="66" y="311"/>
                      <a:pt x="68" y="307"/>
                      <a:pt x="68" y="307"/>
                    </a:cubicBezTo>
                    <a:cubicBezTo>
                      <a:pt x="67" y="307"/>
                      <a:pt x="60" y="310"/>
                      <a:pt x="60" y="309"/>
                    </a:cubicBezTo>
                    <a:cubicBezTo>
                      <a:pt x="59" y="309"/>
                      <a:pt x="57" y="309"/>
                      <a:pt x="57" y="308"/>
                    </a:cubicBezTo>
                    <a:cubicBezTo>
                      <a:pt x="56" y="307"/>
                      <a:pt x="56" y="305"/>
                      <a:pt x="56" y="304"/>
                    </a:cubicBezTo>
                    <a:cubicBezTo>
                      <a:pt x="56" y="303"/>
                      <a:pt x="57" y="301"/>
                      <a:pt x="57" y="301"/>
                    </a:cubicBezTo>
                    <a:cubicBezTo>
                      <a:pt x="57" y="301"/>
                      <a:pt x="56" y="299"/>
                      <a:pt x="55" y="299"/>
                    </a:cubicBezTo>
                    <a:cubicBezTo>
                      <a:pt x="55" y="298"/>
                      <a:pt x="54" y="296"/>
                      <a:pt x="54" y="296"/>
                    </a:cubicBezTo>
                    <a:cubicBezTo>
                      <a:pt x="54" y="296"/>
                      <a:pt x="47" y="292"/>
                      <a:pt x="47" y="292"/>
                    </a:cubicBezTo>
                    <a:cubicBezTo>
                      <a:pt x="47" y="291"/>
                      <a:pt x="47" y="288"/>
                      <a:pt x="48" y="288"/>
                    </a:cubicBezTo>
                    <a:cubicBezTo>
                      <a:pt x="48" y="287"/>
                      <a:pt x="47" y="285"/>
                      <a:pt x="49" y="283"/>
                    </a:cubicBezTo>
                    <a:cubicBezTo>
                      <a:pt x="52" y="281"/>
                      <a:pt x="54" y="275"/>
                      <a:pt x="54" y="275"/>
                    </a:cubicBezTo>
                    <a:cubicBezTo>
                      <a:pt x="54" y="275"/>
                      <a:pt x="47" y="274"/>
                      <a:pt x="47" y="274"/>
                    </a:cubicBezTo>
                    <a:cubicBezTo>
                      <a:pt x="46" y="274"/>
                      <a:pt x="43" y="278"/>
                      <a:pt x="43" y="278"/>
                    </a:cubicBezTo>
                    <a:cubicBezTo>
                      <a:pt x="43" y="278"/>
                      <a:pt x="39" y="279"/>
                      <a:pt x="39" y="280"/>
                    </a:cubicBezTo>
                    <a:cubicBezTo>
                      <a:pt x="38" y="280"/>
                      <a:pt x="33" y="281"/>
                      <a:pt x="33" y="282"/>
                    </a:cubicBezTo>
                    <a:cubicBezTo>
                      <a:pt x="32" y="282"/>
                      <a:pt x="30" y="284"/>
                      <a:pt x="29" y="284"/>
                    </a:cubicBezTo>
                    <a:cubicBezTo>
                      <a:pt x="28" y="285"/>
                      <a:pt x="24" y="287"/>
                      <a:pt x="24" y="287"/>
                    </a:cubicBezTo>
                    <a:cubicBezTo>
                      <a:pt x="24" y="287"/>
                      <a:pt x="20" y="287"/>
                      <a:pt x="20" y="287"/>
                    </a:cubicBezTo>
                    <a:cubicBezTo>
                      <a:pt x="20" y="286"/>
                      <a:pt x="20" y="279"/>
                      <a:pt x="20" y="279"/>
                    </a:cubicBezTo>
                    <a:cubicBezTo>
                      <a:pt x="20" y="279"/>
                      <a:pt x="22" y="278"/>
                      <a:pt x="22" y="277"/>
                    </a:cubicBezTo>
                    <a:cubicBezTo>
                      <a:pt x="22" y="277"/>
                      <a:pt x="21" y="273"/>
                      <a:pt x="20" y="272"/>
                    </a:cubicBezTo>
                    <a:cubicBezTo>
                      <a:pt x="20" y="272"/>
                      <a:pt x="20" y="267"/>
                      <a:pt x="20" y="266"/>
                    </a:cubicBezTo>
                    <a:cubicBezTo>
                      <a:pt x="20" y="264"/>
                      <a:pt x="19" y="261"/>
                      <a:pt x="19" y="261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19" y="252"/>
                      <a:pt x="19" y="252"/>
                      <a:pt x="19" y="252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50"/>
                      <a:pt x="22" y="246"/>
                      <a:pt x="22" y="246"/>
                    </a:cubicBezTo>
                    <a:cubicBezTo>
                      <a:pt x="22" y="245"/>
                      <a:pt x="24" y="241"/>
                      <a:pt x="24" y="241"/>
                    </a:cubicBezTo>
                    <a:cubicBezTo>
                      <a:pt x="25" y="240"/>
                      <a:pt x="31" y="234"/>
                      <a:pt x="31" y="23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4" y="230"/>
                      <a:pt x="38" y="230"/>
                      <a:pt x="39" y="230"/>
                    </a:cubicBezTo>
                    <a:cubicBezTo>
                      <a:pt x="39" y="230"/>
                      <a:pt x="43" y="227"/>
                      <a:pt x="43" y="227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7" y="225"/>
                      <a:pt x="49" y="223"/>
                      <a:pt x="50" y="223"/>
                    </a:cubicBezTo>
                    <a:cubicBezTo>
                      <a:pt x="50" y="223"/>
                      <a:pt x="52" y="223"/>
                      <a:pt x="54" y="223"/>
                    </a:cubicBezTo>
                    <a:cubicBezTo>
                      <a:pt x="56" y="223"/>
                      <a:pt x="57" y="222"/>
                      <a:pt x="58" y="222"/>
                    </a:cubicBezTo>
                    <a:cubicBezTo>
                      <a:pt x="58" y="223"/>
                      <a:pt x="62" y="227"/>
                      <a:pt x="62" y="227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9" y="223"/>
                      <a:pt x="79" y="223"/>
                      <a:pt x="79" y="223"/>
                    </a:cubicBezTo>
                    <a:cubicBezTo>
                      <a:pt x="79" y="223"/>
                      <a:pt x="79" y="220"/>
                      <a:pt x="79" y="220"/>
                    </a:cubicBezTo>
                    <a:cubicBezTo>
                      <a:pt x="78" y="219"/>
                      <a:pt x="73" y="218"/>
                      <a:pt x="73" y="218"/>
                    </a:cubicBezTo>
                    <a:cubicBezTo>
                      <a:pt x="73" y="218"/>
                      <a:pt x="72" y="218"/>
                      <a:pt x="73" y="218"/>
                    </a:cubicBezTo>
                    <a:cubicBezTo>
                      <a:pt x="73" y="217"/>
                      <a:pt x="75" y="213"/>
                      <a:pt x="75" y="213"/>
                    </a:cubicBezTo>
                    <a:cubicBezTo>
                      <a:pt x="76" y="213"/>
                      <a:pt x="77" y="213"/>
                      <a:pt x="79" y="213"/>
                    </a:cubicBezTo>
                    <a:cubicBezTo>
                      <a:pt x="81" y="213"/>
                      <a:pt x="85" y="213"/>
                      <a:pt x="85" y="213"/>
                    </a:cubicBezTo>
                    <a:cubicBezTo>
                      <a:pt x="85" y="213"/>
                      <a:pt x="87" y="215"/>
                      <a:pt x="85" y="216"/>
                    </a:cubicBezTo>
                    <a:cubicBezTo>
                      <a:pt x="84" y="217"/>
                      <a:pt x="83" y="217"/>
                      <a:pt x="83" y="218"/>
                    </a:cubicBezTo>
                    <a:cubicBezTo>
                      <a:pt x="83" y="218"/>
                      <a:pt x="83" y="220"/>
                      <a:pt x="84" y="220"/>
                    </a:cubicBezTo>
                    <a:cubicBezTo>
                      <a:pt x="84" y="220"/>
                      <a:pt x="89" y="219"/>
                      <a:pt x="89" y="219"/>
                    </a:cubicBezTo>
                    <a:cubicBezTo>
                      <a:pt x="89" y="219"/>
                      <a:pt x="90" y="217"/>
                      <a:pt x="92" y="217"/>
                    </a:cubicBezTo>
                    <a:cubicBezTo>
                      <a:pt x="93" y="216"/>
                      <a:pt x="96" y="215"/>
                      <a:pt x="96" y="215"/>
                    </a:cubicBezTo>
                    <a:cubicBezTo>
                      <a:pt x="106" y="214"/>
                      <a:pt x="106" y="214"/>
                      <a:pt x="106" y="214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21" y="207"/>
                      <a:pt x="123" y="207"/>
                    </a:cubicBezTo>
                    <a:cubicBezTo>
                      <a:pt x="126" y="208"/>
                      <a:pt x="128" y="208"/>
                      <a:pt x="129" y="207"/>
                    </a:cubicBezTo>
                    <a:cubicBezTo>
                      <a:pt x="130" y="206"/>
                      <a:pt x="132" y="203"/>
                      <a:pt x="132" y="203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25" y="202"/>
                      <a:pt x="125" y="202"/>
                      <a:pt x="125" y="202"/>
                    </a:cubicBezTo>
                    <a:cubicBezTo>
                      <a:pt x="125" y="202"/>
                      <a:pt x="120" y="203"/>
                      <a:pt x="120" y="203"/>
                    </a:cubicBezTo>
                    <a:cubicBezTo>
                      <a:pt x="119" y="202"/>
                      <a:pt x="116" y="202"/>
                      <a:pt x="117" y="201"/>
                    </a:cubicBezTo>
                    <a:cubicBezTo>
                      <a:pt x="118" y="199"/>
                      <a:pt x="118" y="199"/>
                      <a:pt x="120" y="197"/>
                    </a:cubicBezTo>
                    <a:cubicBezTo>
                      <a:pt x="121" y="196"/>
                      <a:pt x="122" y="195"/>
                      <a:pt x="123" y="194"/>
                    </a:cubicBezTo>
                    <a:cubicBezTo>
                      <a:pt x="125" y="194"/>
                      <a:pt x="125" y="193"/>
                      <a:pt x="127" y="192"/>
                    </a:cubicBezTo>
                    <a:cubicBezTo>
                      <a:pt x="129" y="191"/>
                      <a:pt x="129" y="191"/>
                      <a:pt x="133" y="189"/>
                    </a:cubicBezTo>
                    <a:cubicBezTo>
                      <a:pt x="137" y="188"/>
                      <a:pt x="145" y="182"/>
                      <a:pt x="146" y="182"/>
                    </a:cubicBezTo>
                    <a:cubicBezTo>
                      <a:pt x="147" y="182"/>
                      <a:pt x="148" y="183"/>
                      <a:pt x="152" y="181"/>
                    </a:cubicBezTo>
                    <a:cubicBezTo>
                      <a:pt x="157" y="180"/>
                      <a:pt x="160" y="177"/>
                      <a:pt x="159" y="177"/>
                    </a:cubicBezTo>
                    <a:cubicBezTo>
                      <a:pt x="158" y="177"/>
                      <a:pt x="156" y="176"/>
                      <a:pt x="154" y="177"/>
                    </a:cubicBezTo>
                    <a:cubicBezTo>
                      <a:pt x="151" y="178"/>
                      <a:pt x="153" y="176"/>
                      <a:pt x="149" y="178"/>
                    </a:cubicBezTo>
                    <a:cubicBezTo>
                      <a:pt x="144" y="181"/>
                      <a:pt x="137" y="183"/>
                      <a:pt x="135" y="183"/>
                    </a:cubicBezTo>
                    <a:cubicBezTo>
                      <a:pt x="133" y="182"/>
                      <a:pt x="131" y="181"/>
                      <a:pt x="129" y="179"/>
                    </a:cubicBezTo>
                    <a:cubicBezTo>
                      <a:pt x="126" y="177"/>
                      <a:pt x="120" y="177"/>
                      <a:pt x="120" y="176"/>
                    </a:cubicBezTo>
                    <a:cubicBezTo>
                      <a:pt x="119" y="176"/>
                      <a:pt x="111" y="179"/>
                      <a:pt x="111" y="179"/>
                    </a:cubicBezTo>
                    <a:cubicBezTo>
                      <a:pt x="111" y="179"/>
                      <a:pt x="100" y="180"/>
                      <a:pt x="97" y="180"/>
                    </a:cubicBezTo>
                    <a:cubicBezTo>
                      <a:pt x="95" y="180"/>
                      <a:pt x="89" y="179"/>
                      <a:pt x="88" y="179"/>
                    </a:cubicBezTo>
                    <a:cubicBezTo>
                      <a:pt x="88" y="179"/>
                      <a:pt x="82" y="181"/>
                      <a:pt x="82" y="181"/>
                    </a:cubicBezTo>
                    <a:cubicBezTo>
                      <a:pt x="81" y="181"/>
                      <a:pt x="77" y="187"/>
                      <a:pt x="75" y="188"/>
                    </a:cubicBezTo>
                    <a:cubicBezTo>
                      <a:pt x="73" y="189"/>
                      <a:pt x="68" y="188"/>
                      <a:pt x="68" y="188"/>
                    </a:cubicBezTo>
                    <a:cubicBezTo>
                      <a:pt x="68" y="188"/>
                      <a:pt x="66" y="190"/>
                      <a:pt x="64" y="191"/>
                    </a:cubicBezTo>
                    <a:cubicBezTo>
                      <a:pt x="62" y="192"/>
                      <a:pt x="59" y="194"/>
                      <a:pt x="57" y="195"/>
                    </a:cubicBezTo>
                    <a:cubicBezTo>
                      <a:pt x="55" y="196"/>
                      <a:pt x="54" y="204"/>
                      <a:pt x="54" y="205"/>
                    </a:cubicBezTo>
                    <a:cubicBezTo>
                      <a:pt x="53" y="207"/>
                      <a:pt x="48" y="214"/>
                      <a:pt x="48" y="214"/>
                    </a:cubicBezTo>
                    <a:cubicBezTo>
                      <a:pt x="43" y="219"/>
                      <a:pt x="43" y="219"/>
                      <a:pt x="43" y="219"/>
                    </a:cubicBezTo>
                    <a:cubicBezTo>
                      <a:pt x="43" y="219"/>
                      <a:pt x="39" y="223"/>
                      <a:pt x="38" y="223"/>
                    </a:cubicBezTo>
                    <a:cubicBezTo>
                      <a:pt x="37" y="224"/>
                      <a:pt x="31" y="230"/>
                      <a:pt x="31" y="230"/>
                    </a:cubicBezTo>
                    <a:cubicBezTo>
                      <a:pt x="31" y="230"/>
                      <a:pt x="29" y="229"/>
                      <a:pt x="29" y="229"/>
                    </a:cubicBezTo>
                    <a:cubicBezTo>
                      <a:pt x="29" y="229"/>
                      <a:pt x="25" y="235"/>
                      <a:pt x="25" y="235"/>
                    </a:cubicBezTo>
                    <a:cubicBezTo>
                      <a:pt x="25" y="235"/>
                      <a:pt x="23" y="240"/>
                      <a:pt x="22" y="241"/>
                    </a:cubicBezTo>
                    <a:cubicBezTo>
                      <a:pt x="22" y="242"/>
                      <a:pt x="18" y="248"/>
                      <a:pt x="18" y="248"/>
                    </a:cubicBezTo>
                    <a:cubicBezTo>
                      <a:pt x="17" y="250"/>
                      <a:pt x="17" y="250"/>
                      <a:pt x="17" y="250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6" y="254"/>
                      <a:pt x="14" y="256"/>
                      <a:pt x="14" y="255"/>
                    </a:cubicBezTo>
                    <a:cubicBezTo>
                      <a:pt x="14" y="254"/>
                      <a:pt x="14" y="250"/>
                      <a:pt x="15" y="249"/>
                    </a:cubicBezTo>
                    <a:cubicBezTo>
                      <a:pt x="16" y="248"/>
                      <a:pt x="16" y="246"/>
                      <a:pt x="16" y="246"/>
                    </a:cubicBezTo>
                    <a:cubicBezTo>
                      <a:pt x="15" y="241"/>
                      <a:pt x="15" y="241"/>
                      <a:pt x="15" y="241"/>
                    </a:cubicBezTo>
                    <a:cubicBezTo>
                      <a:pt x="15" y="241"/>
                      <a:pt x="14" y="243"/>
                      <a:pt x="15" y="240"/>
                    </a:cubicBezTo>
                    <a:cubicBezTo>
                      <a:pt x="16" y="237"/>
                      <a:pt x="15" y="237"/>
                      <a:pt x="16" y="236"/>
                    </a:cubicBezTo>
                    <a:cubicBezTo>
                      <a:pt x="18" y="235"/>
                      <a:pt x="17" y="235"/>
                      <a:pt x="20" y="233"/>
                    </a:cubicBezTo>
                    <a:cubicBezTo>
                      <a:pt x="22" y="231"/>
                      <a:pt x="21" y="230"/>
                      <a:pt x="22" y="230"/>
                    </a:cubicBezTo>
                    <a:cubicBezTo>
                      <a:pt x="24" y="229"/>
                      <a:pt x="24" y="229"/>
                      <a:pt x="26" y="228"/>
                    </a:cubicBezTo>
                    <a:cubicBezTo>
                      <a:pt x="29" y="226"/>
                      <a:pt x="30" y="225"/>
                      <a:pt x="31" y="224"/>
                    </a:cubicBezTo>
                    <a:cubicBezTo>
                      <a:pt x="31" y="223"/>
                      <a:pt x="36" y="221"/>
                      <a:pt x="35" y="220"/>
                    </a:cubicBezTo>
                    <a:cubicBezTo>
                      <a:pt x="35" y="219"/>
                      <a:pt x="36" y="217"/>
                      <a:pt x="33" y="217"/>
                    </a:cubicBezTo>
                    <a:cubicBezTo>
                      <a:pt x="31" y="217"/>
                      <a:pt x="27" y="219"/>
                      <a:pt x="25" y="220"/>
                    </a:cubicBezTo>
                    <a:cubicBezTo>
                      <a:pt x="22" y="221"/>
                      <a:pt x="19" y="223"/>
                      <a:pt x="19" y="223"/>
                    </a:cubicBezTo>
                    <a:cubicBezTo>
                      <a:pt x="19" y="223"/>
                      <a:pt x="12" y="225"/>
                      <a:pt x="11" y="225"/>
                    </a:cubicBezTo>
                    <a:cubicBezTo>
                      <a:pt x="10" y="224"/>
                      <a:pt x="8" y="225"/>
                      <a:pt x="7" y="225"/>
                    </a:cubicBezTo>
                    <a:cubicBezTo>
                      <a:pt x="5" y="226"/>
                      <a:pt x="1" y="224"/>
                      <a:pt x="1" y="22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1" y="217"/>
                      <a:pt x="1" y="218"/>
                      <a:pt x="1" y="218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2" y="219"/>
                      <a:pt x="7" y="219"/>
                      <a:pt x="7" y="219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1" y="196"/>
                      <a:pt x="12" y="192"/>
                      <a:pt x="12" y="191"/>
                    </a:cubicBezTo>
                    <a:cubicBezTo>
                      <a:pt x="12" y="190"/>
                      <a:pt x="14" y="186"/>
                      <a:pt x="14" y="186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3"/>
                      <a:pt x="20" y="182"/>
                      <a:pt x="21" y="182"/>
                    </a:cubicBezTo>
                    <a:cubicBezTo>
                      <a:pt x="23" y="182"/>
                      <a:pt x="18" y="176"/>
                      <a:pt x="18" y="175"/>
                    </a:cubicBezTo>
                    <a:cubicBezTo>
                      <a:pt x="18" y="174"/>
                      <a:pt x="16" y="169"/>
                      <a:pt x="16" y="169"/>
                    </a:cubicBezTo>
                    <a:cubicBezTo>
                      <a:pt x="16" y="169"/>
                      <a:pt x="11" y="166"/>
                      <a:pt x="10" y="166"/>
                    </a:cubicBezTo>
                    <a:cubicBezTo>
                      <a:pt x="9" y="166"/>
                      <a:pt x="4" y="165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1" y="163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2" y="159"/>
                      <a:pt x="5" y="158"/>
                      <a:pt x="5" y="158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8" y="151"/>
                      <a:pt x="12" y="148"/>
                      <a:pt x="13" y="147"/>
                    </a:cubicBezTo>
                    <a:cubicBezTo>
                      <a:pt x="15" y="146"/>
                      <a:pt x="22" y="144"/>
                      <a:pt x="22" y="144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1"/>
                      <a:pt x="51" y="138"/>
                      <a:pt x="52" y="137"/>
                    </a:cubicBezTo>
                    <a:cubicBezTo>
                      <a:pt x="54" y="136"/>
                      <a:pt x="56" y="136"/>
                      <a:pt x="56" y="13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34"/>
                      <a:pt x="64" y="132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5" y="131"/>
                      <a:pt x="65" y="131"/>
                      <a:pt x="65" y="131"/>
                    </a:cubicBezTo>
                    <a:cubicBezTo>
                      <a:pt x="67" y="150"/>
                      <a:pt x="62" y="140"/>
                      <a:pt x="72" y="147"/>
                    </a:cubicBezTo>
                    <a:cubicBezTo>
                      <a:pt x="73" y="148"/>
                      <a:pt x="72" y="149"/>
                      <a:pt x="73" y="150"/>
                    </a:cubicBezTo>
                    <a:cubicBezTo>
                      <a:pt x="73" y="152"/>
                      <a:pt x="80" y="155"/>
                      <a:pt x="80" y="155"/>
                    </a:cubicBezTo>
                    <a:cubicBezTo>
                      <a:pt x="80" y="155"/>
                      <a:pt x="86" y="155"/>
                      <a:pt x="86" y="156"/>
                    </a:cubicBezTo>
                    <a:cubicBezTo>
                      <a:pt x="87" y="157"/>
                      <a:pt x="93" y="160"/>
                      <a:pt x="93" y="160"/>
                    </a:cubicBezTo>
                    <a:cubicBezTo>
                      <a:pt x="106" y="157"/>
                      <a:pt x="106" y="157"/>
                      <a:pt x="106" y="157"/>
                    </a:cubicBezTo>
                    <a:cubicBezTo>
                      <a:pt x="112" y="163"/>
                      <a:pt x="112" y="163"/>
                      <a:pt x="112" y="163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22" y="162"/>
                      <a:pt x="124" y="163"/>
                    </a:cubicBezTo>
                    <a:cubicBezTo>
                      <a:pt x="126" y="164"/>
                      <a:pt x="132" y="163"/>
                      <a:pt x="134" y="162"/>
                    </a:cubicBezTo>
                    <a:cubicBezTo>
                      <a:pt x="136" y="162"/>
                      <a:pt x="141" y="159"/>
                      <a:pt x="143" y="160"/>
                    </a:cubicBezTo>
                    <a:cubicBezTo>
                      <a:pt x="145" y="160"/>
                      <a:pt x="154" y="158"/>
                      <a:pt x="154" y="158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9" y="149"/>
                      <a:pt x="169" y="149"/>
                      <a:pt x="169" y="149"/>
                    </a:cubicBezTo>
                    <a:cubicBezTo>
                      <a:pt x="180" y="161"/>
                      <a:pt x="180" y="161"/>
                      <a:pt x="180" y="161"/>
                    </a:cubicBezTo>
                    <a:cubicBezTo>
                      <a:pt x="180" y="161"/>
                      <a:pt x="191" y="159"/>
                      <a:pt x="192" y="159"/>
                    </a:cubicBezTo>
                    <a:cubicBezTo>
                      <a:pt x="194" y="159"/>
                      <a:pt x="202" y="156"/>
                      <a:pt x="202" y="156"/>
                    </a:cubicBezTo>
                    <a:cubicBezTo>
                      <a:pt x="202" y="156"/>
                      <a:pt x="204" y="153"/>
                      <a:pt x="203" y="150"/>
                    </a:cubicBezTo>
                    <a:cubicBezTo>
                      <a:pt x="203" y="148"/>
                      <a:pt x="202" y="146"/>
                      <a:pt x="202" y="146"/>
                    </a:cubicBezTo>
                    <a:cubicBezTo>
                      <a:pt x="202" y="146"/>
                      <a:pt x="200" y="144"/>
                      <a:pt x="203" y="143"/>
                    </a:cubicBezTo>
                    <a:cubicBezTo>
                      <a:pt x="206" y="142"/>
                      <a:pt x="207" y="140"/>
                      <a:pt x="209" y="139"/>
                    </a:cubicBezTo>
                    <a:cubicBezTo>
                      <a:pt x="212" y="137"/>
                      <a:pt x="214" y="134"/>
                      <a:pt x="215" y="133"/>
                    </a:cubicBezTo>
                    <a:cubicBezTo>
                      <a:pt x="216" y="133"/>
                      <a:pt x="218" y="129"/>
                      <a:pt x="219" y="129"/>
                    </a:cubicBezTo>
                    <a:cubicBezTo>
                      <a:pt x="219" y="128"/>
                      <a:pt x="221" y="125"/>
                      <a:pt x="221" y="124"/>
                    </a:cubicBezTo>
                    <a:cubicBezTo>
                      <a:pt x="222" y="124"/>
                      <a:pt x="227" y="119"/>
                      <a:pt x="227" y="119"/>
                    </a:cubicBezTo>
                    <a:cubicBezTo>
                      <a:pt x="229" y="116"/>
                      <a:pt x="229" y="116"/>
                      <a:pt x="229" y="116"/>
                    </a:cubicBezTo>
                    <a:cubicBezTo>
                      <a:pt x="229" y="116"/>
                      <a:pt x="233" y="108"/>
                      <a:pt x="235" y="107"/>
                    </a:cubicBezTo>
                    <a:cubicBezTo>
                      <a:pt x="237" y="107"/>
                      <a:pt x="248" y="98"/>
                      <a:pt x="250" y="99"/>
                    </a:cubicBezTo>
                    <a:cubicBezTo>
                      <a:pt x="252" y="99"/>
                      <a:pt x="259" y="93"/>
                      <a:pt x="261" y="91"/>
                    </a:cubicBezTo>
                    <a:cubicBezTo>
                      <a:pt x="263" y="90"/>
                      <a:pt x="263" y="88"/>
                      <a:pt x="268" y="87"/>
                    </a:cubicBezTo>
                    <a:cubicBezTo>
                      <a:pt x="272" y="87"/>
                      <a:pt x="300" y="83"/>
                      <a:pt x="300" y="83"/>
                    </a:cubicBezTo>
                    <a:cubicBezTo>
                      <a:pt x="316" y="78"/>
                      <a:pt x="316" y="78"/>
                      <a:pt x="316" y="78"/>
                    </a:cubicBezTo>
                    <a:cubicBezTo>
                      <a:pt x="324" y="72"/>
                      <a:pt x="324" y="72"/>
                      <a:pt x="324" y="72"/>
                    </a:cubicBezTo>
                    <a:cubicBezTo>
                      <a:pt x="325" y="69"/>
                      <a:pt x="325" y="69"/>
                      <a:pt x="325" y="69"/>
                    </a:cubicBezTo>
                    <a:cubicBezTo>
                      <a:pt x="334" y="69"/>
                      <a:pt x="334" y="69"/>
                      <a:pt x="334" y="69"/>
                    </a:cubicBezTo>
                    <a:cubicBezTo>
                      <a:pt x="334" y="69"/>
                      <a:pt x="333" y="73"/>
                      <a:pt x="333" y="73"/>
                    </a:cubicBezTo>
                    <a:cubicBezTo>
                      <a:pt x="333" y="74"/>
                      <a:pt x="332" y="75"/>
                      <a:pt x="335" y="76"/>
                    </a:cubicBezTo>
                    <a:cubicBezTo>
                      <a:pt x="338" y="78"/>
                      <a:pt x="341" y="80"/>
                      <a:pt x="342" y="80"/>
                    </a:cubicBezTo>
                    <a:cubicBezTo>
                      <a:pt x="343" y="80"/>
                      <a:pt x="345" y="81"/>
                      <a:pt x="346" y="81"/>
                    </a:cubicBezTo>
                    <a:cubicBezTo>
                      <a:pt x="347" y="82"/>
                      <a:pt x="352" y="83"/>
                      <a:pt x="352" y="83"/>
                    </a:cubicBezTo>
                    <a:cubicBezTo>
                      <a:pt x="352" y="83"/>
                      <a:pt x="358" y="81"/>
                      <a:pt x="358" y="81"/>
                    </a:cubicBezTo>
                    <a:cubicBezTo>
                      <a:pt x="358" y="80"/>
                      <a:pt x="361" y="79"/>
                      <a:pt x="363" y="78"/>
                    </a:cubicBezTo>
                    <a:cubicBezTo>
                      <a:pt x="365" y="77"/>
                      <a:pt x="373" y="75"/>
                      <a:pt x="373" y="75"/>
                    </a:cubicBezTo>
                    <a:cubicBezTo>
                      <a:pt x="373" y="75"/>
                      <a:pt x="375" y="78"/>
                      <a:pt x="376" y="78"/>
                    </a:cubicBezTo>
                    <a:cubicBezTo>
                      <a:pt x="376" y="79"/>
                      <a:pt x="380" y="81"/>
                      <a:pt x="379" y="83"/>
                    </a:cubicBezTo>
                    <a:cubicBezTo>
                      <a:pt x="379" y="84"/>
                      <a:pt x="379" y="87"/>
                      <a:pt x="379" y="87"/>
                    </a:cubicBezTo>
                    <a:cubicBezTo>
                      <a:pt x="385" y="90"/>
                      <a:pt x="385" y="90"/>
                      <a:pt x="385" y="90"/>
                    </a:cubicBezTo>
                    <a:cubicBezTo>
                      <a:pt x="385" y="90"/>
                      <a:pt x="389" y="92"/>
                      <a:pt x="390" y="93"/>
                    </a:cubicBezTo>
                    <a:cubicBezTo>
                      <a:pt x="391" y="93"/>
                      <a:pt x="397" y="94"/>
                      <a:pt x="397" y="9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8" y="87"/>
                      <a:pt x="400" y="85"/>
                      <a:pt x="403" y="85"/>
                    </a:cubicBezTo>
                    <a:cubicBezTo>
                      <a:pt x="406" y="85"/>
                      <a:pt x="411" y="85"/>
                      <a:pt x="411" y="85"/>
                    </a:cubicBezTo>
                    <a:cubicBezTo>
                      <a:pt x="411" y="85"/>
                      <a:pt x="415" y="86"/>
                      <a:pt x="415" y="87"/>
                    </a:cubicBezTo>
                    <a:cubicBezTo>
                      <a:pt x="415" y="88"/>
                      <a:pt x="420" y="91"/>
                      <a:pt x="420" y="91"/>
                    </a:cubicBezTo>
                    <a:cubicBezTo>
                      <a:pt x="427" y="89"/>
                      <a:pt x="427" y="89"/>
                      <a:pt x="427" y="89"/>
                    </a:cubicBezTo>
                    <a:cubicBezTo>
                      <a:pt x="430" y="90"/>
                      <a:pt x="430" y="90"/>
                      <a:pt x="430" y="90"/>
                    </a:cubicBezTo>
                    <a:cubicBezTo>
                      <a:pt x="439" y="91"/>
                      <a:pt x="439" y="91"/>
                      <a:pt x="439" y="91"/>
                    </a:cubicBezTo>
                    <a:cubicBezTo>
                      <a:pt x="439" y="91"/>
                      <a:pt x="441" y="91"/>
                      <a:pt x="441" y="90"/>
                    </a:cubicBezTo>
                    <a:cubicBezTo>
                      <a:pt x="442" y="89"/>
                      <a:pt x="442" y="86"/>
                      <a:pt x="442" y="86"/>
                    </a:cubicBezTo>
                    <a:cubicBezTo>
                      <a:pt x="442" y="86"/>
                      <a:pt x="441" y="86"/>
                      <a:pt x="444" y="85"/>
                    </a:cubicBezTo>
                    <a:cubicBezTo>
                      <a:pt x="447" y="85"/>
                      <a:pt x="446" y="84"/>
                      <a:pt x="447" y="85"/>
                    </a:cubicBezTo>
                    <a:cubicBezTo>
                      <a:pt x="448" y="86"/>
                      <a:pt x="452" y="86"/>
                      <a:pt x="454" y="87"/>
                    </a:cubicBezTo>
                    <a:cubicBezTo>
                      <a:pt x="455" y="87"/>
                      <a:pt x="459" y="88"/>
                      <a:pt x="460" y="88"/>
                    </a:cubicBezTo>
                    <a:cubicBezTo>
                      <a:pt x="461" y="88"/>
                      <a:pt x="471" y="87"/>
                      <a:pt x="471" y="87"/>
                    </a:cubicBezTo>
                    <a:cubicBezTo>
                      <a:pt x="471" y="87"/>
                      <a:pt x="469" y="88"/>
                      <a:pt x="473" y="86"/>
                    </a:cubicBezTo>
                    <a:cubicBezTo>
                      <a:pt x="477" y="84"/>
                      <a:pt x="482" y="81"/>
                      <a:pt x="482" y="81"/>
                    </a:cubicBezTo>
                    <a:cubicBezTo>
                      <a:pt x="482" y="81"/>
                      <a:pt x="482" y="81"/>
                      <a:pt x="485" y="80"/>
                    </a:cubicBezTo>
                    <a:cubicBezTo>
                      <a:pt x="488" y="79"/>
                      <a:pt x="488" y="75"/>
                      <a:pt x="488" y="75"/>
                    </a:cubicBezTo>
                    <a:cubicBezTo>
                      <a:pt x="488" y="75"/>
                      <a:pt x="488" y="75"/>
                      <a:pt x="490" y="75"/>
                    </a:cubicBezTo>
                    <a:cubicBezTo>
                      <a:pt x="491" y="74"/>
                      <a:pt x="497" y="73"/>
                      <a:pt x="497" y="73"/>
                    </a:cubicBezTo>
                    <a:cubicBezTo>
                      <a:pt x="497" y="73"/>
                      <a:pt x="498" y="71"/>
                      <a:pt x="499" y="70"/>
                    </a:cubicBezTo>
                    <a:cubicBezTo>
                      <a:pt x="500" y="70"/>
                      <a:pt x="502" y="68"/>
                      <a:pt x="502" y="68"/>
                    </a:cubicBezTo>
                    <a:cubicBezTo>
                      <a:pt x="503" y="68"/>
                      <a:pt x="503" y="68"/>
                      <a:pt x="503" y="68"/>
                    </a:cubicBezTo>
                    <a:cubicBezTo>
                      <a:pt x="507" y="67"/>
                      <a:pt x="507" y="67"/>
                      <a:pt x="507" y="67"/>
                    </a:cubicBezTo>
                    <a:cubicBezTo>
                      <a:pt x="508" y="65"/>
                      <a:pt x="508" y="65"/>
                      <a:pt x="508" y="65"/>
                    </a:cubicBezTo>
                    <a:cubicBezTo>
                      <a:pt x="516" y="67"/>
                      <a:pt x="516" y="67"/>
                      <a:pt x="516" y="67"/>
                    </a:cubicBezTo>
                    <a:cubicBezTo>
                      <a:pt x="516" y="67"/>
                      <a:pt x="523" y="68"/>
                      <a:pt x="524" y="67"/>
                    </a:cubicBezTo>
                    <a:cubicBezTo>
                      <a:pt x="526" y="67"/>
                      <a:pt x="529" y="62"/>
                      <a:pt x="531" y="63"/>
                    </a:cubicBezTo>
                    <a:cubicBezTo>
                      <a:pt x="532" y="63"/>
                      <a:pt x="534" y="65"/>
                      <a:pt x="535" y="64"/>
                    </a:cubicBezTo>
                    <a:cubicBezTo>
                      <a:pt x="536" y="64"/>
                      <a:pt x="537" y="66"/>
                      <a:pt x="540" y="64"/>
                    </a:cubicBezTo>
                    <a:cubicBezTo>
                      <a:pt x="544" y="61"/>
                      <a:pt x="547" y="57"/>
                      <a:pt x="547" y="57"/>
                    </a:cubicBezTo>
                    <a:cubicBezTo>
                      <a:pt x="547" y="57"/>
                      <a:pt x="546" y="55"/>
                      <a:pt x="549" y="54"/>
                    </a:cubicBezTo>
                    <a:cubicBezTo>
                      <a:pt x="552" y="52"/>
                      <a:pt x="552" y="51"/>
                      <a:pt x="554" y="51"/>
                    </a:cubicBezTo>
                    <a:cubicBezTo>
                      <a:pt x="556" y="50"/>
                      <a:pt x="556" y="51"/>
                      <a:pt x="557" y="49"/>
                    </a:cubicBezTo>
                    <a:cubicBezTo>
                      <a:pt x="557" y="47"/>
                      <a:pt x="557" y="45"/>
                      <a:pt x="558" y="44"/>
                    </a:cubicBezTo>
                    <a:cubicBezTo>
                      <a:pt x="559" y="44"/>
                      <a:pt x="560" y="42"/>
                      <a:pt x="562" y="42"/>
                    </a:cubicBezTo>
                    <a:cubicBezTo>
                      <a:pt x="563" y="41"/>
                      <a:pt x="565" y="40"/>
                      <a:pt x="565" y="38"/>
                    </a:cubicBezTo>
                    <a:cubicBezTo>
                      <a:pt x="566" y="36"/>
                      <a:pt x="564" y="37"/>
                      <a:pt x="566" y="36"/>
                    </a:cubicBezTo>
                    <a:cubicBezTo>
                      <a:pt x="568" y="34"/>
                      <a:pt x="569" y="33"/>
                      <a:pt x="571" y="31"/>
                    </a:cubicBezTo>
                    <a:cubicBezTo>
                      <a:pt x="573" y="30"/>
                      <a:pt x="574" y="29"/>
                      <a:pt x="575" y="27"/>
                    </a:cubicBezTo>
                    <a:cubicBezTo>
                      <a:pt x="575" y="25"/>
                      <a:pt x="575" y="24"/>
                      <a:pt x="576" y="21"/>
                    </a:cubicBezTo>
                    <a:cubicBezTo>
                      <a:pt x="578" y="18"/>
                      <a:pt x="576" y="16"/>
                      <a:pt x="579" y="16"/>
                    </a:cubicBezTo>
                    <a:cubicBezTo>
                      <a:pt x="580" y="16"/>
                      <a:pt x="580" y="16"/>
                      <a:pt x="581" y="16"/>
                    </a:cubicBezTo>
                    <a:cubicBezTo>
                      <a:pt x="581" y="18"/>
                      <a:pt x="583" y="19"/>
                      <a:pt x="585" y="20"/>
                    </a:cubicBezTo>
                    <a:cubicBezTo>
                      <a:pt x="588" y="21"/>
                      <a:pt x="596" y="17"/>
                      <a:pt x="596" y="17"/>
                    </a:cubicBezTo>
                    <a:cubicBezTo>
                      <a:pt x="601" y="15"/>
                      <a:pt x="601" y="15"/>
                      <a:pt x="601" y="15"/>
                    </a:cubicBezTo>
                    <a:cubicBezTo>
                      <a:pt x="606" y="14"/>
                      <a:pt x="606" y="14"/>
                      <a:pt x="606" y="14"/>
                    </a:cubicBezTo>
                    <a:cubicBezTo>
                      <a:pt x="606" y="14"/>
                      <a:pt x="618" y="13"/>
                      <a:pt x="620" y="12"/>
                    </a:cubicBezTo>
                    <a:cubicBezTo>
                      <a:pt x="623" y="10"/>
                      <a:pt x="623" y="8"/>
                      <a:pt x="623" y="8"/>
                    </a:cubicBezTo>
                    <a:cubicBezTo>
                      <a:pt x="622" y="5"/>
                      <a:pt x="622" y="5"/>
                      <a:pt x="622" y="5"/>
                    </a:cubicBezTo>
                    <a:cubicBezTo>
                      <a:pt x="622" y="5"/>
                      <a:pt x="628" y="2"/>
                      <a:pt x="631" y="1"/>
                    </a:cubicBezTo>
                    <a:cubicBezTo>
                      <a:pt x="633" y="0"/>
                      <a:pt x="635" y="2"/>
                      <a:pt x="635" y="2"/>
                    </a:cubicBezTo>
                    <a:cubicBezTo>
                      <a:pt x="638" y="5"/>
                      <a:pt x="638" y="5"/>
                      <a:pt x="638" y="5"/>
                    </a:cubicBezTo>
                    <a:cubicBezTo>
                      <a:pt x="642" y="9"/>
                      <a:pt x="642" y="9"/>
                      <a:pt x="642" y="9"/>
                    </a:cubicBezTo>
                    <a:cubicBezTo>
                      <a:pt x="647" y="10"/>
                      <a:pt x="647" y="10"/>
                      <a:pt x="647" y="10"/>
                    </a:cubicBezTo>
                    <a:cubicBezTo>
                      <a:pt x="647" y="10"/>
                      <a:pt x="650" y="13"/>
                      <a:pt x="651" y="14"/>
                    </a:cubicBezTo>
                    <a:cubicBezTo>
                      <a:pt x="651" y="16"/>
                      <a:pt x="651" y="16"/>
                      <a:pt x="651" y="16"/>
                    </a:cubicBezTo>
                    <a:cubicBezTo>
                      <a:pt x="657" y="16"/>
                      <a:pt x="657" y="16"/>
                      <a:pt x="657" y="16"/>
                    </a:cubicBezTo>
                    <a:cubicBezTo>
                      <a:pt x="662" y="14"/>
                      <a:pt x="662" y="14"/>
                      <a:pt x="662" y="14"/>
                    </a:cubicBezTo>
                    <a:cubicBezTo>
                      <a:pt x="667" y="17"/>
                      <a:pt x="667" y="17"/>
                      <a:pt x="667" y="17"/>
                    </a:cubicBezTo>
                    <a:cubicBezTo>
                      <a:pt x="671" y="16"/>
                      <a:pt x="671" y="16"/>
                      <a:pt x="671" y="16"/>
                    </a:cubicBezTo>
                    <a:cubicBezTo>
                      <a:pt x="672" y="16"/>
                      <a:pt x="672" y="17"/>
                      <a:pt x="673" y="17"/>
                    </a:cubicBezTo>
                    <a:cubicBezTo>
                      <a:pt x="673" y="18"/>
                      <a:pt x="673" y="19"/>
                      <a:pt x="673" y="20"/>
                    </a:cubicBezTo>
                    <a:cubicBezTo>
                      <a:pt x="674" y="22"/>
                      <a:pt x="675" y="22"/>
                      <a:pt x="675" y="22"/>
                    </a:cubicBezTo>
                    <a:cubicBezTo>
                      <a:pt x="677" y="25"/>
                      <a:pt x="677" y="25"/>
                      <a:pt x="677" y="25"/>
                    </a:cubicBezTo>
                    <a:cubicBezTo>
                      <a:pt x="678" y="28"/>
                      <a:pt x="678" y="28"/>
                      <a:pt x="678" y="28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7" y="33"/>
                      <a:pt x="675" y="38"/>
                      <a:pt x="674" y="40"/>
                    </a:cubicBezTo>
                    <a:cubicBezTo>
                      <a:pt x="673" y="42"/>
                      <a:pt x="676" y="44"/>
                      <a:pt x="676" y="44"/>
                    </a:cubicBezTo>
                    <a:cubicBezTo>
                      <a:pt x="677" y="46"/>
                      <a:pt x="677" y="46"/>
                      <a:pt x="677" y="46"/>
                    </a:cubicBezTo>
                    <a:cubicBezTo>
                      <a:pt x="677" y="46"/>
                      <a:pt x="678" y="49"/>
                      <a:pt x="679" y="50"/>
                    </a:cubicBezTo>
                    <a:cubicBezTo>
                      <a:pt x="679" y="51"/>
                      <a:pt x="679" y="51"/>
                      <a:pt x="679" y="51"/>
                    </a:cubicBezTo>
                    <a:cubicBezTo>
                      <a:pt x="679" y="51"/>
                      <a:pt x="682" y="53"/>
                      <a:pt x="683" y="54"/>
                    </a:cubicBezTo>
                    <a:cubicBezTo>
                      <a:pt x="684" y="54"/>
                      <a:pt x="684" y="55"/>
                      <a:pt x="685" y="56"/>
                    </a:cubicBezTo>
                    <a:cubicBezTo>
                      <a:pt x="686" y="57"/>
                      <a:pt x="685" y="59"/>
                      <a:pt x="685" y="59"/>
                    </a:cubicBezTo>
                    <a:cubicBezTo>
                      <a:pt x="682" y="62"/>
                      <a:pt x="682" y="62"/>
                      <a:pt x="682" y="62"/>
                    </a:cubicBezTo>
                    <a:cubicBezTo>
                      <a:pt x="682" y="62"/>
                      <a:pt x="687" y="62"/>
                      <a:pt x="689" y="62"/>
                    </a:cubicBezTo>
                    <a:cubicBezTo>
                      <a:pt x="691" y="62"/>
                      <a:pt x="691" y="62"/>
                      <a:pt x="692" y="62"/>
                    </a:cubicBezTo>
                    <a:cubicBezTo>
                      <a:pt x="693" y="62"/>
                      <a:pt x="697" y="63"/>
                      <a:pt x="697" y="63"/>
                    </a:cubicBezTo>
                    <a:cubicBezTo>
                      <a:pt x="697" y="63"/>
                      <a:pt x="699" y="62"/>
                      <a:pt x="700" y="62"/>
                    </a:cubicBezTo>
                    <a:cubicBezTo>
                      <a:pt x="702" y="61"/>
                      <a:pt x="704" y="61"/>
                      <a:pt x="704" y="61"/>
                    </a:cubicBezTo>
                    <a:cubicBezTo>
                      <a:pt x="708" y="58"/>
                      <a:pt x="708" y="58"/>
                      <a:pt x="708" y="58"/>
                    </a:cubicBezTo>
                    <a:cubicBezTo>
                      <a:pt x="708" y="58"/>
                      <a:pt x="713" y="59"/>
                      <a:pt x="715" y="59"/>
                    </a:cubicBezTo>
                    <a:cubicBezTo>
                      <a:pt x="716" y="59"/>
                      <a:pt x="719" y="59"/>
                      <a:pt x="720" y="58"/>
                    </a:cubicBezTo>
                    <a:cubicBezTo>
                      <a:pt x="721" y="58"/>
                      <a:pt x="725" y="60"/>
                      <a:pt x="725" y="60"/>
                    </a:cubicBezTo>
                    <a:cubicBezTo>
                      <a:pt x="725" y="60"/>
                      <a:pt x="727" y="62"/>
                      <a:pt x="728" y="63"/>
                    </a:cubicBezTo>
                    <a:cubicBezTo>
                      <a:pt x="727" y="66"/>
                      <a:pt x="726" y="68"/>
                      <a:pt x="726" y="69"/>
                    </a:cubicBezTo>
                    <a:cubicBezTo>
                      <a:pt x="727" y="70"/>
                      <a:pt x="730" y="72"/>
                      <a:pt x="731" y="74"/>
                    </a:cubicBezTo>
                    <a:cubicBezTo>
                      <a:pt x="731" y="75"/>
                      <a:pt x="727" y="80"/>
                      <a:pt x="727" y="80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4" name="Freeform 223">
                <a:extLst>
                  <a:ext uri="{FF2B5EF4-FFF2-40B4-BE49-F238E27FC236}">
                    <a16:creationId xmlns:a16="http://schemas.microsoft.com/office/drawing/2014/main" id="{A00B816B-7CAC-CE42-9BDA-998FB3D7D6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7832" y="363798"/>
                <a:ext cx="722326" cy="1278502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175" name="Freeform 235">
                <a:extLst>
                  <a:ext uri="{FF2B5EF4-FFF2-40B4-BE49-F238E27FC236}">
                    <a16:creationId xmlns:a16="http://schemas.microsoft.com/office/drawing/2014/main" id="{FBEEE812-7561-784F-B593-2C91FAC130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31808" y="1593291"/>
                <a:ext cx="1169794" cy="1439380"/>
              </a:xfrm>
              <a:custGeom>
                <a:avLst/>
                <a:gdLst>
                  <a:gd name="T0" fmla="*/ 181 w 513"/>
                  <a:gd name="T1" fmla="*/ 422 h 651"/>
                  <a:gd name="T2" fmla="*/ 256 w 513"/>
                  <a:gd name="T3" fmla="*/ 393 h 651"/>
                  <a:gd name="T4" fmla="*/ 306 w 513"/>
                  <a:gd name="T5" fmla="*/ 401 h 651"/>
                  <a:gd name="T6" fmla="*/ 324 w 513"/>
                  <a:gd name="T7" fmla="*/ 460 h 651"/>
                  <a:gd name="T8" fmla="*/ 371 w 513"/>
                  <a:gd name="T9" fmla="*/ 452 h 651"/>
                  <a:gd name="T10" fmla="*/ 360 w 513"/>
                  <a:gd name="T11" fmla="*/ 484 h 651"/>
                  <a:gd name="T12" fmla="*/ 347 w 513"/>
                  <a:gd name="T13" fmla="*/ 509 h 651"/>
                  <a:gd name="T14" fmla="*/ 350 w 513"/>
                  <a:gd name="T15" fmla="*/ 469 h 651"/>
                  <a:gd name="T16" fmla="*/ 277 w 513"/>
                  <a:gd name="T17" fmla="*/ 474 h 651"/>
                  <a:gd name="T18" fmla="*/ 278 w 513"/>
                  <a:gd name="T19" fmla="*/ 512 h 651"/>
                  <a:gd name="T20" fmla="*/ 245 w 513"/>
                  <a:gd name="T21" fmla="*/ 518 h 651"/>
                  <a:gd name="T22" fmla="*/ 231 w 513"/>
                  <a:gd name="T23" fmla="*/ 531 h 651"/>
                  <a:gd name="T24" fmla="*/ 260 w 513"/>
                  <a:gd name="T25" fmla="*/ 538 h 651"/>
                  <a:gd name="T26" fmla="*/ 291 w 513"/>
                  <a:gd name="T27" fmla="*/ 568 h 651"/>
                  <a:gd name="T28" fmla="*/ 316 w 513"/>
                  <a:gd name="T29" fmla="*/ 588 h 651"/>
                  <a:gd name="T30" fmla="*/ 362 w 513"/>
                  <a:gd name="T31" fmla="*/ 598 h 651"/>
                  <a:gd name="T32" fmla="*/ 365 w 513"/>
                  <a:gd name="T33" fmla="*/ 636 h 651"/>
                  <a:gd name="T34" fmla="*/ 388 w 513"/>
                  <a:gd name="T35" fmla="*/ 615 h 651"/>
                  <a:gd name="T36" fmla="*/ 442 w 513"/>
                  <a:gd name="T37" fmla="*/ 609 h 651"/>
                  <a:gd name="T38" fmla="*/ 492 w 513"/>
                  <a:gd name="T39" fmla="*/ 651 h 651"/>
                  <a:gd name="T40" fmla="*/ 513 w 513"/>
                  <a:gd name="T41" fmla="*/ 644 h 651"/>
                  <a:gd name="T42" fmla="*/ 449 w 513"/>
                  <a:gd name="T43" fmla="*/ 465 h 651"/>
                  <a:gd name="T44" fmla="*/ 513 w 513"/>
                  <a:gd name="T45" fmla="*/ 163 h 651"/>
                  <a:gd name="T46" fmla="*/ 494 w 513"/>
                  <a:gd name="T47" fmla="*/ 176 h 651"/>
                  <a:gd name="T48" fmla="*/ 426 w 513"/>
                  <a:gd name="T49" fmla="*/ 157 h 651"/>
                  <a:gd name="T50" fmla="*/ 375 w 513"/>
                  <a:gd name="T51" fmla="*/ 166 h 651"/>
                  <a:gd name="T52" fmla="*/ 334 w 513"/>
                  <a:gd name="T53" fmla="*/ 197 h 651"/>
                  <a:gd name="T54" fmla="*/ 289 w 513"/>
                  <a:gd name="T55" fmla="*/ 184 h 651"/>
                  <a:gd name="T56" fmla="*/ 295 w 513"/>
                  <a:gd name="T57" fmla="*/ 204 h 651"/>
                  <a:gd name="T58" fmla="*/ 276 w 513"/>
                  <a:gd name="T59" fmla="*/ 197 h 651"/>
                  <a:gd name="T60" fmla="*/ 246 w 513"/>
                  <a:gd name="T61" fmla="*/ 178 h 651"/>
                  <a:gd name="T62" fmla="*/ 190 w 513"/>
                  <a:gd name="T63" fmla="*/ 175 h 651"/>
                  <a:gd name="T64" fmla="*/ 160 w 513"/>
                  <a:gd name="T65" fmla="*/ 172 h 651"/>
                  <a:gd name="T66" fmla="*/ 139 w 513"/>
                  <a:gd name="T67" fmla="*/ 169 h 651"/>
                  <a:gd name="T68" fmla="*/ 109 w 513"/>
                  <a:gd name="T69" fmla="*/ 195 h 651"/>
                  <a:gd name="T70" fmla="*/ 76 w 513"/>
                  <a:gd name="T71" fmla="*/ 231 h 651"/>
                  <a:gd name="T72" fmla="*/ 54 w 513"/>
                  <a:gd name="T73" fmla="*/ 248 h 651"/>
                  <a:gd name="T74" fmla="*/ 61 w 513"/>
                  <a:gd name="T75" fmla="*/ 279 h 651"/>
                  <a:gd name="T76" fmla="*/ 13 w 513"/>
                  <a:gd name="T77" fmla="*/ 278 h 651"/>
                  <a:gd name="T78" fmla="*/ 19 w 513"/>
                  <a:gd name="T79" fmla="*/ 323 h 651"/>
                  <a:gd name="T80" fmla="*/ 35 w 513"/>
                  <a:gd name="T81" fmla="*/ 367 h 651"/>
                  <a:gd name="T82" fmla="*/ 56 w 513"/>
                  <a:gd name="T83" fmla="*/ 388 h 651"/>
                  <a:gd name="T84" fmla="*/ 93 w 513"/>
                  <a:gd name="T85" fmla="*/ 389 h 651"/>
                  <a:gd name="T86" fmla="*/ 139 w 513"/>
                  <a:gd name="T87" fmla="*/ 432 h 651"/>
                  <a:gd name="T88" fmla="*/ 123 w 513"/>
                  <a:gd name="T89" fmla="*/ 427 h 651"/>
                  <a:gd name="T90" fmla="*/ 151 w 513"/>
                  <a:gd name="T91" fmla="*/ 441 h 651"/>
                  <a:gd name="T92" fmla="*/ 513 w 513"/>
                  <a:gd name="T93" fmla="*/ 0 h 651"/>
                  <a:gd name="T94" fmla="*/ 470 w 513"/>
                  <a:gd name="T95" fmla="*/ 10 h 651"/>
                  <a:gd name="T96" fmla="*/ 489 w 513"/>
                  <a:gd name="T97" fmla="*/ 28 h 651"/>
                  <a:gd name="T98" fmla="*/ 496 w 513"/>
                  <a:gd name="T99" fmla="*/ 37 h 651"/>
                  <a:gd name="T100" fmla="*/ 513 w 513"/>
                  <a:gd name="T101" fmla="*/ 0 h 651"/>
                  <a:gd name="T102" fmla="*/ 513 w 513"/>
                  <a:gd name="T103" fmla="*/ 49 h 651"/>
                  <a:gd name="T104" fmla="*/ 479 w 513"/>
                  <a:gd name="T105" fmla="*/ 65 h 651"/>
                  <a:gd name="T106" fmla="*/ 491 w 513"/>
                  <a:gd name="T107" fmla="*/ 93 h 651"/>
                  <a:gd name="T108" fmla="*/ 489 w 513"/>
                  <a:gd name="T109" fmla="*/ 110 h 651"/>
                  <a:gd name="T110" fmla="*/ 513 w 513"/>
                  <a:gd name="T111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3" h="651">
                    <a:moveTo>
                      <a:pt x="151" y="441"/>
                    </a:moveTo>
                    <a:cubicBezTo>
                      <a:pt x="181" y="422"/>
                      <a:pt x="181" y="422"/>
                      <a:pt x="181" y="422"/>
                    </a:cubicBezTo>
                    <a:cubicBezTo>
                      <a:pt x="217" y="395"/>
                      <a:pt x="217" y="395"/>
                      <a:pt x="217" y="395"/>
                    </a:cubicBezTo>
                    <a:cubicBezTo>
                      <a:pt x="256" y="393"/>
                      <a:pt x="256" y="393"/>
                      <a:pt x="256" y="393"/>
                    </a:cubicBezTo>
                    <a:cubicBezTo>
                      <a:pt x="266" y="395"/>
                      <a:pt x="269" y="402"/>
                      <a:pt x="287" y="388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18" y="425"/>
                      <a:pt x="318" y="425"/>
                      <a:pt x="318" y="425"/>
                    </a:cubicBezTo>
                    <a:cubicBezTo>
                      <a:pt x="324" y="460"/>
                      <a:pt x="324" y="460"/>
                      <a:pt x="324" y="460"/>
                    </a:cubicBezTo>
                    <a:cubicBezTo>
                      <a:pt x="352" y="460"/>
                      <a:pt x="352" y="460"/>
                      <a:pt x="352" y="460"/>
                    </a:cubicBezTo>
                    <a:cubicBezTo>
                      <a:pt x="371" y="452"/>
                      <a:pt x="371" y="452"/>
                      <a:pt x="371" y="452"/>
                    </a:cubicBezTo>
                    <a:cubicBezTo>
                      <a:pt x="384" y="463"/>
                      <a:pt x="381" y="459"/>
                      <a:pt x="384" y="468"/>
                    </a:cubicBezTo>
                    <a:cubicBezTo>
                      <a:pt x="372" y="478"/>
                      <a:pt x="374" y="476"/>
                      <a:pt x="360" y="484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47" y="509"/>
                      <a:pt x="347" y="509"/>
                      <a:pt x="347" y="509"/>
                    </a:cubicBezTo>
                    <a:cubicBezTo>
                      <a:pt x="347" y="485"/>
                      <a:pt x="345" y="494"/>
                      <a:pt x="356" y="472"/>
                    </a:cubicBezTo>
                    <a:cubicBezTo>
                      <a:pt x="350" y="469"/>
                      <a:pt x="350" y="469"/>
                      <a:pt x="350" y="469"/>
                    </a:cubicBezTo>
                    <a:cubicBezTo>
                      <a:pt x="320" y="469"/>
                      <a:pt x="320" y="469"/>
                      <a:pt x="320" y="469"/>
                    </a:cubicBezTo>
                    <a:cubicBezTo>
                      <a:pt x="293" y="469"/>
                      <a:pt x="306" y="467"/>
                      <a:pt x="277" y="474"/>
                    </a:cubicBezTo>
                    <a:cubicBezTo>
                      <a:pt x="276" y="477"/>
                      <a:pt x="265" y="473"/>
                      <a:pt x="263" y="476"/>
                    </a:cubicBezTo>
                    <a:cubicBezTo>
                      <a:pt x="250" y="497"/>
                      <a:pt x="245" y="502"/>
                      <a:pt x="278" y="512"/>
                    </a:cubicBezTo>
                    <a:cubicBezTo>
                      <a:pt x="274" y="523"/>
                      <a:pt x="274" y="523"/>
                      <a:pt x="274" y="523"/>
                    </a:cubicBezTo>
                    <a:cubicBezTo>
                      <a:pt x="260" y="515"/>
                      <a:pt x="267" y="517"/>
                      <a:pt x="245" y="518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31"/>
                      <a:pt x="231" y="531"/>
                      <a:pt x="231" y="531"/>
                    </a:cubicBezTo>
                    <a:cubicBezTo>
                      <a:pt x="246" y="530"/>
                      <a:pt x="246" y="530"/>
                      <a:pt x="246" y="530"/>
                    </a:cubicBezTo>
                    <a:cubicBezTo>
                      <a:pt x="260" y="538"/>
                      <a:pt x="260" y="538"/>
                      <a:pt x="260" y="538"/>
                    </a:cubicBezTo>
                    <a:cubicBezTo>
                      <a:pt x="269" y="548"/>
                      <a:pt x="269" y="548"/>
                      <a:pt x="269" y="548"/>
                    </a:cubicBezTo>
                    <a:cubicBezTo>
                      <a:pt x="291" y="568"/>
                      <a:pt x="291" y="568"/>
                      <a:pt x="291" y="568"/>
                    </a:cubicBezTo>
                    <a:cubicBezTo>
                      <a:pt x="294" y="586"/>
                      <a:pt x="294" y="586"/>
                      <a:pt x="294" y="586"/>
                    </a:cubicBezTo>
                    <a:cubicBezTo>
                      <a:pt x="306" y="584"/>
                      <a:pt x="305" y="583"/>
                      <a:pt x="316" y="588"/>
                    </a:cubicBezTo>
                    <a:cubicBezTo>
                      <a:pt x="334" y="596"/>
                      <a:pt x="337" y="593"/>
                      <a:pt x="358" y="589"/>
                    </a:cubicBezTo>
                    <a:cubicBezTo>
                      <a:pt x="362" y="598"/>
                      <a:pt x="362" y="598"/>
                      <a:pt x="362" y="598"/>
                    </a:cubicBezTo>
                    <a:cubicBezTo>
                      <a:pt x="362" y="618"/>
                      <a:pt x="362" y="618"/>
                      <a:pt x="362" y="618"/>
                    </a:cubicBezTo>
                    <a:cubicBezTo>
                      <a:pt x="365" y="636"/>
                      <a:pt x="365" y="636"/>
                      <a:pt x="365" y="636"/>
                    </a:cubicBezTo>
                    <a:cubicBezTo>
                      <a:pt x="381" y="626"/>
                      <a:pt x="381" y="626"/>
                      <a:pt x="381" y="626"/>
                    </a:cubicBezTo>
                    <a:cubicBezTo>
                      <a:pt x="388" y="615"/>
                      <a:pt x="388" y="615"/>
                      <a:pt x="388" y="615"/>
                    </a:cubicBezTo>
                    <a:cubicBezTo>
                      <a:pt x="413" y="607"/>
                      <a:pt x="413" y="607"/>
                      <a:pt x="413" y="607"/>
                    </a:cubicBezTo>
                    <a:cubicBezTo>
                      <a:pt x="442" y="609"/>
                      <a:pt x="442" y="609"/>
                      <a:pt x="442" y="609"/>
                    </a:cubicBezTo>
                    <a:cubicBezTo>
                      <a:pt x="442" y="610"/>
                      <a:pt x="477" y="632"/>
                      <a:pt x="482" y="637"/>
                    </a:cubicBezTo>
                    <a:cubicBezTo>
                      <a:pt x="486" y="642"/>
                      <a:pt x="492" y="651"/>
                      <a:pt x="492" y="651"/>
                    </a:cubicBezTo>
                    <a:cubicBezTo>
                      <a:pt x="511" y="646"/>
                      <a:pt x="511" y="646"/>
                      <a:pt x="511" y="646"/>
                    </a:cubicBezTo>
                    <a:cubicBezTo>
                      <a:pt x="513" y="644"/>
                      <a:pt x="513" y="644"/>
                      <a:pt x="513" y="644"/>
                    </a:cubicBezTo>
                    <a:cubicBezTo>
                      <a:pt x="513" y="618"/>
                      <a:pt x="513" y="618"/>
                      <a:pt x="513" y="618"/>
                    </a:cubicBezTo>
                    <a:cubicBezTo>
                      <a:pt x="449" y="465"/>
                      <a:pt x="449" y="465"/>
                      <a:pt x="449" y="465"/>
                    </a:cubicBezTo>
                    <a:cubicBezTo>
                      <a:pt x="513" y="436"/>
                      <a:pt x="513" y="436"/>
                      <a:pt x="513" y="436"/>
                    </a:cubicBezTo>
                    <a:cubicBezTo>
                      <a:pt x="513" y="163"/>
                      <a:pt x="513" y="163"/>
                      <a:pt x="513" y="163"/>
                    </a:cubicBezTo>
                    <a:cubicBezTo>
                      <a:pt x="510" y="163"/>
                      <a:pt x="506" y="164"/>
                      <a:pt x="501" y="164"/>
                    </a:cubicBezTo>
                    <a:cubicBezTo>
                      <a:pt x="494" y="176"/>
                      <a:pt x="494" y="176"/>
                      <a:pt x="494" y="176"/>
                    </a:cubicBezTo>
                    <a:cubicBezTo>
                      <a:pt x="443" y="167"/>
                      <a:pt x="443" y="167"/>
                      <a:pt x="443" y="167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13" y="166"/>
                      <a:pt x="416" y="162"/>
                      <a:pt x="405" y="174"/>
                    </a:cubicBezTo>
                    <a:cubicBezTo>
                      <a:pt x="375" y="166"/>
                      <a:pt x="375" y="166"/>
                      <a:pt x="375" y="166"/>
                    </a:cubicBezTo>
                    <a:cubicBezTo>
                      <a:pt x="356" y="175"/>
                      <a:pt x="356" y="175"/>
                      <a:pt x="356" y="175"/>
                    </a:cubicBezTo>
                    <a:cubicBezTo>
                      <a:pt x="334" y="197"/>
                      <a:pt x="334" y="197"/>
                      <a:pt x="334" y="197"/>
                    </a:cubicBezTo>
                    <a:cubicBezTo>
                      <a:pt x="297" y="195"/>
                      <a:pt x="297" y="195"/>
                      <a:pt x="297" y="195"/>
                    </a:cubicBezTo>
                    <a:cubicBezTo>
                      <a:pt x="289" y="184"/>
                      <a:pt x="289" y="184"/>
                      <a:pt x="289" y="184"/>
                    </a:cubicBezTo>
                    <a:cubicBezTo>
                      <a:pt x="287" y="194"/>
                      <a:pt x="287" y="194"/>
                      <a:pt x="287" y="194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81" y="211"/>
                      <a:pt x="281" y="211"/>
                      <a:pt x="281" y="211"/>
                    </a:cubicBezTo>
                    <a:cubicBezTo>
                      <a:pt x="276" y="197"/>
                      <a:pt x="276" y="197"/>
                      <a:pt x="276" y="197"/>
                    </a:cubicBezTo>
                    <a:cubicBezTo>
                      <a:pt x="264" y="182"/>
                      <a:pt x="264" y="182"/>
                      <a:pt x="264" y="182"/>
                    </a:cubicBezTo>
                    <a:cubicBezTo>
                      <a:pt x="246" y="178"/>
                      <a:pt x="246" y="178"/>
                      <a:pt x="246" y="178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4" y="170"/>
                      <a:pt x="197" y="174"/>
                      <a:pt x="190" y="175"/>
                    </a:cubicBezTo>
                    <a:cubicBezTo>
                      <a:pt x="181" y="169"/>
                      <a:pt x="180" y="169"/>
                      <a:pt x="170" y="164"/>
                    </a:cubicBezTo>
                    <a:cubicBezTo>
                      <a:pt x="160" y="172"/>
                      <a:pt x="160" y="172"/>
                      <a:pt x="160" y="172"/>
                    </a:cubicBezTo>
                    <a:cubicBezTo>
                      <a:pt x="160" y="172"/>
                      <a:pt x="155" y="181"/>
                      <a:pt x="147" y="181"/>
                    </a:cubicBezTo>
                    <a:cubicBezTo>
                      <a:pt x="138" y="181"/>
                      <a:pt x="139" y="169"/>
                      <a:pt x="139" y="169"/>
                    </a:cubicBezTo>
                    <a:cubicBezTo>
                      <a:pt x="126" y="171"/>
                      <a:pt x="126" y="171"/>
                      <a:pt x="126" y="171"/>
                    </a:cubicBezTo>
                    <a:cubicBezTo>
                      <a:pt x="109" y="195"/>
                      <a:pt x="109" y="195"/>
                      <a:pt x="109" y="195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76" y="231"/>
                      <a:pt x="76" y="231"/>
                      <a:pt x="76" y="231"/>
                    </a:cubicBezTo>
                    <a:cubicBezTo>
                      <a:pt x="53" y="240"/>
                      <a:pt x="53" y="240"/>
                      <a:pt x="53" y="240"/>
                    </a:cubicBezTo>
                    <a:cubicBezTo>
                      <a:pt x="54" y="248"/>
                      <a:pt x="54" y="248"/>
                      <a:pt x="54" y="248"/>
                    </a:cubicBezTo>
                    <a:cubicBezTo>
                      <a:pt x="77" y="268"/>
                      <a:pt x="77" y="268"/>
                      <a:pt x="77" y="268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37" y="254"/>
                      <a:pt x="46" y="273"/>
                      <a:pt x="16" y="250"/>
                    </a:cubicBezTo>
                    <a:cubicBezTo>
                      <a:pt x="11" y="268"/>
                      <a:pt x="10" y="263"/>
                      <a:pt x="13" y="278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7" y="314"/>
                      <a:pt x="2" y="305"/>
                      <a:pt x="19" y="323"/>
                    </a:cubicBezTo>
                    <a:cubicBezTo>
                      <a:pt x="9" y="344"/>
                      <a:pt x="11" y="335"/>
                      <a:pt x="12" y="360"/>
                    </a:cubicBezTo>
                    <a:cubicBezTo>
                      <a:pt x="35" y="367"/>
                      <a:pt x="35" y="367"/>
                      <a:pt x="35" y="367"/>
                    </a:cubicBezTo>
                    <a:cubicBezTo>
                      <a:pt x="41" y="381"/>
                      <a:pt x="41" y="381"/>
                      <a:pt x="41" y="381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71" y="378"/>
                      <a:pt x="71" y="378"/>
                      <a:pt x="71" y="378"/>
                    </a:cubicBezTo>
                    <a:cubicBezTo>
                      <a:pt x="93" y="389"/>
                      <a:pt x="93" y="389"/>
                      <a:pt x="93" y="389"/>
                    </a:cubicBezTo>
                    <a:cubicBezTo>
                      <a:pt x="122" y="411"/>
                      <a:pt x="122" y="411"/>
                      <a:pt x="122" y="411"/>
                    </a:cubicBezTo>
                    <a:cubicBezTo>
                      <a:pt x="139" y="432"/>
                      <a:pt x="139" y="432"/>
                      <a:pt x="139" y="432"/>
                    </a:cubicBezTo>
                    <a:cubicBezTo>
                      <a:pt x="129" y="424"/>
                      <a:pt x="129" y="424"/>
                      <a:pt x="129" y="424"/>
                    </a:cubicBezTo>
                    <a:cubicBezTo>
                      <a:pt x="123" y="427"/>
                      <a:pt x="123" y="427"/>
                      <a:pt x="123" y="427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51" y="441"/>
                      <a:pt x="151" y="441"/>
                      <a:pt x="151" y="441"/>
                    </a:cubicBezTo>
                    <a:close/>
                    <a:moveTo>
                      <a:pt x="513" y="0"/>
                    </a:moveTo>
                    <a:cubicBezTo>
                      <a:pt x="513" y="0"/>
                      <a:pt x="513" y="0"/>
                      <a:pt x="513" y="0"/>
                    </a:cubicBezTo>
                    <a:cubicBezTo>
                      <a:pt x="499" y="5"/>
                      <a:pt x="499" y="5"/>
                      <a:pt x="499" y="5"/>
                    </a:cubicBezTo>
                    <a:cubicBezTo>
                      <a:pt x="497" y="5"/>
                      <a:pt x="469" y="1"/>
                      <a:pt x="470" y="10"/>
                    </a:cubicBezTo>
                    <a:cubicBezTo>
                      <a:pt x="471" y="15"/>
                      <a:pt x="476" y="16"/>
                      <a:pt x="476" y="16"/>
                    </a:cubicBezTo>
                    <a:cubicBezTo>
                      <a:pt x="489" y="28"/>
                      <a:pt x="489" y="28"/>
                      <a:pt x="489" y="28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96" y="37"/>
                      <a:pt x="496" y="37"/>
                      <a:pt x="496" y="37"/>
                    </a:cubicBezTo>
                    <a:cubicBezTo>
                      <a:pt x="513" y="37"/>
                      <a:pt x="513" y="37"/>
                      <a:pt x="513" y="37"/>
                    </a:cubicBezTo>
                    <a:cubicBezTo>
                      <a:pt x="513" y="0"/>
                      <a:pt x="513" y="0"/>
                      <a:pt x="513" y="0"/>
                    </a:cubicBezTo>
                    <a:close/>
                    <a:moveTo>
                      <a:pt x="513" y="49"/>
                    </a:moveTo>
                    <a:cubicBezTo>
                      <a:pt x="513" y="49"/>
                      <a:pt x="513" y="49"/>
                      <a:pt x="513" y="49"/>
                    </a:cubicBezTo>
                    <a:cubicBezTo>
                      <a:pt x="503" y="50"/>
                      <a:pt x="492" y="52"/>
                      <a:pt x="490" y="53"/>
                    </a:cubicBezTo>
                    <a:cubicBezTo>
                      <a:pt x="479" y="65"/>
                      <a:pt x="479" y="65"/>
                      <a:pt x="479" y="65"/>
                    </a:cubicBezTo>
                    <a:cubicBezTo>
                      <a:pt x="492" y="82"/>
                      <a:pt x="492" y="82"/>
                      <a:pt x="492" y="82"/>
                    </a:cubicBezTo>
                    <a:cubicBezTo>
                      <a:pt x="491" y="93"/>
                      <a:pt x="491" y="93"/>
                      <a:pt x="491" y="93"/>
                    </a:cubicBezTo>
                    <a:cubicBezTo>
                      <a:pt x="480" y="101"/>
                      <a:pt x="480" y="101"/>
                      <a:pt x="480" y="101"/>
                    </a:cubicBezTo>
                    <a:cubicBezTo>
                      <a:pt x="489" y="110"/>
                      <a:pt x="489" y="110"/>
                      <a:pt x="489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13" y="116"/>
                      <a:pt x="513" y="116"/>
                      <a:pt x="513" y="116"/>
                    </a:cubicBezTo>
                    <a:lnTo>
                      <a:pt x="513" y="4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B50DE340-F51F-004E-90F3-9CF96CA4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196" y="3047687"/>
              <a:ext cx="1070112" cy="8708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solidFill>
              <a:srgbClr val="174489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05C3BE7-0E5F-CC4A-8630-400AACD02A47}"/>
                </a:ext>
              </a:extLst>
            </p:cNvPr>
            <p:cNvGrpSpPr/>
            <p:nvPr/>
          </p:nvGrpSpPr>
          <p:grpSpPr>
            <a:xfrm>
              <a:off x="9508612" y="1530921"/>
              <a:ext cx="1511489" cy="1576280"/>
              <a:chOff x="5124662" y="2331371"/>
              <a:chExt cx="1511489" cy="1576280"/>
            </a:xfrm>
            <a:effectLst>
              <a:outerShdw blurRad="635000" dist="508000" dir="5400000" algn="t" rotWithShape="0">
                <a:prstClr val="black">
                  <a:alpha val="30000"/>
                </a:prstClr>
              </a:outerShdw>
            </a:effectLst>
          </p:grpSpPr>
          <p:sp>
            <p:nvSpPr>
              <p:cNvPr id="128" name="Block Arc 127">
                <a:extLst>
                  <a:ext uri="{FF2B5EF4-FFF2-40B4-BE49-F238E27FC236}">
                    <a16:creationId xmlns:a16="http://schemas.microsoft.com/office/drawing/2014/main" id="{E7FBCC95-C6F7-B743-8024-17A0CD928A75}"/>
                  </a:ext>
                </a:extLst>
              </p:cNvPr>
              <p:cNvSpPr/>
              <p:nvPr/>
            </p:nvSpPr>
            <p:spPr>
              <a:xfrm flipH="1">
                <a:off x="5124662" y="2331371"/>
                <a:ext cx="1511489" cy="1511489"/>
              </a:xfrm>
              <a:prstGeom prst="blockArc">
                <a:avLst>
                  <a:gd name="adj1" fmla="val 5368333"/>
                  <a:gd name="adj2" fmla="val 16363821"/>
                  <a:gd name="adj3" fmla="val 11102"/>
                </a:avLst>
              </a:prstGeom>
              <a:solidFill>
                <a:srgbClr val="17448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sz="1200" b="1">
                  <a:solidFill>
                    <a:srgbClr val="FFFFFF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ABB98DBF-C06E-5F4F-A314-1BC8211366A4}"/>
                  </a:ext>
                </a:extLst>
              </p:cNvPr>
              <p:cNvSpPr/>
              <p:nvPr/>
            </p:nvSpPr>
            <p:spPr>
              <a:xfrm>
                <a:off x="5196725" y="2407576"/>
                <a:ext cx="1364174" cy="1500075"/>
              </a:xfrm>
              <a:custGeom>
                <a:avLst/>
                <a:gdLst>
                  <a:gd name="connsiteX0" fmla="*/ 682087 w 1364174"/>
                  <a:gd name="connsiteY0" fmla="*/ 0 h 1500075"/>
                  <a:gd name="connsiteX1" fmla="*/ 1364174 w 1364174"/>
                  <a:gd name="connsiteY1" fmla="*/ 682087 h 1500075"/>
                  <a:gd name="connsiteX2" fmla="*/ 947586 w 1364174"/>
                  <a:gd name="connsiteY2" fmla="*/ 1310572 h 1500075"/>
                  <a:gd name="connsiteX3" fmla="*/ 837380 w 1364174"/>
                  <a:gd name="connsiteY3" fmla="*/ 1344782 h 1500075"/>
                  <a:gd name="connsiteX4" fmla="*/ 682087 w 1364174"/>
                  <a:gd name="connsiteY4" fmla="*/ 1500075 h 1500075"/>
                  <a:gd name="connsiteX5" fmla="*/ 526795 w 1364174"/>
                  <a:gd name="connsiteY5" fmla="*/ 1344782 h 1500075"/>
                  <a:gd name="connsiteX6" fmla="*/ 416588 w 1364174"/>
                  <a:gd name="connsiteY6" fmla="*/ 1310572 h 1500075"/>
                  <a:gd name="connsiteX7" fmla="*/ 0 w 1364174"/>
                  <a:gd name="connsiteY7" fmla="*/ 682087 h 1500075"/>
                  <a:gd name="connsiteX8" fmla="*/ 682087 w 1364174"/>
                  <a:gd name="connsiteY8" fmla="*/ 0 h 15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4174" h="1500075">
                    <a:moveTo>
                      <a:pt x="682087" y="0"/>
                    </a:moveTo>
                    <a:cubicBezTo>
                      <a:pt x="1058793" y="0"/>
                      <a:pt x="1364174" y="305381"/>
                      <a:pt x="1364174" y="682087"/>
                    </a:cubicBezTo>
                    <a:cubicBezTo>
                      <a:pt x="1364174" y="964617"/>
                      <a:pt x="1192397" y="1207026"/>
                      <a:pt x="947586" y="1310572"/>
                    </a:cubicBezTo>
                    <a:lnTo>
                      <a:pt x="837380" y="1344782"/>
                    </a:lnTo>
                    <a:lnTo>
                      <a:pt x="682087" y="1500075"/>
                    </a:lnTo>
                    <a:lnTo>
                      <a:pt x="526795" y="1344782"/>
                    </a:lnTo>
                    <a:lnTo>
                      <a:pt x="416588" y="1310572"/>
                    </a:lnTo>
                    <a:cubicBezTo>
                      <a:pt x="171777" y="1207026"/>
                      <a:pt x="0" y="964617"/>
                      <a:pt x="0" y="682087"/>
                    </a:cubicBezTo>
                    <a:cubicBezTo>
                      <a:pt x="0" y="305381"/>
                      <a:pt x="305381" y="0"/>
                      <a:pt x="6820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144000" anchor="ctr">
                <a:noAutofit/>
              </a:bodyPr>
              <a:lstStyle/>
              <a:p>
                <a:pPr algn="ctr">
                  <a:defRPr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cs-CZ"/>
                  <a:t>POLSKO</a:t>
                </a:r>
              </a:p>
              <a:p>
                <a:pPr algn="ctr">
                  <a:defRPr sz="1000">
                    <a:solidFill>
                      <a:schemeClr val="tx1">
                        <a:alpha val="70000"/>
                      </a:schemeClr>
                    </a:solidFill>
                  </a:defRPr>
                </a:pPr>
                <a:r>
                  <a:rPr lang="cs-CZ"/>
                  <a:t>Případová studie č. 2</a:t>
                </a:r>
              </a:p>
            </p:txBody>
          </p:sp>
        </p:grp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6138648-506A-4244-BFD4-5937FC156005}"/>
              </a:ext>
            </a:extLst>
          </p:cNvPr>
          <p:cNvSpPr/>
          <p:nvPr/>
        </p:nvSpPr>
        <p:spPr>
          <a:xfrm>
            <a:off x="208115" y="2452633"/>
            <a:ext cx="8309521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cs-CZ"/>
              <a:t>Nástroj pro financování energetické účinnosti obytných budov</a:t>
            </a:r>
          </a:p>
          <a:p>
            <a:endParaRPr sz="14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>
                <a:solidFill>
                  <a:srgbClr val="00A3DB"/>
                </a:solidFill>
              </a:rPr>
              <a:t>Příjemce: </a:t>
            </a:r>
            <a:r>
              <a:rPr lang="cs-CZ">
                <a:solidFill>
                  <a:srgbClr val="000000"/>
                </a:solidFill>
              </a:rPr>
              <a:t>BNP Paribas Bank Polska SA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>
                <a:solidFill>
                  <a:srgbClr val="00A3DB"/>
                </a:solidFill>
              </a:rPr>
              <a:t>Cíl: </a:t>
            </a:r>
            <a:r>
              <a:rPr lang="cs-CZ">
                <a:solidFill>
                  <a:srgbClr val="000000"/>
                </a:solidFill>
              </a:rPr>
              <a:t>podpora přípravy energeticky účinných renovací obytných budov v Polsku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>
                <a:solidFill>
                  <a:srgbClr val="00A3DB"/>
                </a:solidFill>
              </a:rPr>
              <a:t>Odhadované náklady na investiční program: </a:t>
            </a:r>
            <a:r>
              <a:rPr lang="cs-CZ">
                <a:solidFill>
                  <a:srgbClr val="000000"/>
                </a:solidFill>
              </a:rPr>
              <a:t>78 </a:t>
            </a:r>
            <a:r>
              <a:rPr lang="cs-CZ"/>
              <a:t>mil. </a:t>
            </a:r>
            <a:r>
              <a:rPr lang="cs-CZ">
                <a:solidFill>
                  <a:srgbClr val="00A3DB"/>
                </a:solidFill>
              </a:rPr>
              <a:t>EUR</a:t>
            </a:r>
            <a:r>
              <a:rPr lang="cs-CZ"/>
              <a:t> </a:t>
            </a:r>
          </a:p>
          <a:p>
            <a:pPr>
              <a:lnSpc>
                <a:spcPct val="150000"/>
              </a:lnSpc>
              <a:buClr>
                <a:srgbClr val="0051A5"/>
              </a:buClr>
              <a:defRPr sz="1400"/>
            </a:pPr>
            <a:r>
              <a:rPr lang="cs-CZ">
                <a:solidFill>
                  <a:srgbClr val="00A3DB"/>
                </a:solidFill>
              </a:rPr>
              <a:t>Podpora </a:t>
            </a:r>
            <a:r>
              <a:rPr lang="cs-CZ"/>
              <a:t>ELENA:</a:t>
            </a:r>
            <a:r>
              <a:rPr lang="cs-CZ">
                <a:solidFill>
                  <a:srgbClr val="00A3DB"/>
                </a:solidFill>
              </a:rPr>
              <a:t> </a:t>
            </a:r>
            <a:r>
              <a:rPr lang="cs-CZ">
                <a:solidFill>
                  <a:srgbClr val="000000"/>
                </a:solidFill>
              </a:rPr>
              <a:t>3,15 </a:t>
            </a:r>
            <a:r>
              <a:rPr lang="cs-CZ"/>
              <a:t>mil. </a:t>
            </a:r>
            <a:r>
              <a:rPr lang="cs-CZ">
                <a:solidFill>
                  <a:srgbClr val="00A3DB"/>
                </a:solidFill>
              </a:rPr>
              <a:t>EUR</a:t>
            </a:r>
            <a:r>
              <a:rPr lang="cs-CZ"/>
              <a:t> </a:t>
            </a:r>
          </a:p>
          <a:p>
            <a:pPr>
              <a:lnSpc>
                <a:spcPct val="150000"/>
              </a:lnSpc>
              <a:buClr>
                <a:srgbClr val="0051A5"/>
              </a:buClr>
            </a:pPr>
            <a:endParaRPr sz="1400" i="1" dirty="0">
              <a:solidFill>
                <a:srgbClr val="174489"/>
              </a:solidFill>
            </a:endParaRPr>
          </a:p>
          <a:p>
            <a:pPr>
              <a:defRPr sz="1400" u="sng">
                <a:solidFill>
                  <a:srgbClr val="000000"/>
                </a:solidFill>
              </a:defRPr>
            </a:pPr>
            <a:r>
              <a:rPr lang="cs-CZ"/>
              <a:t>Použitá podpora ELENA:</a:t>
            </a:r>
          </a:p>
          <a:p>
            <a:endParaRPr sz="1400" u="sng" kern="0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/>
              <a:t> Vytvoření komplexního balíčku služeb pro družstva a společenství vlastníků, který zahrnuje: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/>
              <a:t> energetické audity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/>
              <a:t> vypracování technické dokumentace a</a:t>
            </a:r>
          </a:p>
          <a:p>
            <a:pPr lvl="1">
              <a:spcAft>
                <a:spcPts val="450"/>
              </a:spcAft>
              <a:buClr>
                <a:srgbClr val="0051A5"/>
              </a:buClr>
              <a:buFont typeface="Wingdings" panose="05000000000000000000" pitchFamily="2" charset="2"/>
              <a:buChar char="ü"/>
              <a:defRPr sz="1400">
                <a:solidFill>
                  <a:srgbClr val="000000"/>
                </a:solidFill>
              </a:defRPr>
            </a:pPr>
            <a:r>
              <a:rPr lang="cs-CZ"/>
              <a:t> specializované technické poradenství pro bytová družstva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C06-8B5A-440F-B814-86F663988D90}" type="slidenum">
              <a:rPr lang="en-US"/>
              <a:t>9</a:t>
            </a:fld>
            <a:endParaRPr lang="en-US"/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4AEA67-F721-46C2-94BA-96EFEE4164DE}" type="slidenum">
              <a:rPr lang="en-US" sz="1000">
                <a:solidFill>
                  <a:schemeClr val="bg1"/>
                </a:solidFill>
              </a:rPr>
              <a:pPr algn="r"/>
              <a:t>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Evropská investiční banka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EEC4A4-6C9F-8544-8080-3D25F9FD65BF}"/>
              </a:ext>
            </a:extLst>
          </p:cNvPr>
          <p:cNvSpPr/>
          <p:nvPr/>
        </p:nvSpPr>
        <p:spPr bwMode="auto">
          <a:xfrm>
            <a:off x="0" y="584684"/>
            <a:ext cx="9144000" cy="1512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6000">
                <a:srgbClr val="00A3DB"/>
              </a:gs>
              <a:gs pos="96000">
                <a:srgbClr val="174489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2741869" y="1140713"/>
            <a:ext cx="337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cs-CZ"/>
              <a:t>Příklady projektů ELENA</a:t>
            </a:r>
          </a:p>
        </p:txBody>
      </p:sp>
    </p:spTree>
    <p:extLst>
      <p:ext uri="{BB962C8B-B14F-4D97-AF65-F5344CB8AC3E}">
        <p14:creationId xmlns:p14="http://schemas.microsoft.com/office/powerpoint/2010/main" val="7341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15987</TotalTime>
  <Words>647</Words>
  <Application>Microsoft Office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Open Sans</vt:lpstr>
      <vt:lpstr>Playfair Display</vt:lpstr>
      <vt:lpstr>Times New Roman</vt:lpstr>
      <vt:lpstr>Wingdings</vt:lpstr>
      <vt:lpstr>1_Cover</vt:lpstr>
      <vt:lpstr>2_Inside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2013</dc:title>
  <dc:creator>EIB</dc:creator>
  <cp:lastModifiedBy>BINET Nathalie</cp:lastModifiedBy>
  <cp:revision>281</cp:revision>
  <cp:lastPrinted>2017-10-03T09:16:40Z</cp:lastPrinted>
  <dcterms:created xsi:type="dcterms:W3CDTF">2006-01-26T09:30:31Z</dcterms:created>
  <dcterms:modified xsi:type="dcterms:W3CDTF">2022-03-07T12:35:28Z</dcterms:modified>
</cp:coreProperties>
</file>